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1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27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3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0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2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98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4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2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6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2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A8D2-5860-404A-8AFB-E75785082D38}" type="datetimeFigureOut">
              <a:rPr lang="pl-PL" smtClean="0"/>
              <a:t>05.01.2021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CDA-1944-4433-8AB6-A8E7F7FBE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1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Kopce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spr</a:t>
            </a:r>
            <a:r>
              <a:rPr lang="pl-PL" dirty="0" smtClean="0"/>
              <a:t>a</a:t>
            </a:r>
            <a:r>
              <a:rPr lang="pl-PL" dirty="0" smtClean="0"/>
              <a:t>wdzanie czy lista jest kopcem</a:t>
            </a:r>
          </a:p>
          <a:p>
            <a:r>
              <a:rPr lang="pl-PL" dirty="0" smtClean="0"/>
              <a:t>wynurzanie</a:t>
            </a:r>
          </a:p>
          <a:p>
            <a:r>
              <a:rPr lang="pl-PL" smtClean="0"/>
              <a:t>zanurzanie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17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Zadanie: sprawdź czy zadana lista jest kopcem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czyJestKopcem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dlugosc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l-PL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(2*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dlugosc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[2*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(2*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+1&gt;=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dlugosc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abc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[2*</a:t>
            </a:r>
            <a:r>
              <a:rPr lang="pl-PL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+1];</a:t>
            </a:r>
          </a:p>
          <a:p>
            <a:pPr marL="0" indent="0">
              <a:buNone/>
            </a:pP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l-PL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jestKopcem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l-PL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l-PL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48" y="4257140"/>
            <a:ext cx="3495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650" y="1432580"/>
            <a:ext cx="5807350" cy="528013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35638" y="189875"/>
            <a:ext cx="6358166" cy="1053189"/>
          </a:xfrm>
        </p:spPr>
        <p:txBody>
          <a:bodyPr/>
          <a:lstStyle/>
          <a:p>
            <a:r>
              <a:rPr lang="pl-PL" smtClean="0"/>
              <a:t>Korekta kopca - wynurzanie</a:t>
            </a:r>
            <a:endParaRPr lang="pl-PL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10897" y="1566153"/>
            <a:ext cx="8282907" cy="468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wynurzanie(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pom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&gt;1 &amp;&amp;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/2]&lt;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pom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/2];</a:t>
            </a:r>
          </a:p>
          <a:p>
            <a:pPr marL="0" indent="0">
              <a:buNone/>
            </a:pPr>
            <a:r>
              <a:rPr lang="pl-PL" sz="3200" smtClean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smtClean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smtClean="0">
                <a:solidFill>
                  <a:srgbClr val="000000"/>
                </a:solidFill>
                <a:latin typeface="Consolas" panose="020B0609020204030204" pitchFamily="49" charset="0"/>
              </a:rPr>
              <a:t>/2]=pom;</a:t>
            </a:r>
          </a:p>
          <a:p>
            <a:pPr marL="0" indent="0">
              <a:buNone/>
            </a:pP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k=k/2;}}</a:t>
            </a:r>
            <a:endParaRPr lang="pl-PL" sz="3200" smtClean="0"/>
          </a:p>
          <a:p>
            <a:pPr marL="0" indent="0">
              <a:buNone/>
            </a:pPr>
            <a:endParaRPr lang="pl-PL" sz="3200"/>
          </a:p>
        </p:txBody>
      </p:sp>
    </p:spTree>
    <p:extLst>
      <p:ext uri="{BB962C8B-B14F-4D97-AF65-F5344CB8AC3E}">
        <p14:creationId xmlns:p14="http://schemas.microsoft.com/office/powerpoint/2010/main" val="15447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16200000">
            <a:off x="-2630556" y="2734151"/>
            <a:ext cx="6321589" cy="1060477"/>
          </a:xfrm>
        </p:spPr>
        <p:txBody>
          <a:bodyPr/>
          <a:lstStyle/>
          <a:p>
            <a:r>
              <a:rPr lang="pl-PL" smtClean="0"/>
              <a:t>Korekta kopca - zanurzanie</a:t>
            </a:r>
            <a:endParaRPr lang="pl-PL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40" y="1163036"/>
            <a:ext cx="4266486" cy="4374735"/>
          </a:xfrm>
        </p:spPr>
      </p:pic>
      <p:sp>
        <p:nvSpPr>
          <p:cNvPr id="4" name="Symbol zastępczy zawartości 2"/>
          <p:cNvSpPr txBox="1">
            <a:spLocks/>
          </p:cNvSpPr>
          <p:nvPr/>
        </p:nvSpPr>
        <p:spPr>
          <a:xfrm>
            <a:off x="984278" y="324531"/>
            <a:ext cx="10515600" cy="587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zanurzanie(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l-PL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3200" b="1" smtClean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3200" b="1" smtClean="0">
                <a:solidFill>
                  <a:srgbClr val="0000C0"/>
                </a:solidFill>
                <a:latin typeface="Consolas" panose="020B0609020204030204" pitchFamily="49" charset="0"/>
              </a:rPr>
              <a:t>length-1</a:t>
            </a:r>
            <a:r>
              <a:rPr lang="pl-PL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(2*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pl-PL" sz="3200" b="1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 = 2*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]&lt;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+1])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(!(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]&lt;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pom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 b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pom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320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pl-PL" sz="320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  <a:endParaRPr lang="pl-PL" sz="3200" smtClean="0"/>
          </a:p>
          <a:p>
            <a:pPr marL="0" indent="0">
              <a:buNone/>
            </a:pPr>
            <a:endParaRPr lang="pl-PL" sz="3200"/>
          </a:p>
        </p:txBody>
      </p:sp>
    </p:spTree>
    <p:extLst>
      <p:ext uri="{BB962C8B-B14F-4D97-AF65-F5344CB8AC3E}">
        <p14:creationId xmlns:p14="http://schemas.microsoft.com/office/powerpoint/2010/main" val="37344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58E51BE0EED934BAE5EDD949F2B4336" ma:contentTypeVersion="2" ma:contentTypeDescription="Utwórz nowy dokument." ma:contentTypeScope="" ma:versionID="e7e0576e6ec414a2302cef5f8f7632ee">
  <xsd:schema xmlns:xsd="http://www.w3.org/2001/XMLSchema" xmlns:xs="http://www.w3.org/2001/XMLSchema" xmlns:p="http://schemas.microsoft.com/office/2006/metadata/properties" xmlns:ns2="2eae7c54-9bd2-4f52-8997-990df33fbd05" targetNamespace="http://schemas.microsoft.com/office/2006/metadata/properties" ma:root="true" ma:fieldsID="beecaebd294efa0a76054f545258dcc8" ns2:_="">
    <xsd:import namespace="2eae7c54-9bd2-4f52-8997-990df33fbd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e7c54-9bd2-4f52-8997-990df33fb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F1AF5-D81B-4B0E-8387-1BE43DAF2713}"/>
</file>

<file path=customXml/itemProps2.xml><?xml version="1.0" encoding="utf-8"?>
<ds:datastoreItem xmlns:ds="http://schemas.openxmlformats.org/officeDocument/2006/customXml" ds:itemID="{E24745C8-124B-4609-85A9-EF3463CF0EDB}"/>
</file>

<file path=customXml/itemProps3.xml><?xml version="1.0" encoding="utf-8"?>
<ds:datastoreItem xmlns:ds="http://schemas.openxmlformats.org/officeDocument/2006/customXml" ds:itemID="{5A6EF504-EEAB-4653-8E19-831869A848B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Panoramiczny</PresentationFormat>
  <Paragraphs>35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Motyw pakietu Office</vt:lpstr>
      <vt:lpstr>Kopce</vt:lpstr>
      <vt:lpstr>Zadanie: sprawdź czy zadana lista jest kopcem</vt:lpstr>
      <vt:lpstr>Korekta kopca - wynurzanie</vt:lpstr>
      <vt:lpstr>Korekta kopca - zanurzanie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Kopce</dc:title>
  <dc:creator>HP</dc:creator>
  <cp:lastModifiedBy>HP</cp:lastModifiedBy>
  <cp:revision>1</cp:revision>
  <dcterms:created xsi:type="dcterms:W3CDTF">2021-01-05T11:41:47Z</dcterms:created>
  <dcterms:modified xsi:type="dcterms:W3CDTF">2021-01-05T11:42:24Z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0x010100058E51BE0EED934BAE5EDD949F2B4336</vt:lpwstr>
  </property>
</Properties>
</file>