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25"/>
  </p:notesMasterIdLst>
  <p:sldIdLst>
    <p:sldId id="256" r:id="rId2"/>
    <p:sldId id="269" r:id="rId3"/>
    <p:sldId id="277" r:id="rId4"/>
    <p:sldId id="280" r:id="rId5"/>
    <p:sldId id="267" r:id="rId6"/>
    <p:sldId id="278" r:id="rId7"/>
    <p:sldId id="279" r:id="rId8"/>
    <p:sldId id="281" r:id="rId9"/>
    <p:sldId id="268" r:id="rId10"/>
    <p:sldId id="283" r:id="rId11"/>
    <p:sldId id="284" r:id="rId12"/>
    <p:sldId id="285" r:id="rId13"/>
    <p:sldId id="286" r:id="rId14"/>
    <p:sldId id="287" r:id="rId15"/>
    <p:sldId id="271" r:id="rId16"/>
    <p:sldId id="272" r:id="rId17"/>
    <p:sldId id="294" r:id="rId18"/>
    <p:sldId id="273" r:id="rId19"/>
    <p:sldId id="275" r:id="rId20"/>
    <p:sldId id="292" r:id="rId21"/>
    <p:sldId id="293" r:id="rId22"/>
    <p:sldId id="276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B8DB6-167A-44A8-8E04-77CEA94AB1D8}" v="4" dt="2020-02-03T12:04:18.831"/>
    <p1510:client id="{1DACE3C6-1123-2E41-02A3-14E9D7DFC591}" v="90" dt="2020-02-03T11:52:40.552"/>
    <p1510:client id="{33F32A0C-7986-137B-7C99-36CC2612E103}" v="19" dt="2020-02-01T20:34:28.252"/>
    <p1510:client id="{8000097C-D369-6252-3978-6F532215AE4C}" v="185" dt="2020-02-03T12:51:55.649"/>
    <p1510:client id="{91878318-8225-74AA-4F02-E30FF7E1CBCC}" v="10" dt="2020-02-03T17:44:01.754"/>
    <p1510:client id="{9CC9DE34-3524-F4B6-795B-DAF5A140945D}" v="135" dt="2020-02-03T19:56:43.243"/>
    <p1510:client id="{AC0A1AB6-44DB-74EA-B322-5ED9831C3229}" v="9" dt="2020-02-03T13:00:30.478"/>
    <p1510:client id="{B5A4ABC4-7A6A-7CAA-11AB-EE14307B7E5D}" v="333" dt="2020-02-01T21:58:29.837"/>
    <p1510:client id="{DF4AE5A9-827D-17C4-4C49-52EE32908400}" v="4" dt="2020-02-01T23:25:5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8000097C-D369-6252-3978-6F532215AE4C}"/>
    <pc:docChg chg="addSld modSld modMainMaster">
      <pc:chgData name="Łuksza  Andrzej" userId="S::a.luksza@we.umg.edu.pl::70282e7a-e77b-446a-8c9b-2f0ff235ca3a" providerId="AD" clId="Web-{8000097C-D369-6252-3978-6F532215AE4C}" dt="2020-02-03T12:51:55.649" v="179"/>
      <pc:docMkLst>
        <pc:docMk/>
      </pc:docMkLst>
      <pc:sldChg chg="delSp mod setBg">
        <pc:chgData name="Łuksza  Andrzej" userId="S::a.luksza@we.umg.edu.pl::70282e7a-e77b-446a-8c9b-2f0ff235ca3a" providerId="AD" clId="Web-{8000097C-D369-6252-3978-6F532215AE4C}" dt="2020-02-03T12:29:20.996" v="3"/>
        <pc:sldMkLst>
          <pc:docMk/>
          <pc:sldMk cId="979742551" sldId="256"/>
        </pc:sldMkLst>
        <pc:spChg chg="del">
          <ac:chgData name="Łuksza  Andrzej" userId="S::a.luksza@we.umg.edu.pl::70282e7a-e77b-446a-8c9b-2f0ff235ca3a" providerId="AD" clId="Web-{8000097C-D369-6252-3978-6F532215AE4C}" dt="2020-02-03T12:28:53.731" v="1"/>
          <ac:spMkLst>
            <pc:docMk/>
            <pc:sldMk cId="979742551" sldId="256"/>
            <ac:spMk id="5" creationId="{00000000-0000-0000-0000-000000000000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28:45.731" v="0"/>
          <ac:picMkLst>
            <pc:docMk/>
            <pc:sldMk cId="979742551" sldId="256"/>
            <ac:picMk id="4" creationId="{00000000-0000-0000-0000-000000000000}"/>
          </ac:picMkLst>
        </pc:picChg>
      </pc:sldChg>
      <pc:sldChg chg="modSp mod modShow">
        <pc:chgData name="Łuksza  Andrzej" userId="S::a.luksza@we.umg.edu.pl::70282e7a-e77b-446a-8c9b-2f0ff235ca3a" providerId="AD" clId="Web-{8000097C-D369-6252-3978-6F532215AE4C}" dt="2020-02-03T12:48:19.883" v="178" actId="14100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8000097C-D369-6252-3978-6F532215AE4C}" dt="2020-02-03T12:48:14.789" v="177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48:19.883" v="178" actId="14100"/>
          <ac:spMkLst>
            <pc:docMk/>
            <pc:sldMk cId="0" sldId="265"/>
            <ac:spMk id="84" creationId="{00000000-0000-0000-0000-000000000000}"/>
          </ac:spMkLst>
        </pc:spChg>
      </pc:sldChg>
      <pc:sldChg chg="delSp modSp mod">
        <pc:chgData name="Łuksza  Andrzej" userId="S::a.luksza@we.umg.edu.pl::70282e7a-e77b-446a-8c9b-2f0ff235ca3a" providerId="AD" clId="Web-{8000097C-D369-6252-3978-6F532215AE4C}" dt="2020-02-03T12:40:37.619" v="123" actId="20577"/>
        <pc:sldMkLst>
          <pc:docMk/>
          <pc:sldMk cId="0" sldId="267"/>
        </pc:sldMkLst>
        <pc:spChg chg="del mod">
          <ac:chgData name="Łuksza  Andrzej" userId="S::a.luksza@we.umg.edu.pl::70282e7a-e77b-446a-8c9b-2f0ff235ca3a" providerId="AD" clId="Web-{8000097C-D369-6252-3978-6F532215AE4C}" dt="2020-02-03T12:29:36.043" v="9"/>
          <ac:spMkLst>
            <pc:docMk/>
            <pc:sldMk cId="0" sldId="267"/>
            <ac:spMk id="3" creationId="{FE229D29-5FA2-4977-AB71-518E779736CA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40:37.619" v="123" actId="20577"/>
          <ac:spMkLst>
            <pc:docMk/>
            <pc:sldMk cId="0" sldId="267"/>
            <ac:spMk id="88" creationId="{00000000-0000-0000-0000-000000000000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29:31.699" v="4"/>
          <ac:picMkLst>
            <pc:docMk/>
            <pc:sldMk cId="0" sldId="267"/>
            <ac:picMk id="2" creationId="{A08B5B46-DEC1-4F73-B3FE-CA9EAA65C402}"/>
          </ac:picMkLst>
        </pc:picChg>
      </pc:sldChg>
      <pc:sldChg chg="delSp modSp mod">
        <pc:chgData name="Łuksza  Andrzej" userId="S::a.luksza@we.umg.edu.pl::70282e7a-e77b-446a-8c9b-2f0ff235ca3a" providerId="AD" clId="Web-{8000097C-D369-6252-3978-6F532215AE4C}" dt="2020-02-03T12:40:23.963" v="122" actId="20577"/>
        <pc:sldMkLst>
          <pc:docMk/>
          <pc:sldMk cId="0" sldId="268"/>
        </pc:sldMkLst>
        <pc:spChg chg="del">
          <ac:chgData name="Łuksza  Andrzej" userId="S::a.luksza@we.umg.edu.pl::70282e7a-e77b-446a-8c9b-2f0ff235ca3a" providerId="AD" clId="Web-{8000097C-D369-6252-3978-6F532215AE4C}" dt="2020-02-03T12:35:30.448" v="57"/>
          <ac:spMkLst>
            <pc:docMk/>
            <pc:sldMk cId="0" sldId="268"/>
            <ac:spMk id="3" creationId="{D11F4588-527A-4576-8A02-BC90DF9445A9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40:23.963" v="122" actId="20577"/>
          <ac:spMkLst>
            <pc:docMk/>
            <pc:sldMk cId="0" sldId="268"/>
            <ac:spMk id="90" creationId="{00000000-0000-0000-0000-000000000000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35:26.980" v="56"/>
          <ac:picMkLst>
            <pc:docMk/>
            <pc:sldMk cId="0" sldId="268"/>
            <ac:picMk id="2" creationId="{52279649-B01D-49BB-82B3-35630ADDDD97}"/>
          </ac:picMkLst>
        </pc:picChg>
      </pc:sldChg>
      <pc:sldChg chg="delSp modSp mod">
        <pc:chgData name="Łuksza  Andrzej" userId="S::a.luksza@we.umg.edu.pl::70282e7a-e77b-446a-8c9b-2f0ff235ca3a" providerId="AD" clId="Web-{8000097C-D369-6252-3978-6F532215AE4C}" dt="2020-02-03T12:41:15.525" v="128" actId="14100"/>
        <pc:sldMkLst>
          <pc:docMk/>
          <pc:sldMk cId="0" sldId="269"/>
        </pc:sldMkLst>
        <pc:spChg chg="del">
          <ac:chgData name="Łuksza  Andrzej" userId="S::a.luksza@we.umg.edu.pl::70282e7a-e77b-446a-8c9b-2f0ff235ca3a" providerId="AD" clId="Web-{8000097C-D369-6252-3978-6F532215AE4C}" dt="2020-02-03T12:29:43.793" v="10"/>
          <ac:spMkLst>
            <pc:docMk/>
            <pc:sldMk cId="0" sldId="269"/>
            <ac:spMk id="3" creationId="{5975C60A-9E6D-48AD-AD71-D49381A3791A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41:15.525" v="128" actId="14100"/>
          <ac:spMkLst>
            <pc:docMk/>
            <pc:sldMk cId="0" sldId="269"/>
            <ac:spMk id="92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3:54.449" v="34" actId="20577"/>
          <ac:spMkLst>
            <pc:docMk/>
            <pc:sldMk cId="0" sldId="269"/>
            <ac:spMk id="93" creationId="{00000000-0000-0000-0000-000000000000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29:45.043" v="11"/>
          <ac:picMkLst>
            <pc:docMk/>
            <pc:sldMk cId="0" sldId="269"/>
            <ac:picMk id="2" creationId="{DC71FA92-A3DF-4B85-A7BA-0E6EA7133D24}"/>
          </ac:picMkLst>
        </pc:picChg>
      </pc:sldChg>
      <pc:sldChg chg="modSp mod">
        <pc:chgData name="Łuksza  Andrzej" userId="S::a.luksza@we.umg.edu.pl::70282e7a-e77b-446a-8c9b-2f0ff235ca3a" providerId="AD" clId="Web-{8000097C-D369-6252-3978-6F532215AE4C}" dt="2020-02-03T12:36:18.276" v="69" actId="1076"/>
        <pc:sldMkLst>
          <pc:docMk/>
          <pc:sldMk cId="1108818267" sldId="271"/>
        </pc:sldMkLst>
        <pc:spChg chg="mod">
          <ac:chgData name="Łuksza  Andrzej" userId="S::a.luksza@we.umg.edu.pl::70282e7a-e77b-446a-8c9b-2f0ff235ca3a" providerId="AD" clId="Web-{8000097C-D369-6252-3978-6F532215AE4C}" dt="2020-02-03T12:36:18.245" v="68" actId="1076"/>
          <ac:spMkLst>
            <pc:docMk/>
            <pc:sldMk cId="1108818267" sldId="271"/>
            <ac:spMk id="2" creationId="{3615ACF1-D2F0-4BD7-AD5F-EBBD9EC6FF4A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18.276" v="69" actId="1076"/>
          <ac:spMkLst>
            <pc:docMk/>
            <pc:sldMk cId="1108818267" sldId="271"/>
            <ac:spMk id="3" creationId="{3EE377D8-9906-4A4C-85A5-F65E184F54BC}"/>
          </ac:spMkLst>
        </pc:spChg>
      </pc:sldChg>
      <pc:sldChg chg="modSp mod modShow">
        <pc:chgData name="Łuksza  Andrzej" userId="S::a.luksza@we.umg.edu.pl::70282e7a-e77b-446a-8c9b-2f0ff235ca3a" providerId="AD" clId="Web-{8000097C-D369-6252-3978-6F532215AE4C}" dt="2020-02-03T12:51:55.649" v="179"/>
        <pc:sldMkLst>
          <pc:docMk/>
          <pc:sldMk cId="411273829" sldId="272"/>
        </pc:sldMkLst>
        <pc:spChg chg="mod">
          <ac:chgData name="Łuksza  Andrzej" userId="S::a.luksza@we.umg.edu.pl::70282e7a-e77b-446a-8c9b-2f0ff235ca3a" providerId="AD" clId="Web-{8000097C-D369-6252-3978-6F532215AE4C}" dt="2020-02-03T12:36:57.339" v="91" actId="14100"/>
          <ac:spMkLst>
            <pc:docMk/>
            <pc:sldMk cId="411273829" sldId="272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57.307" v="90" actId="14100"/>
          <ac:spMkLst>
            <pc:docMk/>
            <pc:sldMk cId="411273829" sldId="272"/>
            <ac:spMk id="3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57.229" v="88" actId="14100"/>
          <ac:spMkLst>
            <pc:docMk/>
            <pc:sldMk cId="411273829" sldId="272"/>
            <ac:spMk id="6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57.214" v="87" actId="14100"/>
          <ac:spMkLst>
            <pc:docMk/>
            <pc:sldMk cId="411273829" sldId="272"/>
            <ac:spMk id="7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57.198" v="86" actId="14100"/>
          <ac:spMkLst>
            <pc:docMk/>
            <pc:sldMk cId="411273829" sldId="272"/>
            <ac:spMk id="8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57.182" v="85" actId="14100"/>
          <ac:spMkLst>
            <pc:docMk/>
            <pc:sldMk cId="411273829" sldId="272"/>
            <ac:spMk id="9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57.167" v="84" actId="14100"/>
          <ac:spMkLst>
            <pc:docMk/>
            <pc:sldMk cId="411273829" sldId="272"/>
            <ac:spMk id="10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57.151" v="83" actId="14100"/>
          <ac:spMkLst>
            <pc:docMk/>
            <pc:sldMk cId="411273829" sldId="272"/>
            <ac:spMk id="11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57.136" v="82" actId="14100"/>
          <ac:spMkLst>
            <pc:docMk/>
            <pc:sldMk cId="411273829" sldId="272"/>
            <ac:spMk id="12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57.120" v="81" actId="14100"/>
          <ac:spMkLst>
            <pc:docMk/>
            <pc:sldMk cId="411273829" sldId="272"/>
            <ac:spMk id="13" creationId="{00000000-0000-0000-0000-000000000000}"/>
          </ac:spMkLst>
        </pc:spChg>
        <pc:picChg chg="mod">
          <ac:chgData name="Łuksza  Andrzej" userId="S::a.luksza@we.umg.edu.pl::70282e7a-e77b-446a-8c9b-2f0ff235ca3a" providerId="AD" clId="Web-{8000097C-D369-6252-3978-6F532215AE4C}" dt="2020-02-03T12:36:57.245" v="89" actId="14100"/>
          <ac:picMkLst>
            <pc:docMk/>
            <pc:sldMk cId="411273829" sldId="272"/>
            <ac:picMk id="5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8000097C-D369-6252-3978-6F532215AE4C}" dt="2020-02-03T12:37:08.276" v="92" actId="1076"/>
        <pc:sldMkLst>
          <pc:docMk/>
          <pc:sldMk cId="4228677715" sldId="273"/>
        </pc:sldMkLst>
        <pc:spChg chg="mod">
          <ac:chgData name="Łuksza  Andrzej" userId="S::a.luksza@we.umg.edu.pl::70282e7a-e77b-446a-8c9b-2f0ff235ca3a" providerId="AD" clId="Web-{8000097C-D369-6252-3978-6F532215AE4C}" dt="2020-02-03T12:37:08.276" v="92" actId="1076"/>
          <ac:spMkLst>
            <pc:docMk/>
            <pc:sldMk cId="4228677715" sldId="273"/>
            <ac:spMk id="2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8000097C-D369-6252-3978-6F532215AE4C}" dt="2020-02-03T12:37:18.776" v="93" actId="1076"/>
        <pc:sldMkLst>
          <pc:docMk/>
          <pc:sldMk cId="2189317986" sldId="275"/>
        </pc:sldMkLst>
        <pc:spChg chg="mod">
          <ac:chgData name="Łuksza  Andrzej" userId="S::a.luksza@we.umg.edu.pl::70282e7a-e77b-446a-8c9b-2f0ff235ca3a" providerId="AD" clId="Web-{8000097C-D369-6252-3978-6F532215AE4C}" dt="2020-02-03T12:37:18.776" v="93" actId="1076"/>
          <ac:spMkLst>
            <pc:docMk/>
            <pc:sldMk cId="2189317986" sldId="275"/>
            <ac:spMk id="2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8000097C-D369-6252-3978-6F532215AE4C}" dt="2020-02-03T12:39:13.541" v="120" actId="1076"/>
        <pc:sldMkLst>
          <pc:docMk/>
          <pc:sldMk cId="2832528497" sldId="276"/>
        </pc:sldMkLst>
        <pc:spChg chg="mod">
          <ac:chgData name="Łuksza  Andrzej" userId="S::a.luksza@we.umg.edu.pl::70282e7a-e77b-446a-8c9b-2f0ff235ca3a" providerId="AD" clId="Web-{8000097C-D369-6252-3978-6F532215AE4C}" dt="2020-02-03T12:39:13.541" v="120" actId="1076"/>
          <ac:spMkLst>
            <pc:docMk/>
            <pc:sldMk cId="2832528497" sldId="276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9:00.026" v="116" actId="14100"/>
          <ac:spMkLst>
            <pc:docMk/>
            <pc:sldMk cId="2832528497" sldId="276"/>
            <ac:spMk id="3" creationId="{00000000-0000-0000-0000-000000000000}"/>
          </ac:spMkLst>
        </pc:spChg>
      </pc:sldChg>
      <pc:sldChg chg="delSp modSp mod">
        <pc:chgData name="Łuksza  Andrzej" userId="S::a.luksza@we.umg.edu.pl::70282e7a-e77b-446a-8c9b-2f0ff235ca3a" providerId="AD" clId="Web-{8000097C-D369-6252-3978-6F532215AE4C}" dt="2020-02-03T12:34:26.027" v="42" actId="20577"/>
        <pc:sldMkLst>
          <pc:docMk/>
          <pc:sldMk cId="0" sldId="277"/>
        </pc:sldMkLst>
        <pc:spChg chg="mod">
          <ac:chgData name="Łuksza  Andrzej" userId="S::a.luksza@we.umg.edu.pl::70282e7a-e77b-446a-8c9b-2f0ff235ca3a" providerId="AD" clId="Web-{8000097C-D369-6252-3978-6F532215AE4C}" dt="2020-02-03T12:34:26.027" v="42" actId="20577"/>
          <ac:spMkLst>
            <pc:docMk/>
            <pc:sldMk cId="0" sldId="277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4:17.495" v="39" actId="1076"/>
          <ac:spMkLst>
            <pc:docMk/>
            <pc:sldMk cId="0" sldId="277"/>
            <ac:spMk id="3" creationId="{00000000-0000-0000-0000-000000000000}"/>
          </ac:spMkLst>
        </pc:spChg>
        <pc:spChg chg="del">
          <ac:chgData name="Łuksza  Andrzej" userId="S::a.luksza@we.umg.edu.pl::70282e7a-e77b-446a-8c9b-2f0ff235ca3a" providerId="AD" clId="Web-{8000097C-D369-6252-3978-6F532215AE4C}" dt="2020-02-03T12:29:51.996" v="13"/>
          <ac:spMkLst>
            <pc:docMk/>
            <pc:sldMk cId="0" sldId="277"/>
            <ac:spMk id="7" creationId="{B1BDE7AF-ECA5-4301-B26B-966898744A17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29:49.153" v="12"/>
          <ac:picMkLst>
            <pc:docMk/>
            <pc:sldMk cId="0" sldId="277"/>
            <ac:picMk id="5" creationId="{719E45DD-FE3C-4773-A4F2-093872A5640F}"/>
          </ac:picMkLst>
        </pc:picChg>
      </pc:sldChg>
      <pc:sldChg chg="delSp mod">
        <pc:chgData name="Łuksza  Andrzej" userId="S::a.luksza@we.umg.edu.pl::70282e7a-e77b-446a-8c9b-2f0ff235ca3a" providerId="AD" clId="Web-{8000097C-D369-6252-3978-6F532215AE4C}" dt="2020-02-03T12:34:53.636" v="51"/>
        <pc:sldMkLst>
          <pc:docMk/>
          <pc:sldMk cId="0" sldId="278"/>
        </pc:sldMkLst>
        <pc:spChg chg="del">
          <ac:chgData name="Łuksza  Andrzej" userId="S::a.luksza@we.umg.edu.pl::70282e7a-e77b-446a-8c9b-2f0ff235ca3a" providerId="AD" clId="Web-{8000097C-D369-6252-3978-6F532215AE4C}" dt="2020-02-03T12:34:50.902" v="50"/>
          <ac:spMkLst>
            <pc:docMk/>
            <pc:sldMk cId="0" sldId="278"/>
            <ac:spMk id="3" creationId="{4EAD3CAC-9793-447F-A2AA-52357D047A8F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34:53.636" v="51"/>
          <ac:picMkLst>
            <pc:docMk/>
            <pc:sldMk cId="0" sldId="278"/>
            <ac:picMk id="2" creationId="{6A8F143F-22D8-48D6-A8F7-4DF88A59C05D}"/>
          </ac:picMkLst>
        </pc:picChg>
      </pc:sldChg>
      <pc:sldChg chg="delSp modSp mod">
        <pc:chgData name="Łuksza  Andrzej" userId="S::a.luksza@we.umg.edu.pl::70282e7a-e77b-446a-8c9b-2f0ff235ca3a" providerId="AD" clId="Web-{8000097C-D369-6252-3978-6F532215AE4C}" dt="2020-02-03T12:42:24.181" v="131" actId="14100"/>
        <pc:sldMkLst>
          <pc:docMk/>
          <pc:sldMk cId="0" sldId="279"/>
        </pc:sldMkLst>
        <pc:spChg chg="del">
          <ac:chgData name="Łuksza  Andrzej" userId="S::a.luksza@we.umg.edu.pl::70282e7a-e77b-446a-8c9b-2f0ff235ca3a" providerId="AD" clId="Web-{8000097C-D369-6252-3978-6F532215AE4C}" dt="2020-02-03T12:35:07.855" v="53"/>
          <ac:spMkLst>
            <pc:docMk/>
            <pc:sldMk cId="0" sldId="279"/>
            <ac:spMk id="3" creationId="{1BDBEA4B-FAA6-4160-B149-2F0277664324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42:24.181" v="131" actId="14100"/>
          <ac:spMkLst>
            <pc:docMk/>
            <pc:sldMk cId="0" sldId="279"/>
            <ac:spMk id="5123" creationId="{00000000-0000-0000-0000-000000000000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35:03.808" v="52"/>
          <ac:picMkLst>
            <pc:docMk/>
            <pc:sldMk cId="0" sldId="279"/>
            <ac:picMk id="2" creationId="{7D6030BC-A51C-4CB9-85BD-7E055831AFEE}"/>
          </ac:picMkLst>
        </pc:picChg>
      </pc:sldChg>
      <pc:sldChg chg="delSp modSp mod">
        <pc:chgData name="Łuksza  Andrzej" userId="S::a.luksza@we.umg.edu.pl::70282e7a-e77b-446a-8c9b-2f0ff235ca3a" providerId="AD" clId="Web-{8000097C-D369-6252-3978-6F532215AE4C}" dt="2020-02-03T12:34:37.824" v="49"/>
        <pc:sldMkLst>
          <pc:docMk/>
          <pc:sldMk cId="0" sldId="280"/>
        </pc:sldMkLst>
        <pc:spChg chg="del mod">
          <ac:chgData name="Łuksza  Andrzej" userId="S::a.luksza@we.umg.edu.pl::70282e7a-e77b-446a-8c9b-2f0ff235ca3a" providerId="AD" clId="Web-{8000097C-D369-6252-3978-6F532215AE4C}" dt="2020-02-03T12:34:37.824" v="49"/>
          <ac:spMkLst>
            <pc:docMk/>
            <pc:sldMk cId="0" sldId="280"/>
            <ac:spMk id="7" creationId="{FE044E6A-9C1F-4D91-BE23-0E74B62963DF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34:33.667" v="44"/>
          <ac:picMkLst>
            <pc:docMk/>
            <pc:sldMk cId="0" sldId="280"/>
            <ac:picMk id="5" creationId="{6A463266-9B9A-4637-A417-90C86FC2A5BF}"/>
          </ac:picMkLst>
        </pc:picChg>
      </pc:sldChg>
      <pc:sldChg chg="delSp mod">
        <pc:chgData name="Łuksza  Andrzej" userId="S::a.luksza@we.umg.edu.pl::70282e7a-e77b-446a-8c9b-2f0ff235ca3a" providerId="AD" clId="Web-{8000097C-D369-6252-3978-6F532215AE4C}" dt="2020-02-03T12:35:16.448" v="55"/>
        <pc:sldMkLst>
          <pc:docMk/>
          <pc:sldMk cId="0" sldId="281"/>
        </pc:sldMkLst>
        <pc:spChg chg="del">
          <ac:chgData name="Łuksza  Andrzej" userId="S::a.luksza@we.umg.edu.pl::70282e7a-e77b-446a-8c9b-2f0ff235ca3a" providerId="AD" clId="Web-{8000097C-D369-6252-3978-6F532215AE4C}" dt="2020-02-03T12:35:16.448" v="55"/>
          <ac:spMkLst>
            <pc:docMk/>
            <pc:sldMk cId="0" sldId="281"/>
            <ac:spMk id="3" creationId="{D30E7423-FABE-4504-A3E4-7D3423342BD4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35:13.245" v="54"/>
          <ac:picMkLst>
            <pc:docMk/>
            <pc:sldMk cId="0" sldId="281"/>
            <ac:picMk id="2" creationId="{D1271E73-4510-4633-ACA1-2C912C464B62}"/>
          </ac:picMkLst>
        </pc:picChg>
      </pc:sldChg>
      <pc:sldChg chg="delSp mod">
        <pc:chgData name="Łuksza  Andrzej" userId="S::a.luksza@we.umg.edu.pl::70282e7a-e77b-446a-8c9b-2f0ff235ca3a" providerId="AD" clId="Web-{8000097C-D369-6252-3978-6F532215AE4C}" dt="2020-02-03T12:35:36.089" v="59"/>
        <pc:sldMkLst>
          <pc:docMk/>
          <pc:sldMk cId="0" sldId="283"/>
        </pc:sldMkLst>
        <pc:spChg chg="del">
          <ac:chgData name="Łuksza  Andrzej" userId="S::a.luksza@we.umg.edu.pl::70282e7a-e77b-446a-8c9b-2f0ff235ca3a" providerId="AD" clId="Web-{8000097C-D369-6252-3978-6F532215AE4C}" dt="2020-02-03T12:35:36.089" v="59"/>
          <ac:spMkLst>
            <pc:docMk/>
            <pc:sldMk cId="0" sldId="283"/>
            <ac:spMk id="3" creationId="{1D41544E-D9E5-4FB3-B29A-31034B03F04B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35:33.667" v="58"/>
          <ac:picMkLst>
            <pc:docMk/>
            <pc:sldMk cId="0" sldId="283"/>
            <ac:picMk id="2" creationId="{91D171BE-5E5A-45A1-BC30-EDD3FA3E3CBE}"/>
          </ac:picMkLst>
        </pc:picChg>
      </pc:sldChg>
      <pc:sldChg chg="delSp mod">
        <pc:chgData name="Łuksza  Andrzej" userId="S::a.luksza@we.umg.edu.pl::70282e7a-e77b-446a-8c9b-2f0ff235ca3a" providerId="AD" clId="Web-{8000097C-D369-6252-3978-6F532215AE4C}" dt="2020-02-03T12:35:42.214" v="61"/>
        <pc:sldMkLst>
          <pc:docMk/>
          <pc:sldMk cId="0" sldId="284"/>
        </pc:sldMkLst>
        <pc:spChg chg="del">
          <ac:chgData name="Łuksza  Andrzej" userId="S::a.luksza@we.umg.edu.pl::70282e7a-e77b-446a-8c9b-2f0ff235ca3a" providerId="AD" clId="Web-{8000097C-D369-6252-3978-6F532215AE4C}" dt="2020-02-03T12:35:42.214" v="61"/>
          <ac:spMkLst>
            <pc:docMk/>
            <pc:sldMk cId="0" sldId="284"/>
            <ac:spMk id="3" creationId="{794A1E5F-7EAE-4B90-8148-8F4FA765BEAF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35:39.120" v="60"/>
          <ac:picMkLst>
            <pc:docMk/>
            <pc:sldMk cId="0" sldId="284"/>
            <ac:picMk id="2" creationId="{8D95BA28-A430-46F6-A3B7-3855CB5D98E1}"/>
          </ac:picMkLst>
        </pc:picChg>
      </pc:sldChg>
      <pc:sldChg chg="delSp mod">
        <pc:chgData name="Łuksza  Andrzej" userId="S::a.luksza@we.umg.edu.pl::70282e7a-e77b-446a-8c9b-2f0ff235ca3a" providerId="AD" clId="Web-{8000097C-D369-6252-3978-6F532215AE4C}" dt="2020-02-03T12:35:48.183" v="63"/>
        <pc:sldMkLst>
          <pc:docMk/>
          <pc:sldMk cId="0" sldId="285"/>
        </pc:sldMkLst>
        <pc:spChg chg="del">
          <ac:chgData name="Łuksza  Andrzej" userId="S::a.luksza@we.umg.edu.pl::70282e7a-e77b-446a-8c9b-2f0ff235ca3a" providerId="AD" clId="Web-{8000097C-D369-6252-3978-6F532215AE4C}" dt="2020-02-03T12:35:48.183" v="63"/>
          <ac:spMkLst>
            <pc:docMk/>
            <pc:sldMk cId="0" sldId="285"/>
            <ac:spMk id="3" creationId="{64D0F4E1-675A-4290-B78E-ED5C22358278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35:45.073" v="62"/>
          <ac:picMkLst>
            <pc:docMk/>
            <pc:sldMk cId="0" sldId="285"/>
            <ac:picMk id="2" creationId="{04A8F377-C42B-426B-8DD7-6434895BFB59}"/>
          </ac:picMkLst>
        </pc:picChg>
      </pc:sldChg>
      <pc:sldChg chg="delSp mod">
        <pc:chgData name="Łuksza  Andrzej" userId="S::a.luksza@we.umg.edu.pl::70282e7a-e77b-446a-8c9b-2f0ff235ca3a" providerId="AD" clId="Web-{8000097C-D369-6252-3978-6F532215AE4C}" dt="2020-02-03T12:35:52.292" v="65"/>
        <pc:sldMkLst>
          <pc:docMk/>
          <pc:sldMk cId="0" sldId="286"/>
        </pc:sldMkLst>
        <pc:spChg chg="del">
          <ac:chgData name="Łuksza  Andrzej" userId="S::a.luksza@we.umg.edu.pl::70282e7a-e77b-446a-8c9b-2f0ff235ca3a" providerId="AD" clId="Web-{8000097C-D369-6252-3978-6F532215AE4C}" dt="2020-02-03T12:35:52.292" v="65"/>
          <ac:spMkLst>
            <pc:docMk/>
            <pc:sldMk cId="0" sldId="286"/>
            <ac:spMk id="3" creationId="{66120068-DE69-4263-A545-DBFAF042807B}"/>
          </ac:spMkLst>
        </pc:spChg>
        <pc:picChg chg="del">
          <ac:chgData name="Łuksza  Andrzej" userId="S::a.luksza@we.umg.edu.pl::70282e7a-e77b-446a-8c9b-2f0ff235ca3a" providerId="AD" clId="Web-{8000097C-D369-6252-3978-6F532215AE4C}" dt="2020-02-03T12:35:50.886" v="64"/>
          <ac:picMkLst>
            <pc:docMk/>
            <pc:sldMk cId="0" sldId="286"/>
            <ac:picMk id="2" creationId="{174DEA81-135C-404E-BF0A-1EC72B381992}"/>
          </ac:picMkLst>
        </pc:picChg>
      </pc:sldChg>
      <pc:sldChg chg="modSp mod">
        <pc:chgData name="Łuksza  Andrzej" userId="S::a.luksza@we.umg.edu.pl::70282e7a-e77b-446a-8c9b-2f0ff235ca3a" providerId="AD" clId="Web-{8000097C-D369-6252-3978-6F532215AE4C}" dt="2020-02-03T12:36:06.886" v="67" actId="1076"/>
        <pc:sldMkLst>
          <pc:docMk/>
          <pc:sldMk cId="0" sldId="287"/>
        </pc:sldMkLst>
        <pc:spChg chg="mod">
          <ac:chgData name="Łuksza  Andrzej" userId="S::a.luksza@we.umg.edu.pl::70282e7a-e77b-446a-8c9b-2f0ff235ca3a" providerId="AD" clId="Web-{8000097C-D369-6252-3978-6F532215AE4C}" dt="2020-02-03T12:36:06.870" v="66" actId="1076"/>
          <ac:spMkLst>
            <pc:docMk/>
            <pc:sldMk cId="0" sldId="287"/>
            <ac:spMk id="13314" creationId="{00000000-0000-0000-0000-000000000000}"/>
          </ac:spMkLst>
        </pc:spChg>
        <pc:spChg chg="mod">
          <ac:chgData name="Łuksza  Andrzej" userId="S::a.luksza@we.umg.edu.pl::70282e7a-e77b-446a-8c9b-2f0ff235ca3a" providerId="AD" clId="Web-{8000097C-D369-6252-3978-6F532215AE4C}" dt="2020-02-03T12:36:06.886" v="67" actId="1076"/>
          <ac:spMkLst>
            <pc:docMk/>
            <pc:sldMk cId="0" sldId="287"/>
            <ac:spMk id="1331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8000097C-D369-6252-3978-6F532215AE4C}" dt="2020-02-03T12:37:59.713" v="98" actId="1076"/>
        <pc:sldMkLst>
          <pc:docMk/>
          <pc:sldMk cId="2138111769" sldId="292"/>
        </pc:sldMkLst>
        <pc:spChg chg="mod">
          <ac:chgData name="Łuksza  Andrzej" userId="S::a.luksza@we.umg.edu.pl::70282e7a-e77b-446a-8c9b-2f0ff235ca3a" providerId="AD" clId="Web-{8000097C-D369-6252-3978-6F532215AE4C}" dt="2020-02-03T12:37:59.713" v="98" actId="1076"/>
          <ac:spMkLst>
            <pc:docMk/>
            <pc:sldMk cId="2138111769" sldId="292"/>
            <ac:spMk id="2" creationId="{5F47A2A1-08BF-4486-8203-4517B643BE14}"/>
          </ac:spMkLst>
        </pc:spChg>
      </pc:sldChg>
      <pc:sldChg chg="modSp mod">
        <pc:chgData name="Łuksza  Andrzej" userId="S::a.luksza@we.umg.edu.pl::70282e7a-e77b-446a-8c9b-2f0ff235ca3a" providerId="AD" clId="Web-{8000097C-D369-6252-3978-6F532215AE4C}" dt="2020-02-03T12:38:14.292" v="102" actId="1076"/>
        <pc:sldMkLst>
          <pc:docMk/>
          <pc:sldMk cId="2138111769" sldId="293"/>
        </pc:sldMkLst>
        <pc:spChg chg="mod">
          <ac:chgData name="Łuksza  Andrzej" userId="S::a.luksza@we.umg.edu.pl::70282e7a-e77b-446a-8c9b-2f0ff235ca3a" providerId="AD" clId="Web-{8000097C-D369-6252-3978-6F532215AE4C}" dt="2020-02-03T12:38:14.292" v="102" actId="1076"/>
          <ac:spMkLst>
            <pc:docMk/>
            <pc:sldMk cId="2138111769" sldId="293"/>
            <ac:spMk id="2" creationId="{5F47A2A1-08BF-4486-8203-4517B643BE14}"/>
          </ac:spMkLst>
        </pc:spChg>
      </pc:sldChg>
      <pc:sldChg chg="addSp delSp modSp new">
        <pc:chgData name="Łuksza  Andrzej" userId="S::a.luksza@we.umg.edu.pl::70282e7a-e77b-446a-8c9b-2f0ff235ca3a" providerId="AD" clId="Web-{8000097C-D369-6252-3978-6F532215AE4C}" dt="2020-02-03T12:47:39.805" v="174" actId="20577"/>
        <pc:sldMkLst>
          <pc:docMk/>
          <pc:sldMk cId="655152247" sldId="294"/>
        </pc:sldMkLst>
        <pc:spChg chg="add del mod">
          <ac:chgData name="Łuksza  Andrzej" userId="S::a.luksza@we.umg.edu.pl::70282e7a-e77b-446a-8c9b-2f0ff235ca3a" providerId="AD" clId="Web-{8000097C-D369-6252-3978-6F532215AE4C}" dt="2020-02-03T12:44:03.259" v="140"/>
          <ac:spMkLst>
            <pc:docMk/>
            <pc:sldMk cId="655152247" sldId="294"/>
            <ac:spMk id="4" creationId="{319C1341-674D-4FEA-B03A-926625D7BC15}"/>
          </ac:spMkLst>
        </pc:spChg>
        <pc:spChg chg="add del mod">
          <ac:chgData name="Łuksza  Andrzej" userId="S::a.luksza@we.umg.edu.pl::70282e7a-e77b-446a-8c9b-2f0ff235ca3a" providerId="AD" clId="Web-{8000097C-D369-6252-3978-6F532215AE4C}" dt="2020-02-03T12:44:25.165" v="143"/>
          <ac:spMkLst>
            <pc:docMk/>
            <pc:sldMk cId="655152247" sldId="294"/>
            <ac:spMk id="5" creationId="{3BDD705F-C6A7-4C6A-98D0-EF5D1581E6C9}"/>
          </ac:spMkLst>
        </pc:spChg>
        <pc:spChg chg="add mod">
          <ac:chgData name="Łuksza  Andrzej" userId="S::a.luksza@we.umg.edu.pl::70282e7a-e77b-446a-8c9b-2f0ff235ca3a" providerId="AD" clId="Web-{8000097C-D369-6252-3978-6F532215AE4C}" dt="2020-02-03T12:47:39.805" v="174" actId="20577"/>
          <ac:spMkLst>
            <pc:docMk/>
            <pc:sldMk cId="655152247" sldId="294"/>
            <ac:spMk id="6" creationId="{F89B914A-638D-4132-9A18-4242C1E637FC}"/>
          </ac:spMkLst>
        </pc:spChg>
        <pc:spChg chg="add mod">
          <ac:chgData name="Łuksza  Andrzej" userId="S::a.luksza@we.umg.edu.pl::70282e7a-e77b-446a-8c9b-2f0ff235ca3a" providerId="AD" clId="Web-{8000097C-D369-6252-3978-6F532215AE4C}" dt="2020-02-03T12:46:48.915" v="168" actId="20577"/>
          <ac:spMkLst>
            <pc:docMk/>
            <pc:sldMk cId="655152247" sldId="294"/>
            <ac:spMk id="8" creationId="{CB50DA99-F4FE-4FBE-99F4-EB42091575A4}"/>
          </ac:spMkLst>
        </pc:spChg>
        <pc:picChg chg="add mod">
          <ac:chgData name="Łuksza  Andrzej" userId="S::a.luksza@we.umg.edu.pl::70282e7a-e77b-446a-8c9b-2f0ff235ca3a" providerId="AD" clId="Web-{8000097C-D369-6252-3978-6F532215AE4C}" dt="2020-02-03T12:46:41.321" v="166" actId="1076"/>
          <ac:picMkLst>
            <pc:docMk/>
            <pc:sldMk cId="655152247" sldId="294"/>
            <ac:picMk id="3" creationId="{3206E784-988C-40F8-AFBD-ED9A50911FB1}"/>
          </ac:picMkLst>
        </pc:picChg>
      </pc:sldChg>
      <pc:sldMasterChg chg="mod setBg modSldLayout">
        <pc:chgData name="Łuksza  Andrzej" userId="S::a.luksza@we.umg.edu.pl::70282e7a-e77b-446a-8c9b-2f0ff235ca3a" providerId="AD" clId="Web-{8000097C-D369-6252-3978-6F532215AE4C}" dt="2020-02-03T12:29:20.996" v="3"/>
        <pc:sldMasterMkLst>
          <pc:docMk/>
          <pc:sldMasterMk cId="0" sldId="2147483780"/>
        </pc:sldMasterMkLst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81"/>
          </pc:sldLayoutMkLst>
        </pc:sldLayoutChg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82"/>
          </pc:sldLayoutMkLst>
        </pc:sldLayoutChg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83"/>
          </pc:sldLayoutMkLst>
        </pc:sldLayoutChg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84"/>
          </pc:sldLayoutMkLst>
        </pc:sldLayoutChg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85"/>
          </pc:sldLayoutMkLst>
        </pc:sldLayoutChg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86"/>
          </pc:sldLayoutMkLst>
        </pc:sldLayoutChg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87"/>
          </pc:sldLayoutMkLst>
        </pc:sldLayoutChg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88"/>
          </pc:sldLayoutMkLst>
        </pc:sldLayoutChg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89"/>
          </pc:sldLayoutMkLst>
        </pc:sldLayoutChg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90"/>
          </pc:sldLayoutMkLst>
        </pc:sldLayoutChg>
        <pc:sldLayoutChg chg="mod setBg">
          <pc:chgData name="Łuksza  Andrzej" userId="S::a.luksza@we.umg.edu.pl::70282e7a-e77b-446a-8c9b-2f0ff235ca3a" providerId="AD" clId="Web-{8000097C-D369-6252-3978-6F532215AE4C}" dt="2020-02-03T12:29:20.996" v="3"/>
          <pc:sldLayoutMkLst>
            <pc:docMk/>
            <pc:sldMasterMk cId="0" sldId="2147483780"/>
            <pc:sldLayoutMk cId="0" sldId="2147483791"/>
          </pc:sldLayoutMkLst>
        </pc:sldLayoutChg>
      </pc:sldMasterChg>
    </pc:docChg>
  </pc:docChgLst>
  <pc:docChgLst>
    <pc:chgData name="Łuksza  Andrzej" userId="S::a.luksza@we.umg.edu.pl::70282e7a-e77b-446a-8c9b-2f0ff235ca3a" providerId="AD" clId="Web-{08AB8DB6-167A-44A8-8E04-77CEA94AB1D8}"/>
    <pc:docChg chg="modSld">
      <pc:chgData name="Łuksza  Andrzej" userId="S::a.luksza@we.umg.edu.pl::70282e7a-e77b-446a-8c9b-2f0ff235ca3a" providerId="AD" clId="Web-{08AB8DB6-167A-44A8-8E04-77CEA94AB1D8}" dt="2020-02-03T12:04:18.831" v="3" actId="1076"/>
      <pc:docMkLst>
        <pc:docMk/>
      </pc:docMkLst>
      <pc:sldChg chg="modSp">
        <pc:chgData name="Łuksza  Andrzej" userId="S::a.luksza@we.umg.edu.pl::70282e7a-e77b-446a-8c9b-2f0ff235ca3a" providerId="AD" clId="Web-{08AB8DB6-167A-44A8-8E04-77CEA94AB1D8}" dt="2020-02-03T12:04:18.831" v="3" actId="1076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08AB8DB6-167A-44A8-8E04-77CEA94AB1D8}" dt="2020-02-03T12:04:05.597" v="1"/>
          <ac:spMkLst>
            <pc:docMk/>
            <pc:sldMk cId="0" sldId="268"/>
            <ac:spMk id="90" creationId="{00000000-0000-0000-0000-000000000000}"/>
          </ac:spMkLst>
        </pc:spChg>
        <pc:spChg chg="mod">
          <ac:chgData name="Łuksza  Andrzej" userId="S::a.luksza@we.umg.edu.pl::70282e7a-e77b-446a-8c9b-2f0ff235ca3a" providerId="AD" clId="Web-{08AB8DB6-167A-44A8-8E04-77CEA94AB1D8}" dt="2020-02-03T12:04:18.831" v="3" actId="1076"/>
          <ac:spMkLst>
            <pc:docMk/>
            <pc:sldMk cId="0" sldId="268"/>
            <ac:spMk id="91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AC0A1AB6-44DB-74EA-B322-5ED9831C3229}"/>
    <pc:docChg chg="modSld">
      <pc:chgData name="Łuksza  Andrzej" userId="S::a.luksza@we.umg.edu.pl::70282e7a-e77b-446a-8c9b-2f0ff235ca3a" providerId="AD" clId="Web-{AC0A1AB6-44DB-74EA-B322-5ED9831C3229}" dt="2020-02-03T13:00:28.088" v="6" actId="20577"/>
      <pc:docMkLst>
        <pc:docMk/>
      </pc:docMkLst>
      <pc:sldChg chg="modSp">
        <pc:chgData name="Łuksza  Andrzej" userId="S::a.luksza@we.umg.edu.pl::70282e7a-e77b-446a-8c9b-2f0ff235ca3a" providerId="AD" clId="Web-{AC0A1AB6-44DB-74EA-B322-5ED9831C3229}" dt="2020-02-03T12:59:44.150" v="0" actId="20577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AC0A1AB6-44DB-74EA-B322-5ED9831C3229}" dt="2020-02-03T12:59:44.150" v="0" actId="20577"/>
          <ac:spMkLst>
            <pc:docMk/>
            <pc:sldMk cId="0" sldId="268"/>
            <ac:spMk id="91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AC0A1AB6-44DB-74EA-B322-5ED9831C3229}" dt="2020-02-03T13:00:28.088" v="5" actId="20577"/>
        <pc:sldMkLst>
          <pc:docMk/>
          <pc:sldMk cId="2832528497" sldId="276"/>
        </pc:sldMkLst>
        <pc:spChg chg="mod">
          <ac:chgData name="Łuksza  Andrzej" userId="S::a.luksza@we.umg.edu.pl::70282e7a-e77b-446a-8c9b-2f0ff235ca3a" providerId="AD" clId="Web-{AC0A1AB6-44DB-74EA-B322-5ED9831C3229}" dt="2020-02-03T13:00:28.088" v="5" actId="20577"/>
          <ac:spMkLst>
            <pc:docMk/>
            <pc:sldMk cId="2832528497" sldId="276"/>
            <ac:spMk id="3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91878318-8225-74AA-4F02-E30FF7E1CBCC}"/>
    <pc:docChg chg="modSld">
      <pc:chgData name="Łuksza  Andrzej" userId="S::a.luksza@we.umg.edu.pl::70282e7a-e77b-446a-8c9b-2f0ff235ca3a" providerId="AD" clId="Web-{91878318-8225-74AA-4F02-E30FF7E1CBCC}" dt="2020-02-03T17:44:01.754" v="8" actId="1076"/>
      <pc:docMkLst>
        <pc:docMk/>
      </pc:docMkLst>
      <pc:sldChg chg="modSp">
        <pc:chgData name="Łuksza  Andrzej" userId="S::a.luksza@we.umg.edu.pl::70282e7a-e77b-446a-8c9b-2f0ff235ca3a" providerId="AD" clId="Web-{91878318-8225-74AA-4F02-E30FF7E1CBCC}" dt="2020-02-03T17:43:06.192" v="2" actId="1076"/>
        <pc:sldMkLst>
          <pc:docMk/>
          <pc:sldMk cId="1108818267" sldId="271"/>
        </pc:sldMkLst>
        <pc:spChg chg="mod">
          <ac:chgData name="Łuksza  Andrzej" userId="S::a.luksza@we.umg.edu.pl::70282e7a-e77b-446a-8c9b-2f0ff235ca3a" providerId="AD" clId="Web-{91878318-8225-74AA-4F02-E30FF7E1CBCC}" dt="2020-02-03T17:43:06.192" v="2" actId="1076"/>
          <ac:spMkLst>
            <pc:docMk/>
            <pc:sldMk cId="1108818267" sldId="271"/>
            <ac:spMk id="3" creationId="{3EE377D8-9906-4A4C-85A5-F65E184F54BC}"/>
          </ac:spMkLst>
        </pc:spChg>
      </pc:sldChg>
      <pc:sldChg chg="modSp">
        <pc:chgData name="Łuksza  Andrzej" userId="S::a.luksza@we.umg.edu.pl::70282e7a-e77b-446a-8c9b-2f0ff235ca3a" providerId="AD" clId="Web-{91878318-8225-74AA-4F02-E30FF7E1CBCC}" dt="2020-02-03T17:44:01.754" v="8" actId="1076"/>
        <pc:sldMkLst>
          <pc:docMk/>
          <pc:sldMk cId="655152247" sldId="294"/>
        </pc:sldMkLst>
        <pc:spChg chg="mod">
          <ac:chgData name="Łuksza  Andrzej" userId="S::a.luksza@we.umg.edu.pl::70282e7a-e77b-446a-8c9b-2f0ff235ca3a" providerId="AD" clId="Web-{91878318-8225-74AA-4F02-E30FF7E1CBCC}" dt="2020-02-03T17:44:01.754" v="8" actId="1076"/>
          <ac:spMkLst>
            <pc:docMk/>
            <pc:sldMk cId="655152247" sldId="294"/>
            <ac:spMk id="8" creationId="{CB50DA99-F4FE-4FBE-99F4-EB42091575A4}"/>
          </ac:spMkLst>
        </pc:spChg>
        <pc:picChg chg="mod">
          <ac:chgData name="Łuksza  Andrzej" userId="S::a.luksza@we.umg.edu.pl::70282e7a-e77b-446a-8c9b-2f0ff235ca3a" providerId="AD" clId="Web-{91878318-8225-74AA-4F02-E30FF7E1CBCC}" dt="2020-02-03T17:43:48.863" v="6" actId="1076"/>
          <ac:picMkLst>
            <pc:docMk/>
            <pc:sldMk cId="655152247" sldId="294"/>
            <ac:picMk id="3" creationId="{3206E784-988C-40F8-AFBD-ED9A50911FB1}"/>
          </ac:picMkLst>
        </pc:picChg>
      </pc:sldChg>
    </pc:docChg>
  </pc:docChgLst>
  <pc:docChgLst>
    <pc:chgData name="Łuksza  Andrzej" userId="S::a.luksza@we.umg.edu.pl::70282e7a-e77b-446a-8c9b-2f0ff235ca3a" providerId="AD" clId="Web-{B5A4ABC4-7A6A-7CAA-11AB-EE14307B7E5D}"/>
    <pc:docChg chg="addSld delSld modSld">
      <pc:chgData name="Łuksza  Andrzej" userId="S::a.luksza@we.umg.edu.pl::70282e7a-e77b-446a-8c9b-2f0ff235ca3a" providerId="AD" clId="Web-{B5A4ABC4-7A6A-7CAA-11AB-EE14307B7E5D}" dt="2020-02-01T21:58:29.837" v="332" actId="20577"/>
      <pc:docMkLst>
        <pc:docMk/>
      </pc:docMkLst>
      <pc:sldChg chg="del">
        <pc:chgData name="Łuksza  Andrzej" userId="S::a.luksza@we.umg.edu.pl::70282e7a-e77b-446a-8c9b-2f0ff235ca3a" providerId="AD" clId="Web-{B5A4ABC4-7A6A-7CAA-11AB-EE14307B7E5D}" dt="2020-02-01T21:49:37.416" v="211"/>
        <pc:sldMkLst>
          <pc:docMk/>
          <pc:sldMk cId="0" sldId="282"/>
        </pc:sldMkLst>
      </pc:sldChg>
      <pc:sldChg chg="modSp">
        <pc:chgData name="Łuksza  Andrzej" userId="S::a.luksza@we.umg.edu.pl::70282e7a-e77b-446a-8c9b-2f0ff235ca3a" providerId="AD" clId="Web-{B5A4ABC4-7A6A-7CAA-11AB-EE14307B7E5D}" dt="2020-02-01T21:57:43.743" v="318" actId="20577"/>
        <pc:sldMkLst>
          <pc:docMk/>
          <pc:sldMk cId="0" sldId="288"/>
        </pc:sldMkLst>
        <pc:spChg chg="mod">
          <ac:chgData name="Łuksza  Andrzej" userId="S::a.luksza@we.umg.edu.pl::70282e7a-e77b-446a-8c9b-2f0ff235ca3a" providerId="AD" clId="Web-{B5A4ABC4-7A6A-7CAA-11AB-EE14307B7E5D}" dt="2020-02-01T21:57:43.743" v="318" actId="20577"/>
          <ac:spMkLst>
            <pc:docMk/>
            <pc:sldMk cId="0" sldId="288"/>
            <ac:spMk id="15363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B5A4ABC4-7A6A-7CAA-11AB-EE14307B7E5D}" dt="2020-02-01T21:58:14.368" v="326" actId="20577"/>
        <pc:sldMkLst>
          <pc:docMk/>
          <pc:sldMk cId="0" sldId="289"/>
        </pc:sldMkLst>
        <pc:spChg chg="mod">
          <ac:chgData name="Łuksza  Andrzej" userId="S::a.luksza@we.umg.edu.pl::70282e7a-e77b-446a-8c9b-2f0ff235ca3a" providerId="AD" clId="Web-{B5A4ABC4-7A6A-7CAA-11AB-EE14307B7E5D}" dt="2020-02-01T21:58:14.368" v="326" actId="20577"/>
          <ac:spMkLst>
            <pc:docMk/>
            <pc:sldMk cId="0" sldId="289"/>
            <ac:spMk id="16387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B5A4ABC4-7A6A-7CAA-11AB-EE14307B7E5D}" dt="2020-02-01T21:58:29.837" v="331" actId="20577"/>
        <pc:sldMkLst>
          <pc:docMk/>
          <pc:sldMk cId="0" sldId="290"/>
        </pc:sldMkLst>
        <pc:spChg chg="mod">
          <ac:chgData name="Łuksza  Andrzej" userId="S::a.luksza@we.umg.edu.pl::70282e7a-e77b-446a-8c9b-2f0ff235ca3a" providerId="AD" clId="Web-{B5A4ABC4-7A6A-7CAA-11AB-EE14307B7E5D}" dt="2020-02-01T21:58:29.837" v="331" actId="20577"/>
          <ac:spMkLst>
            <pc:docMk/>
            <pc:sldMk cId="0" sldId="290"/>
            <ac:spMk id="17410" creationId="{00000000-0000-0000-0000-000000000000}"/>
          </ac:spMkLst>
        </pc:spChg>
      </pc:sldChg>
      <pc:sldChg chg="modSp new">
        <pc:chgData name="Łuksza  Andrzej" userId="S::a.luksza@we.umg.edu.pl::70282e7a-e77b-446a-8c9b-2f0ff235ca3a" providerId="AD" clId="Web-{B5A4ABC4-7A6A-7CAA-11AB-EE14307B7E5D}" dt="2020-02-01T21:48:44.697" v="208" actId="20577"/>
        <pc:sldMkLst>
          <pc:docMk/>
          <pc:sldMk cId="2138111769" sldId="292"/>
        </pc:sldMkLst>
        <pc:spChg chg="mod">
          <ac:chgData name="Łuksza  Andrzej" userId="S::a.luksza@we.umg.edu.pl::70282e7a-e77b-446a-8c9b-2f0ff235ca3a" providerId="AD" clId="Web-{B5A4ABC4-7A6A-7CAA-11AB-EE14307B7E5D}" dt="2020-02-01T21:39:46.976" v="183" actId="20577"/>
          <ac:spMkLst>
            <pc:docMk/>
            <pc:sldMk cId="2138111769" sldId="292"/>
            <ac:spMk id="2" creationId="{5F47A2A1-08BF-4486-8203-4517B643BE14}"/>
          </ac:spMkLst>
        </pc:spChg>
        <pc:spChg chg="mod">
          <ac:chgData name="Łuksza  Andrzej" userId="S::a.luksza@we.umg.edu.pl::70282e7a-e77b-446a-8c9b-2f0ff235ca3a" providerId="AD" clId="Web-{B5A4ABC4-7A6A-7CAA-11AB-EE14307B7E5D}" dt="2020-02-01T21:39:55.429" v="185" actId="20577"/>
          <ac:spMkLst>
            <pc:docMk/>
            <pc:sldMk cId="2138111769" sldId="292"/>
            <ac:spMk id="3" creationId="{C1D0FE61-C549-4049-B8D4-335F093355BD}"/>
          </ac:spMkLst>
        </pc:spChg>
        <pc:spChg chg="mod">
          <ac:chgData name="Łuksza  Andrzej" userId="S::a.luksza@we.umg.edu.pl::70282e7a-e77b-446a-8c9b-2f0ff235ca3a" providerId="AD" clId="Web-{B5A4ABC4-7A6A-7CAA-11AB-EE14307B7E5D}" dt="2020-02-01T21:48:44.697" v="208" actId="20577"/>
          <ac:spMkLst>
            <pc:docMk/>
            <pc:sldMk cId="2138111769" sldId="292"/>
            <ac:spMk id="4" creationId="{8BFFCDB3-CBD7-4585-B005-33C0CB66EC6C}"/>
          </ac:spMkLst>
        </pc:spChg>
        <pc:spChg chg="mod">
          <ac:chgData name="Łuksza  Andrzej" userId="S::a.luksza@we.umg.edu.pl::70282e7a-e77b-446a-8c9b-2f0ff235ca3a" providerId="AD" clId="Web-{B5A4ABC4-7A6A-7CAA-11AB-EE14307B7E5D}" dt="2020-02-01T21:40:00.179" v="188" actId="20577"/>
          <ac:spMkLst>
            <pc:docMk/>
            <pc:sldMk cId="2138111769" sldId="292"/>
            <ac:spMk id="5" creationId="{C3DE7147-FCD5-4A09-B050-103C210420AB}"/>
          </ac:spMkLst>
        </pc:spChg>
        <pc:spChg chg="mod">
          <ac:chgData name="Łuksza  Andrzej" userId="S::a.luksza@we.umg.edu.pl::70282e7a-e77b-446a-8c9b-2f0ff235ca3a" providerId="AD" clId="Web-{B5A4ABC4-7A6A-7CAA-11AB-EE14307B7E5D}" dt="2020-02-01T21:44:06.118" v="195" actId="20577"/>
          <ac:spMkLst>
            <pc:docMk/>
            <pc:sldMk cId="2138111769" sldId="292"/>
            <ac:spMk id="6" creationId="{9FBC0369-9941-4FAB-9E39-1A74553F7EC2}"/>
          </ac:spMkLst>
        </pc:spChg>
      </pc:sldChg>
      <pc:sldChg chg="modSp add del replId">
        <pc:chgData name="Łuksza  Andrzej" userId="S::a.luksza@we.umg.edu.pl::70282e7a-e77b-446a-8c9b-2f0ff235ca3a" providerId="AD" clId="Web-{B5A4ABC4-7A6A-7CAA-11AB-EE14307B7E5D}" dt="2020-02-01T21:45:27.165" v="199"/>
        <pc:sldMkLst>
          <pc:docMk/>
          <pc:sldMk cId="199699290" sldId="293"/>
        </pc:sldMkLst>
        <pc:spChg chg="mod">
          <ac:chgData name="Łuksza  Andrzej" userId="S::a.luksza@we.umg.edu.pl::70282e7a-e77b-446a-8c9b-2f0ff235ca3a" providerId="AD" clId="Web-{B5A4ABC4-7A6A-7CAA-11AB-EE14307B7E5D}" dt="2020-02-01T21:44:33.415" v="198" actId="20577"/>
          <ac:spMkLst>
            <pc:docMk/>
            <pc:sldMk cId="199699290" sldId="293"/>
            <ac:spMk id="6" creationId="{9FBC0369-9941-4FAB-9E39-1A74553F7EC2}"/>
          </ac:spMkLst>
        </pc:spChg>
      </pc:sldChg>
    </pc:docChg>
  </pc:docChgLst>
  <pc:docChgLst>
    <pc:chgData name="Łuksza  Andrzej" userId="S::a.luksza@we.umg.edu.pl::70282e7a-e77b-446a-8c9b-2f0ff235ca3a" providerId="AD" clId="Web-{33F32A0C-7986-137B-7C99-36CC2612E103}"/>
    <pc:docChg chg="modSld sldOrd">
      <pc:chgData name="Łuksza  Andrzej" userId="S::a.luksza@we.umg.edu.pl::70282e7a-e77b-446a-8c9b-2f0ff235ca3a" providerId="AD" clId="Web-{33F32A0C-7986-137B-7C99-36CC2612E103}" dt="2020-02-01T20:34:28.018" v="16" actId="20577"/>
      <pc:docMkLst>
        <pc:docMk/>
      </pc:docMkLst>
      <pc:sldChg chg="modSp">
        <pc:chgData name="Łuksza  Andrzej" userId="S::a.luksza@we.umg.edu.pl::70282e7a-e77b-446a-8c9b-2f0ff235ca3a" providerId="AD" clId="Web-{33F32A0C-7986-137B-7C99-36CC2612E103}" dt="2020-02-01T20:34:27.440" v="14" actId="20577"/>
        <pc:sldMkLst>
          <pc:docMk/>
          <pc:sldMk cId="979742551" sldId="256"/>
        </pc:sldMkLst>
        <pc:spChg chg="mod">
          <ac:chgData name="Łuksza  Andrzej" userId="S::a.luksza@we.umg.edu.pl::70282e7a-e77b-446a-8c9b-2f0ff235ca3a" providerId="AD" clId="Web-{33F32A0C-7986-137B-7C99-36CC2612E103}" dt="2020-02-01T20:34:27.440" v="14" actId="20577"/>
          <ac:spMkLst>
            <pc:docMk/>
            <pc:sldMk cId="979742551" sldId="256"/>
            <ac:spMk id="2" creationId="{B1568BE8-6655-4A7B-9DD8-1C7171916706}"/>
          </ac:spMkLst>
        </pc:spChg>
        <pc:spChg chg="mod">
          <ac:chgData name="Łuksza  Andrzej" userId="S::a.luksza@we.umg.edu.pl::70282e7a-e77b-446a-8c9b-2f0ff235ca3a" providerId="AD" clId="Web-{33F32A0C-7986-137B-7C99-36CC2612E103}" dt="2020-02-01T20:34:19.268" v="8" actId="20577"/>
          <ac:spMkLst>
            <pc:docMk/>
            <pc:sldMk cId="979742551" sldId="256"/>
            <ac:spMk id="3" creationId="{7DE3CD2A-CAB5-4A5A-AF3D-A52BBF371531}"/>
          </ac:spMkLst>
        </pc:spChg>
      </pc:sldChg>
      <pc:sldChg chg="ord">
        <pc:chgData name="Łuksza  Andrzej" userId="S::a.luksza@we.umg.edu.pl::70282e7a-e77b-446a-8c9b-2f0ff235ca3a" providerId="AD" clId="Web-{33F32A0C-7986-137B-7C99-36CC2612E103}" dt="2020-02-01T20:33:31.987" v="5"/>
        <pc:sldMkLst>
          <pc:docMk/>
          <pc:sldMk cId="0" sldId="265"/>
        </pc:sldMkLst>
      </pc:sldChg>
      <pc:sldChg chg="modSp">
        <pc:chgData name="Łuksza  Andrzej" userId="S::a.luksza@we.umg.edu.pl::70282e7a-e77b-446a-8c9b-2f0ff235ca3a" providerId="AD" clId="Web-{33F32A0C-7986-137B-7C99-36CC2612E103}" dt="2020-02-01T20:31:46.391" v="0"/>
        <pc:sldMkLst>
          <pc:docMk/>
          <pc:sldMk cId="0" sldId="269"/>
        </pc:sldMkLst>
        <pc:spChg chg="mod">
          <ac:chgData name="Łuksza  Andrzej" userId="S::a.luksza@we.umg.edu.pl::70282e7a-e77b-446a-8c9b-2f0ff235ca3a" providerId="AD" clId="Web-{33F32A0C-7986-137B-7C99-36CC2612E103}" dt="2020-02-01T20:31:46.391" v="0"/>
          <ac:spMkLst>
            <pc:docMk/>
            <pc:sldMk cId="0" sldId="269"/>
            <ac:spMk id="93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33F32A0C-7986-137B-7C99-36CC2612E103}" dt="2020-02-01T20:32:28.297" v="3" actId="20577"/>
        <pc:sldMkLst>
          <pc:docMk/>
          <pc:sldMk cId="2832528497" sldId="276"/>
        </pc:sldMkLst>
        <pc:spChg chg="mod">
          <ac:chgData name="Łuksza  Andrzej" userId="S::a.luksza@we.umg.edu.pl::70282e7a-e77b-446a-8c9b-2f0ff235ca3a" providerId="AD" clId="Web-{33F32A0C-7986-137B-7C99-36CC2612E103}" dt="2020-02-01T20:32:28.297" v="3" actId="20577"/>
          <ac:spMkLst>
            <pc:docMk/>
            <pc:sldMk cId="2832528497" sldId="276"/>
            <ac:spMk id="3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DF4AE5A9-827D-17C4-4C49-52EE32908400}"/>
    <pc:docChg chg="modSld">
      <pc:chgData name="Łuksza  Andrzej" userId="S::a.luksza@we.umg.edu.pl::70282e7a-e77b-446a-8c9b-2f0ff235ca3a" providerId="AD" clId="Web-{DF4AE5A9-827D-17C4-4C49-52EE32908400}" dt="2020-02-01T23:25:56.654" v="3" actId="20577"/>
      <pc:docMkLst>
        <pc:docMk/>
      </pc:docMkLst>
      <pc:sldChg chg="modSp">
        <pc:chgData name="Łuksza  Andrzej" userId="S::a.luksza@we.umg.edu.pl::70282e7a-e77b-446a-8c9b-2f0ff235ca3a" providerId="AD" clId="Web-{DF4AE5A9-827D-17C4-4C49-52EE32908400}" dt="2020-02-01T23:25:56.654" v="2" actId="20577"/>
        <pc:sldMkLst>
          <pc:docMk/>
          <pc:sldMk cId="0" sldId="281"/>
        </pc:sldMkLst>
        <pc:spChg chg="mod">
          <ac:chgData name="Łuksza  Andrzej" userId="S::a.luksza@we.umg.edu.pl::70282e7a-e77b-446a-8c9b-2f0ff235ca3a" providerId="AD" clId="Web-{DF4AE5A9-827D-17C4-4C49-52EE32908400}" dt="2020-02-01T23:25:56.654" v="2" actId="20577"/>
          <ac:spMkLst>
            <pc:docMk/>
            <pc:sldMk cId="0" sldId="281"/>
            <ac:spMk id="7171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1DACE3C6-1123-2E41-02A3-14E9D7DFC591}"/>
    <pc:docChg chg="modSld">
      <pc:chgData name="Łuksza  Andrzej" userId="S::a.luksza@we.umg.edu.pl::70282e7a-e77b-446a-8c9b-2f0ff235ca3a" providerId="AD" clId="Web-{1DACE3C6-1123-2E41-02A3-14E9D7DFC591}" dt="2020-02-03T11:52:40.552" v="87" actId="14100"/>
      <pc:docMkLst>
        <pc:docMk/>
      </pc:docMkLst>
      <pc:sldChg chg="addSp modSp">
        <pc:chgData name="Łuksza  Andrzej" userId="S::a.luksza@we.umg.edu.pl::70282e7a-e77b-446a-8c9b-2f0ff235ca3a" providerId="AD" clId="Web-{1DACE3C6-1123-2E41-02A3-14E9D7DFC591}" dt="2020-02-03T11:47:28.222" v="28"/>
        <pc:sldMkLst>
          <pc:docMk/>
          <pc:sldMk cId="0" sldId="267"/>
        </pc:sldMkLst>
        <pc:spChg chg="add">
          <ac:chgData name="Łuksza  Andrzej" userId="S::a.luksza@we.umg.edu.pl::70282e7a-e77b-446a-8c9b-2f0ff235ca3a" providerId="AD" clId="Web-{1DACE3C6-1123-2E41-02A3-14E9D7DFC591}" dt="2020-02-03T11:47:28.222" v="28"/>
          <ac:spMkLst>
            <pc:docMk/>
            <pc:sldMk cId="0" sldId="267"/>
            <ac:spMk id="3" creationId="{FE229D29-5FA2-4977-AB71-518E779736CA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7:26.034" v="25" actId="1076"/>
          <ac:spMkLst>
            <pc:docMk/>
            <pc:sldMk cId="0" sldId="267"/>
            <ac:spMk id="88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7:26.065" v="26" actId="1076"/>
          <ac:spMkLst>
            <pc:docMk/>
            <pc:sldMk cId="0" sldId="267"/>
            <ac:spMk id="89" creationId="{00000000-0000-0000-0000-000000000000}"/>
          </ac:spMkLst>
        </pc:spChg>
        <pc:picChg chg="add">
          <ac:chgData name="Łuksza  Andrzej" userId="S::a.luksza@we.umg.edu.pl::70282e7a-e77b-446a-8c9b-2f0ff235ca3a" providerId="AD" clId="Web-{1DACE3C6-1123-2E41-02A3-14E9D7DFC591}" dt="2020-02-03T11:47:28.206" v="27"/>
          <ac:picMkLst>
            <pc:docMk/>
            <pc:sldMk cId="0" sldId="267"/>
            <ac:picMk id="2" creationId="{A08B5B46-DEC1-4F73-B3FE-CA9EAA65C402}"/>
          </ac:picMkLst>
        </pc:picChg>
      </pc:sldChg>
      <pc:sldChg chg="addSp modSp">
        <pc:chgData name="Łuksza  Andrzej" userId="S::a.luksza@we.umg.edu.pl::70282e7a-e77b-446a-8c9b-2f0ff235ca3a" providerId="AD" clId="Web-{1DACE3C6-1123-2E41-02A3-14E9D7DFC591}" dt="2020-02-03T11:49:36.394" v="59"/>
        <pc:sldMkLst>
          <pc:docMk/>
          <pc:sldMk cId="0" sldId="268"/>
        </pc:sldMkLst>
        <pc:spChg chg="add">
          <ac:chgData name="Łuksza  Andrzej" userId="S::a.luksza@we.umg.edu.pl::70282e7a-e77b-446a-8c9b-2f0ff235ca3a" providerId="AD" clId="Web-{1DACE3C6-1123-2E41-02A3-14E9D7DFC591}" dt="2020-02-03T11:49:36.394" v="59"/>
          <ac:spMkLst>
            <pc:docMk/>
            <pc:sldMk cId="0" sldId="268"/>
            <ac:spMk id="3" creationId="{D11F4588-527A-4576-8A02-BC90DF9445A9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9:02.597" v="51" actId="1076"/>
          <ac:spMkLst>
            <pc:docMk/>
            <pc:sldMk cId="0" sldId="268"/>
            <ac:spMk id="90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9:34.644" v="57" actId="20577"/>
          <ac:spMkLst>
            <pc:docMk/>
            <pc:sldMk cId="0" sldId="268"/>
            <ac:spMk id="91" creationId="{00000000-0000-0000-0000-000000000000}"/>
          </ac:spMkLst>
        </pc:spChg>
        <pc:picChg chg="add">
          <ac:chgData name="Łuksza  Andrzej" userId="S::a.luksza@we.umg.edu.pl::70282e7a-e77b-446a-8c9b-2f0ff235ca3a" providerId="AD" clId="Web-{1DACE3C6-1123-2E41-02A3-14E9D7DFC591}" dt="2020-02-03T11:49:36.394" v="58"/>
          <ac:picMkLst>
            <pc:docMk/>
            <pc:sldMk cId="0" sldId="268"/>
            <ac:picMk id="2" creationId="{52279649-B01D-49BB-82B3-35630ADDDD97}"/>
          </ac:picMkLst>
        </pc:picChg>
      </pc:sldChg>
      <pc:sldChg chg="addSp modSp">
        <pc:chgData name="Łuksza  Andrzej" userId="S::a.luksza@we.umg.edu.pl::70282e7a-e77b-446a-8c9b-2f0ff235ca3a" providerId="AD" clId="Web-{1DACE3C6-1123-2E41-02A3-14E9D7DFC591}" dt="2020-02-03T11:45:49.627" v="10" actId="1076"/>
        <pc:sldMkLst>
          <pc:docMk/>
          <pc:sldMk cId="0" sldId="269"/>
        </pc:sldMkLst>
        <pc:spChg chg="add mod">
          <ac:chgData name="Łuksza  Andrzej" userId="S::a.luksza@we.umg.edu.pl::70282e7a-e77b-446a-8c9b-2f0ff235ca3a" providerId="AD" clId="Web-{1DACE3C6-1123-2E41-02A3-14E9D7DFC591}" dt="2020-02-03T11:45:49.627" v="10" actId="1076"/>
          <ac:spMkLst>
            <pc:docMk/>
            <pc:sldMk cId="0" sldId="269"/>
            <ac:spMk id="3" creationId="{5975C60A-9E6D-48AD-AD71-D49381A3791A}"/>
          </ac:spMkLst>
        </pc:spChg>
        <pc:picChg chg="add mod">
          <ac:chgData name="Łuksza  Andrzej" userId="S::a.luksza@we.umg.edu.pl::70282e7a-e77b-446a-8c9b-2f0ff235ca3a" providerId="AD" clId="Web-{1DACE3C6-1123-2E41-02A3-14E9D7DFC591}" dt="2020-02-03T11:45:31.456" v="4" actId="1076"/>
          <ac:picMkLst>
            <pc:docMk/>
            <pc:sldMk cId="0" sldId="269"/>
            <ac:picMk id="2" creationId="{DC71FA92-A3DF-4B85-A7BA-0E6EA7133D24}"/>
          </ac:picMkLst>
        </pc:picChg>
      </pc:sldChg>
      <pc:sldChg chg="addSp">
        <pc:chgData name="Łuksza  Andrzej" userId="S::a.luksza@we.umg.edu.pl::70282e7a-e77b-446a-8c9b-2f0ff235ca3a" providerId="AD" clId="Web-{1DACE3C6-1123-2E41-02A3-14E9D7DFC591}" dt="2020-02-03T11:46:24.815" v="12"/>
        <pc:sldMkLst>
          <pc:docMk/>
          <pc:sldMk cId="0" sldId="277"/>
        </pc:sldMkLst>
        <pc:spChg chg="add">
          <ac:chgData name="Łuksza  Andrzej" userId="S::a.luksza@we.umg.edu.pl::70282e7a-e77b-446a-8c9b-2f0ff235ca3a" providerId="AD" clId="Web-{1DACE3C6-1123-2E41-02A3-14E9D7DFC591}" dt="2020-02-03T11:46:24.815" v="12"/>
          <ac:spMkLst>
            <pc:docMk/>
            <pc:sldMk cId="0" sldId="277"/>
            <ac:spMk id="7" creationId="{B1BDE7AF-ECA5-4301-B26B-966898744A17}"/>
          </ac:spMkLst>
        </pc:spChg>
        <pc:picChg chg="add">
          <ac:chgData name="Łuksza  Andrzej" userId="S::a.luksza@we.umg.edu.pl::70282e7a-e77b-446a-8c9b-2f0ff235ca3a" providerId="AD" clId="Web-{1DACE3C6-1123-2E41-02A3-14E9D7DFC591}" dt="2020-02-03T11:46:24.799" v="11"/>
          <ac:picMkLst>
            <pc:docMk/>
            <pc:sldMk cId="0" sldId="277"/>
            <ac:picMk id="5" creationId="{719E45DD-FE3C-4773-A4F2-093872A5640F}"/>
          </ac:picMkLst>
        </pc:picChg>
      </pc:sldChg>
      <pc:sldChg chg="addSp modSp">
        <pc:chgData name="Łuksza  Andrzej" userId="S::a.luksza@we.umg.edu.pl::70282e7a-e77b-446a-8c9b-2f0ff235ca3a" providerId="AD" clId="Web-{1DACE3C6-1123-2E41-02A3-14E9D7DFC591}" dt="2020-02-03T11:47:48.394" v="34"/>
        <pc:sldMkLst>
          <pc:docMk/>
          <pc:sldMk cId="0" sldId="278"/>
        </pc:sldMkLst>
        <pc:spChg chg="add">
          <ac:chgData name="Łuksza  Andrzej" userId="S::a.luksza@we.umg.edu.pl::70282e7a-e77b-446a-8c9b-2f0ff235ca3a" providerId="AD" clId="Web-{1DACE3C6-1123-2E41-02A3-14E9D7DFC591}" dt="2020-02-03T11:47:48.394" v="34"/>
          <ac:spMkLst>
            <pc:docMk/>
            <pc:sldMk cId="0" sldId="278"/>
            <ac:spMk id="3" creationId="{4EAD3CAC-9793-447F-A2AA-52357D047A8F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7:43.753" v="31" actId="1076"/>
          <ac:spMkLst>
            <pc:docMk/>
            <pc:sldMk cId="0" sldId="278"/>
            <ac:spMk id="4098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7:43.769" v="32" actId="1076"/>
          <ac:spMkLst>
            <pc:docMk/>
            <pc:sldMk cId="0" sldId="278"/>
            <ac:spMk id="4099" creationId="{00000000-0000-0000-0000-000000000000}"/>
          </ac:spMkLst>
        </pc:spChg>
        <pc:picChg chg="add">
          <ac:chgData name="Łuksza  Andrzej" userId="S::a.luksza@we.umg.edu.pl::70282e7a-e77b-446a-8c9b-2f0ff235ca3a" providerId="AD" clId="Web-{1DACE3C6-1123-2E41-02A3-14E9D7DFC591}" dt="2020-02-03T11:47:48.378" v="33"/>
          <ac:picMkLst>
            <pc:docMk/>
            <pc:sldMk cId="0" sldId="278"/>
            <ac:picMk id="2" creationId="{6A8F143F-22D8-48D6-A8F7-4DF88A59C05D}"/>
          </ac:picMkLst>
        </pc:picChg>
      </pc:sldChg>
      <pc:sldChg chg="addSp modSp">
        <pc:chgData name="Łuksza  Andrzej" userId="S::a.luksza@we.umg.edu.pl::70282e7a-e77b-446a-8c9b-2f0ff235ca3a" providerId="AD" clId="Web-{1DACE3C6-1123-2E41-02A3-14E9D7DFC591}" dt="2020-02-03T11:48:06.503" v="40"/>
        <pc:sldMkLst>
          <pc:docMk/>
          <pc:sldMk cId="0" sldId="279"/>
        </pc:sldMkLst>
        <pc:spChg chg="add">
          <ac:chgData name="Łuksza  Andrzej" userId="S::a.luksza@we.umg.edu.pl::70282e7a-e77b-446a-8c9b-2f0ff235ca3a" providerId="AD" clId="Web-{1DACE3C6-1123-2E41-02A3-14E9D7DFC591}" dt="2020-02-03T11:48:06.503" v="40"/>
          <ac:spMkLst>
            <pc:docMk/>
            <pc:sldMk cId="0" sldId="279"/>
            <ac:spMk id="3" creationId="{1BDBEA4B-FAA6-4160-B149-2F0277664324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8:03.753" v="37" actId="1076"/>
          <ac:spMkLst>
            <pc:docMk/>
            <pc:sldMk cId="0" sldId="279"/>
            <ac:spMk id="5122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8:03.784" v="38" actId="1076"/>
          <ac:spMkLst>
            <pc:docMk/>
            <pc:sldMk cId="0" sldId="279"/>
            <ac:spMk id="5123" creationId="{00000000-0000-0000-0000-000000000000}"/>
          </ac:spMkLst>
        </pc:spChg>
        <pc:picChg chg="add">
          <ac:chgData name="Łuksza  Andrzej" userId="S::a.luksza@we.umg.edu.pl::70282e7a-e77b-446a-8c9b-2f0ff235ca3a" providerId="AD" clId="Web-{1DACE3C6-1123-2E41-02A3-14E9D7DFC591}" dt="2020-02-03T11:48:06.487" v="39"/>
          <ac:picMkLst>
            <pc:docMk/>
            <pc:sldMk cId="0" sldId="279"/>
            <ac:picMk id="2" creationId="{7D6030BC-A51C-4CB9-85BD-7E055831AFEE}"/>
          </ac:picMkLst>
        </pc:picChg>
      </pc:sldChg>
      <pc:sldChg chg="addSp delSp modSp">
        <pc:chgData name="Łuksza  Andrzej" userId="S::a.luksza@we.umg.edu.pl::70282e7a-e77b-446a-8c9b-2f0ff235ca3a" providerId="AD" clId="Web-{1DACE3C6-1123-2E41-02A3-14E9D7DFC591}" dt="2020-02-03T11:47:07.362" v="22"/>
        <pc:sldMkLst>
          <pc:docMk/>
          <pc:sldMk cId="0" sldId="280"/>
        </pc:sldMkLst>
        <pc:spChg chg="add del">
          <ac:chgData name="Łuksza  Andrzej" userId="S::a.luksza@we.umg.edu.pl::70282e7a-e77b-446a-8c9b-2f0ff235ca3a" providerId="AD" clId="Web-{1DACE3C6-1123-2E41-02A3-14E9D7DFC591}" dt="2020-02-03T11:46:48.268" v="15"/>
          <ac:spMkLst>
            <pc:docMk/>
            <pc:sldMk cId="0" sldId="280"/>
            <ac:spMk id="3" creationId="{6E05351E-63E0-4694-A0E2-F9BB8220C82C}"/>
          </ac:spMkLst>
        </pc:spChg>
        <pc:spChg chg="add">
          <ac:chgData name="Łuksza  Andrzej" userId="S::a.luksza@we.umg.edu.pl::70282e7a-e77b-446a-8c9b-2f0ff235ca3a" providerId="AD" clId="Web-{1DACE3C6-1123-2E41-02A3-14E9D7DFC591}" dt="2020-02-03T11:47:07.362" v="22"/>
          <ac:spMkLst>
            <pc:docMk/>
            <pc:sldMk cId="0" sldId="280"/>
            <ac:spMk id="7" creationId="{FE044E6A-9C1F-4D91-BE23-0E74B62963DF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7:04.534" v="19" actId="1076"/>
          <ac:spMkLst>
            <pc:docMk/>
            <pc:sldMk cId="0" sldId="280"/>
            <ac:spMk id="6146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7:04.550" v="20" actId="1076"/>
          <ac:spMkLst>
            <pc:docMk/>
            <pc:sldMk cId="0" sldId="280"/>
            <ac:spMk id="6147" creationId="{00000000-0000-0000-0000-000000000000}"/>
          </ac:spMkLst>
        </pc:spChg>
        <pc:picChg chg="add del">
          <ac:chgData name="Łuksza  Andrzej" userId="S::a.luksza@we.umg.edu.pl::70282e7a-e77b-446a-8c9b-2f0ff235ca3a" providerId="AD" clId="Web-{1DACE3C6-1123-2E41-02A3-14E9D7DFC591}" dt="2020-02-03T11:46:48.268" v="16"/>
          <ac:picMkLst>
            <pc:docMk/>
            <pc:sldMk cId="0" sldId="280"/>
            <ac:picMk id="2" creationId="{5EF4935A-EF3D-4D8D-BFB8-190EA30611C2}"/>
          </ac:picMkLst>
        </pc:picChg>
        <pc:picChg chg="add">
          <ac:chgData name="Łuksza  Andrzej" userId="S::a.luksza@we.umg.edu.pl::70282e7a-e77b-446a-8c9b-2f0ff235ca3a" providerId="AD" clId="Web-{1DACE3C6-1123-2E41-02A3-14E9D7DFC591}" dt="2020-02-03T11:47:07.362" v="21"/>
          <ac:picMkLst>
            <pc:docMk/>
            <pc:sldMk cId="0" sldId="280"/>
            <ac:picMk id="5" creationId="{6A463266-9B9A-4637-A417-90C86FC2A5BF}"/>
          </ac:picMkLst>
        </pc:picChg>
      </pc:sldChg>
      <pc:sldChg chg="addSp modSp">
        <pc:chgData name="Łuksza  Andrzej" userId="S::a.luksza@we.umg.edu.pl::70282e7a-e77b-446a-8c9b-2f0ff235ca3a" providerId="AD" clId="Web-{1DACE3C6-1123-2E41-02A3-14E9D7DFC591}" dt="2020-02-03T11:48:43.425" v="46"/>
        <pc:sldMkLst>
          <pc:docMk/>
          <pc:sldMk cId="0" sldId="281"/>
        </pc:sldMkLst>
        <pc:spChg chg="add">
          <ac:chgData name="Łuksza  Andrzej" userId="S::a.luksza@we.umg.edu.pl::70282e7a-e77b-446a-8c9b-2f0ff235ca3a" providerId="AD" clId="Web-{1DACE3C6-1123-2E41-02A3-14E9D7DFC591}" dt="2020-02-03T11:48:43.425" v="46"/>
          <ac:spMkLst>
            <pc:docMk/>
            <pc:sldMk cId="0" sldId="281"/>
            <ac:spMk id="3" creationId="{D30E7423-FABE-4504-A3E4-7D3423342BD4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8:39.456" v="43" actId="1076"/>
          <ac:spMkLst>
            <pc:docMk/>
            <pc:sldMk cId="0" sldId="281"/>
            <ac:spMk id="7170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8:39.488" v="44" actId="1076"/>
          <ac:spMkLst>
            <pc:docMk/>
            <pc:sldMk cId="0" sldId="281"/>
            <ac:spMk id="7171" creationId="{00000000-0000-0000-0000-000000000000}"/>
          </ac:spMkLst>
        </pc:spChg>
        <pc:picChg chg="add">
          <ac:chgData name="Łuksza  Andrzej" userId="S::a.luksza@we.umg.edu.pl::70282e7a-e77b-446a-8c9b-2f0ff235ca3a" providerId="AD" clId="Web-{1DACE3C6-1123-2E41-02A3-14E9D7DFC591}" dt="2020-02-03T11:48:43.410" v="45"/>
          <ac:picMkLst>
            <pc:docMk/>
            <pc:sldMk cId="0" sldId="281"/>
            <ac:picMk id="2" creationId="{D1271E73-4510-4633-ACA1-2C912C464B62}"/>
          </ac:picMkLst>
        </pc:picChg>
      </pc:sldChg>
      <pc:sldChg chg="addSp modSp">
        <pc:chgData name="Łuksza  Andrzej" userId="S::a.luksza@we.umg.edu.pl::70282e7a-e77b-446a-8c9b-2f0ff235ca3a" providerId="AD" clId="Web-{1DACE3C6-1123-2E41-02A3-14E9D7DFC591}" dt="2020-02-03T11:49:53.613" v="65"/>
        <pc:sldMkLst>
          <pc:docMk/>
          <pc:sldMk cId="0" sldId="283"/>
        </pc:sldMkLst>
        <pc:spChg chg="add">
          <ac:chgData name="Łuksza  Andrzej" userId="S::a.luksza@we.umg.edu.pl::70282e7a-e77b-446a-8c9b-2f0ff235ca3a" providerId="AD" clId="Web-{1DACE3C6-1123-2E41-02A3-14E9D7DFC591}" dt="2020-02-03T11:49:53.613" v="65"/>
          <ac:spMkLst>
            <pc:docMk/>
            <pc:sldMk cId="0" sldId="283"/>
            <ac:spMk id="3" creationId="{1D41544E-D9E5-4FB3-B29A-31034B03F04B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9:50.817" v="62" actId="1076"/>
          <ac:spMkLst>
            <pc:docMk/>
            <pc:sldMk cId="0" sldId="283"/>
            <ac:spMk id="10242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49:50.847" v="63" actId="1076"/>
          <ac:spMkLst>
            <pc:docMk/>
            <pc:sldMk cId="0" sldId="283"/>
            <ac:spMk id="10243" creationId="{00000000-0000-0000-0000-000000000000}"/>
          </ac:spMkLst>
        </pc:spChg>
        <pc:picChg chg="add">
          <ac:chgData name="Łuksza  Andrzej" userId="S::a.luksza@we.umg.edu.pl::70282e7a-e77b-446a-8c9b-2f0ff235ca3a" providerId="AD" clId="Web-{1DACE3C6-1123-2E41-02A3-14E9D7DFC591}" dt="2020-02-03T11:49:53.613" v="64"/>
          <ac:picMkLst>
            <pc:docMk/>
            <pc:sldMk cId="0" sldId="283"/>
            <ac:picMk id="2" creationId="{91D171BE-5E5A-45A1-BC30-EDD3FA3E3CBE}"/>
          </ac:picMkLst>
        </pc:picChg>
      </pc:sldChg>
      <pc:sldChg chg="addSp modSp">
        <pc:chgData name="Łuksza  Andrzej" userId="S::a.luksza@we.umg.edu.pl::70282e7a-e77b-446a-8c9b-2f0ff235ca3a" providerId="AD" clId="Web-{1DACE3C6-1123-2E41-02A3-14E9D7DFC591}" dt="2020-02-03T11:50:09.019" v="71"/>
        <pc:sldMkLst>
          <pc:docMk/>
          <pc:sldMk cId="0" sldId="284"/>
        </pc:sldMkLst>
        <pc:spChg chg="add">
          <ac:chgData name="Łuksza  Andrzej" userId="S::a.luksza@we.umg.edu.pl::70282e7a-e77b-446a-8c9b-2f0ff235ca3a" providerId="AD" clId="Web-{1DACE3C6-1123-2E41-02A3-14E9D7DFC591}" dt="2020-02-03T11:50:09.019" v="71"/>
          <ac:spMkLst>
            <pc:docMk/>
            <pc:sldMk cId="0" sldId="284"/>
            <ac:spMk id="3" creationId="{794A1E5F-7EAE-4B90-8148-8F4FA765BEAF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50:05.644" v="68" actId="1076"/>
          <ac:spMkLst>
            <pc:docMk/>
            <pc:sldMk cId="0" sldId="284"/>
            <ac:spMk id="11266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50:05.676" v="69" actId="1076"/>
          <ac:spMkLst>
            <pc:docMk/>
            <pc:sldMk cId="0" sldId="284"/>
            <ac:spMk id="11267" creationId="{00000000-0000-0000-0000-000000000000}"/>
          </ac:spMkLst>
        </pc:spChg>
        <pc:picChg chg="add">
          <ac:chgData name="Łuksza  Andrzej" userId="S::a.luksza@we.umg.edu.pl::70282e7a-e77b-446a-8c9b-2f0ff235ca3a" providerId="AD" clId="Web-{1DACE3C6-1123-2E41-02A3-14E9D7DFC591}" dt="2020-02-03T11:50:09.004" v="70"/>
          <ac:picMkLst>
            <pc:docMk/>
            <pc:sldMk cId="0" sldId="284"/>
            <ac:picMk id="2" creationId="{8D95BA28-A430-46F6-A3B7-3855CB5D98E1}"/>
          </ac:picMkLst>
        </pc:picChg>
      </pc:sldChg>
      <pc:sldChg chg="addSp modSp">
        <pc:chgData name="Łuksza  Andrzej" userId="S::a.luksza@we.umg.edu.pl::70282e7a-e77b-446a-8c9b-2f0ff235ca3a" providerId="AD" clId="Web-{1DACE3C6-1123-2E41-02A3-14E9D7DFC591}" dt="2020-02-03T11:50:26.504" v="77"/>
        <pc:sldMkLst>
          <pc:docMk/>
          <pc:sldMk cId="0" sldId="285"/>
        </pc:sldMkLst>
        <pc:spChg chg="add">
          <ac:chgData name="Łuksza  Andrzej" userId="S::a.luksza@we.umg.edu.pl::70282e7a-e77b-446a-8c9b-2f0ff235ca3a" providerId="AD" clId="Web-{1DACE3C6-1123-2E41-02A3-14E9D7DFC591}" dt="2020-02-03T11:50:26.504" v="77"/>
          <ac:spMkLst>
            <pc:docMk/>
            <pc:sldMk cId="0" sldId="285"/>
            <ac:spMk id="3" creationId="{64D0F4E1-675A-4290-B78E-ED5C22358278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50:24.988" v="74" actId="1076"/>
          <ac:spMkLst>
            <pc:docMk/>
            <pc:sldMk cId="0" sldId="285"/>
            <ac:spMk id="12290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50:25.020" v="75" actId="1076"/>
          <ac:spMkLst>
            <pc:docMk/>
            <pc:sldMk cId="0" sldId="285"/>
            <ac:spMk id="12291" creationId="{00000000-0000-0000-0000-000000000000}"/>
          </ac:spMkLst>
        </pc:spChg>
        <pc:picChg chg="add">
          <ac:chgData name="Łuksza  Andrzej" userId="S::a.luksza@we.umg.edu.pl::70282e7a-e77b-446a-8c9b-2f0ff235ca3a" providerId="AD" clId="Web-{1DACE3C6-1123-2E41-02A3-14E9D7DFC591}" dt="2020-02-03T11:50:26.492" v="76"/>
          <ac:picMkLst>
            <pc:docMk/>
            <pc:sldMk cId="0" sldId="285"/>
            <ac:picMk id="2" creationId="{04A8F377-C42B-426B-8DD7-6434895BFB59}"/>
          </ac:picMkLst>
        </pc:picChg>
      </pc:sldChg>
      <pc:sldChg chg="addSp modSp">
        <pc:chgData name="Łuksza  Andrzej" userId="S::a.luksza@we.umg.edu.pl::70282e7a-e77b-446a-8c9b-2f0ff235ca3a" providerId="AD" clId="Web-{1DACE3C6-1123-2E41-02A3-14E9D7DFC591}" dt="2020-02-03T11:52:21.661" v="85"/>
        <pc:sldMkLst>
          <pc:docMk/>
          <pc:sldMk cId="0" sldId="286"/>
        </pc:sldMkLst>
        <pc:spChg chg="add">
          <ac:chgData name="Łuksza  Andrzej" userId="S::a.luksza@we.umg.edu.pl::70282e7a-e77b-446a-8c9b-2f0ff235ca3a" providerId="AD" clId="Web-{1DACE3C6-1123-2E41-02A3-14E9D7DFC591}" dt="2020-02-03T11:52:21.661" v="85"/>
          <ac:spMkLst>
            <pc:docMk/>
            <pc:sldMk cId="0" sldId="286"/>
            <ac:spMk id="3" creationId="{66120068-DE69-4263-A545-DBFAF042807B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52:18.676" v="82" actId="1076"/>
          <ac:spMkLst>
            <pc:docMk/>
            <pc:sldMk cId="0" sldId="286"/>
            <ac:spMk id="13314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52:18.708" v="83" actId="1076"/>
          <ac:spMkLst>
            <pc:docMk/>
            <pc:sldMk cId="0" sldId="286"/>
            <ac:spMk id="13315" creationId="{00000000-0000-0000-0000-000000000000}"/>
          </ac:spMkLst>
        </pc:spChg>
        <pc:picChg chg="add">
          <ac:chgData name="Łuksza  Andrzej" userId="S::a.luksza@we.umg.edu.pl::70282e7a-e77b-446a-8c9b-2f0ff235ca3a" providerId="AD" clId="Web-{1DACE3C6-1123-2E41-02A3-14E9D7DFC591}" dt="2020-02-03T11:52:21.661" v="84"/>
          <ac:picMkLst>
            <pc:docMk/>
            <pc:sldMk cId="0" sldId="286"/>
            <ac:picMk id="2" creationId="{174DEA81-135C-404E-BF0A-1EC72B381992}"/>
          </ac:picMkLst>
        </pc:picChg>
      </pc:sldChg>
      <pc:sldChg chg="modSp">
        <pc:chgData name="Łuksza  Andrzej" userId="S::a.luksza@we.umg.edu.pl::70282e7a-e77b-446a-8c9b-2f0ff235ca3a" providerId="AD" clId="Web-{1DACE3C6-1123-2E41-02A3-14E9D7DFC591}" dt="2020-02-03T11:52:40.552" v="87" actId="14100"/>
        <pc:sldMkLst>
          <pc:docMk/>
          <pc:sldMk cId="0" sldId="287"/>
        </pc:sldMkLst>
        <pc:spChg chg="mod">
          <ac:chgData name="Łuksza  Andrzej" userId="S::a.luksza@we.umg.edu.pl::70282e7a-e77b-446a-8c9b-2f0ff235ca3a" providerId="AD" clId="Web-{1DACE3C6-1123-2E41-02A3-14E9D7DFC591}" dt="2020-02-03T11:52:40.520" v="86" actId="14100"/>
          <ac:spMkLst>
            <pc:docMk/>
            <pc:sldMk cId="0" sldId="287"/>
            <ac:spMk id="13314" creationId="{00000000-0000-0000-0000-000000000000}"/>
          </ac:spMkLst>
        </pc:spChg>
        <pc:spChg chg="mod">
          <ac:chgData name="Łuksza  Andrzej" userId="S::a.luksza@we.umg.edu.pl::70282e7a-e77b-446a-8c9b-2f0ff235ca3a" providerId="AD" clId="Web-{1DACE3C6-1123-2E41-02A3-14E9D7DFC591}" dt="2020-02-03T11:52:40.552" v="87" actId="14100"/>
          <ac:spMkLst>
            <pc:docMk/>
            <pc:sldMk cId="0" sldId="287"/>
            <ac:spMk id="13315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9CC9DE34-3524-F4B6-795B-DAF5A140945D}"/>
    <pc:docChg chg="modSld">
      <pc:chgData name="Łuksza  Andrzej" userId="S::a.luksza@we.umg.edu.pl::70282e7a-e77b-446a-8c9b-2f0ff235ca3a" providerId="AD" clId="Web-{9CC9DE34-3524-F4B6-795B-DAF5A140945D}" dt="2020-02-03T19:56:40.540" v="130" actId="20577"/>
      <pc:docMkLst>
        <pc:docMk/>
      </pc:docMkLst>
      <pc:sldChg chg="modSp">
        <pc:chgData name="Łuksza  Andrzej" userId="S::a.luksza@we.umg.edu.pl::70282e7a-e77b-446a-8c9b-2f0ff235ca3a" providerId="AD" clId="Web-{9CC9DE34-3524-F4B6-795B-DAF5A140945D}" dt="2020-02-03T19:47:35.937" v="25" actId="20577"/>
        <pc:sldMkLst>
          <pc:docMk/>
          <pc:sldMk cId="0" sldId="267"/>
        </pc:sldMkLst>
        <pc:spChg chg="mod">
          <ac:chgData name="Łuksza  Andrzej" userId="S::a.luksza@we.umg.edu.pl::70282e7a-e77b-446a-8c9b-2f0ff235ca3a" providerId="AD" clId="Web-{9CC9DE34-3524-F4B6-795B-DAF5A140945D}" dt="2020-02-03T19:47:35.937" v="25" actId="20577"/>
          <ac:spMkLst>
            <pc:docMk/>
            <pc:sldMk cId="0" sldId="267"/>
            <ac:spMk id="89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9CC9DE34-3524-F4B6-795B-DAF5A140945D}" dt="2020-02-03T19:50:34.450" v="53" actId="20577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9CC9DE34-3524-F4B6-795B-DAF5A140945D}" dt="2020-02-03T19:50:34.450" v="53" actId="20577"/>
          <ac:spMkLst>
            <pc:docMk/>
            <pc:sldMk cId="0" sldId="268"/>
            <ac:spMk id="91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9CC9DE34-3524-F4B6-795B-DAF5A140945D}" dt="2020-02-03T19:45:41.141" v="22" actId="20577"/>
        <pc:sldMkLst>
          <pc:docMk/>
          <pc:sldMk cId="0" sldId="269"/>
        </pc:sldMkLst>
        <pc:spChg chg="mod">
          <ac:chgData name="Łuksza  Andrzej" userId="S::a.luksza@we.umg.edu.pl::70282e7a-e77b-446a-8c9b-2f0ff235ca3a" providerId="AD" clId="Web-{9CC9DE34-3524-F4B6-795B-DAF5A140945D}" dt="2020-02-03T19:45:41.141" v="22" actId="20577"/>
          <ac:spMkLst>
            <pc:docMk/>
            <pc:sldMk cId="0" sldId="269"/>
            <ac:spMk id="93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9CC9DE34-3524-F4B6-795B-DAF5A140945D}" dt="2020-02-03T19:48:05.546" v="28" actId="20577"/>
        <pc:sldMkLst>
          <pc:docMk/>
          <pc:sldMk cId="0" sldId="279"/>
        </pc:sldMkLst>
        <pc:spChg chg="mod">
          <ac:chgData name="Łuksza  Andrzej" userId="S::a.luksza@we.umg.edu.pl::70282e7a-e77b-446a-8c9b-2f0ff235ca3a" providerId="AD" clId="Web-{9CC9DE34-3524-F4B6-795B-DAF5A140945D}" dt="2020-02-03T19:48:05.546" v="28" actId="20577"/>
          <ac:spMkLst>
            <pc:docMk/>
            <pc:sldMk cId="0" sldId="279"/>
            <ac:spMk id="5123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9CC9DE34-3524-F4B6-795B-DAF5A140945D}" dt="2020-02-03T19:49:14.529" v="36" actId="20577"/>
        <pc:sldMkLst>
          <pc:docMk/>
          <pc:sldMk cId="0" sldId="281"/>
        </pc:sldMkLst>
        <pc:spChg chg="mod">
          <ac:chgData name="Łuksza  Andrzej" userId="S::a.luksza@we.umg.edu.pl::70282e7a-e77b-446a-8c9b-2f0ff235ca3a" providerId="AD" clId="Web-{9CC9DE34-3524-F4B6-795B-DAF5A140945D}" dt="2020-02-03T19:49:14.529" v="36" actId="20577"/>
          <ac:spMkLst>
            <pc:docMk/>
            <pc:sldMk cId="0" sldId="281"/>
            <ac:spMk id="7171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9CC9DE34-3524-F4B6-795B-DAF5A140945D}" dt="2020-02-03T19:52:02.434" v="89" actId="20577"/>
        <pc:sldMkLst>
          <pc:docMk/>
          <pc:sldMk cId="0" sldId="283"/>
        </pc:sldMkLst>
        <pc:spChg chg="mod">
          <ac:chgData name="Łuksza  Andrzej" userId="S::a.luksza@we.umg.edu.pl::70282e7a-e77b-446a-8c9b-2f0ff235ca3a" providerId="AD" clId="Web-{9CC9DE34-3524-F4B6-795B-DAF5A140945D}" dt="2020-02-03T19:52:02.434" v="89" actId="20577"/>
          <ac:spMkLst>
            <pc:docMk/>
            <pc:sldMk cId="0" sldId="283"/>
            <ac:spMk id="10243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9CC9DE34-3524-F4B6-795B-DAF5A140945D}" dt="2020-02-03T19:54:12.620" v="101" actId="20577"/>
        <pc:sldMkLst>
          <pc:docMk/>
          <pc:sldMk cId="0" sldId="285"/>
        </pc:sldMkLst>
        <pc:spChg chg="mod">
          <ac:chgData name="Łuksza  Andrzej" userId="S::a.luksza@we.umg.edu.pl::70282e7a-e77b-446a-8c9b-2f0ff235ca3a" providerId="AD" clId="Web-{9CC9DE34-3524-F4B6-795B-DAF5A140945D}" dt="2020-02-03T19:54:12.620" v="101" actId="20577"/>
          <ac:spMkLst>
            <pc:docMk/>
            <pc:sldMk cId="0" sldId="285"/>
            <ac:spMk id="12291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9CC9DE34-3524-F4B6-795B-DAF5A140945D}" dt="2020-02-03T19:56:40.540" v="129" actId="20577"/>
        <pc:sldMkLst>
          <pc:docMk/>
          <pc:sldMk cId="0" sldId="287"/>
        </pc:sldMkLst>
        <pc:spChg chg="mod">
          <ac:chgData name="Łuksza  Andrzej" userId="S::a.luksza@we.umg.edu.pl::70282e7a-e77b-446a-8c9b-2f0ff235ca3a" providerId="AD" clId="Web-{9CC9DE34-3524-F4B6-795B-DAF5A140945D}" dt="2020-02-03T19:56:40.540" v="129" actId="20577"/>
          <ac:spMkLst>
            <pc:docMk/>
            <pc:sldMk cId="0" sldId="287"/>
            <ac:spMk id="133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8EE3E-21A4-426E-AB40-F27614A2EDCC}" type="datetimeFigureOut">
              <a:rPr lang="pl-PL" smtClean="0"/>
              <a:pPr/>
              <a:t>03.02.2020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12EC7-816C-4961-BC1B-9F5EE2CE4CC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2EC7-816C-4961-BC1B-9F5EE2CE4CC1}" type="slidenum">
              <a:rPr lang="pl-PL" smtClean="0"/>
              <a:pPr/>
              <a:t>22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62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1785600" y="274675"/>
            <a:ext cx="36576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12800" y="274675"/>
            <a:ext cx="107696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3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9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9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8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8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8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8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ukan.sytes.net:1880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ukan.sytes.net:188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lows.nodered.org/node/node-red-contrib-chart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568BE8-6655-4A7B-9DD8-1C7171916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3600" spc="-1" dirty="0">
                <a:solidFill>
                  <a:srgbClr val="000000"/>
                </a:solidFill>
                <a:latin typeface="Calibri Light"/>
              </a:rPr>
              <a:t>Wstęp</a:t>
            </a:r>
            <a:endParaRPr lang="pl-PL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E3CD2A-CAB5-4A5A-AF3D-A52BBF371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rgbClr val="000000"/>
                </a:solidFill>
                <a:latin typeface="Calibri Light"/>
                <a:cs typeface="Calibri Light"/>
              </a:rPr>
              <a:t>Technologie Internetowe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974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21816"/>
            <a:ext cx="10972800" cy="923795"/>
          </a:xfrm>
        </p:spPr>
        <p:txBody>
          <a:bodyPr/>
          <a:lstStyle/>
          <a:p>
            <a:pPr eaLnBrk="1" hangingPunct="1"/>
            <a:r>
              <a:rPr lang="pl-PL"/>
              <a:t>Platforma .NET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47384"/>
            <a:ext cx="10972800" cy="3649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l-PL" sz="2400" dirty="0"/>
              <a:t>Języki programowania C#, VB, J#, C++.</a:t>
            </a:r>
          </a:p>
          <a:p>
            <a:pPr eaLnBrk="1" hangingPunct="1"/>
            <a:r>
              <a:rPr lang="pl-PL" sz="2400" dirty="0"/>
              <a:t>Wspólne środowisk uruchomieniowe (ang. </a:t>
            </a:r>
            <a:r>
              <a:rPr lang="en-US" sz="2400" i="1" dirty="0"/>
              <a:t>Common Language Runtime</a:t>
            </a:r>
            <a:r>
              <a:rPr lang="pl-PL" sz="2400" i="1" dirty="0"/>
              <a:t> </a:t>
            </a:r>
            <a:r>
              <a:rPr lang="pl-PL" sz="2400" dirty="0"/>
              <a:t>- CLR).</a:t>
            </a:r>
          </a:p>
          <a:p>
            <a:pPr eaLnBrk="1" hangingPunct="1"/>
            <a:r>
              <a:rPr lang="pl-PL" sz="2400" dirty="0"/>
              <a:t>Wspólny system typów.</a:t>
            </a:r>
          </a:p>
          <a:p>
            <a:pPr eaLnBrk="1" hangingPunct="1"/>
            <a:r>
              <a:rPr lang="pl-PL" sz="2400" dirty="0"/>
              <a:t>Biblioteka klas.</a:t>
            </a:r>
          </a:p>
          <a:p>
            <a:r>
              <a:rPr lang="pl-PL" sz="2400" dirty="0"/>
              <a:t>Pozwala kompilować i uruchamiać aplikacje Windows </a:t>
            </a:r>
            <a:r>
              <a:rPr lang="pl-PL" sz="2400" dirty="0" err="1"/>
              <a:t>Forms</a:t>
            </a:r>
            <a:r>
              <a:rPr lang="pl-PL" sz="2400" dirty="0"/>
              <a:t> oraz sieciowe aplikacje ASP.NET Web Form, MVC i usługi Web Services.</a:t>
            </a:r>
            <a:endParaRPr lang="pl-PL" sz="2400" dirty="0">
              <a:cs typeface="Calibri"/>
            </a:endParaRPr>
          </a:p>
          <a:p>
            <a:pPr eaLnBrk="1" hangingPunct="1"/>
            <a:r>
              <a:rPr lang="pl-PL" sz="2400" dirty="0"/>
              <a:t>Najnowsza wersja 4.8.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27871"/>
            <a:ext cx="10972800" cy="1007302"/>
          </a:xfrm>
        </p:spPr>
        <p:txBody>
          <a:bodyPr/>
          <a:lstStyle/>
          <a:p>
            <a:pPr eaLnBrk="1" hangingPunct="1"/>
            <a:r>
              <a:rPr lang="pl-PL"/>
              <a:t>Visual Studio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53439"/>
            <a:ext cx="10972800" cy="400404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000" dirty="0"/>
              <a:t>Zintegrowane środowisko programistyczne firmy Microsoft.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Wersja w lab. C-135A: 10 (2010) związana z platformą .NET4.0.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Najnowsza wersja 15 (2019) związana z platformą .NET4.7.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Visual Studio składa się z narzędzi typu RAD (ang. </a:t>
            </a:r>
            <a:r>
              <a:rPr lang="pl-PL" sz="2000" i="1" dirty="0" err="1"/>
              <a:t>Rapid</a:t>
            </a:r>
            <a:r>
              <a:rPr lang="pl-PL" sz="2000" i="1" dirty="0"/>
              <a:t> </a:t>
            </a:r>
            <a:r>
              <a:rPr lang="pl-PL" sz="2000" i="1" dirty="0" err="1"/>
              <a:t>Application</a:t>
            </a:r>
            <a:r>
              <a:rPr lang="pl-PL" sz="2000" i="1" dirty="0"/>
              <a:t> Development</a:t>
            </a:r>
            <a:r>
              <a:rPr lang="pl-PL" sz="2000" dirty="0"/>
              <a:t>) służących do „szybkiego tworzenia aplikacji”.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Podstawowe zastosowania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tworzenie aplikacji Windows </a:t>
            </a:r>
            <a:r>
              <a:rPr lang="pl-PL" sz="2000" dirty="0" err="1"/>
              <a:t>Forms</a:t>
            </a:r>
            <a:r>
              <a:rPr lang="pl-PL" sz="2000" dirty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tworzenie aplikacji i usług sieciowych ASP.NET Web </a:t>
            </a:r>
            <a:r>
              <a:rPr lang="pl-PL" sz="2000" dirty="0" err="1"/>
              <a:t>Forms</a:t>
            </a:r>
            <a:r>
              <a:rPr lang="pl-PL" sz="2000" dirty="0"/>
              <a:t> i MVC.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Główne języki C#, C++, </a:t>
            </a:r>
            <a:r>
              <a:rPr lang="pl-PL" sz="2000" dirty="0" err="1"/>
              <a:t>VisualBasic</a:t>
            </a:r>
            <a:r>
              <a:rPr lang="pl-PL" sz="2000" dirty="0"/>
              <a:t>, J#.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Dostępna bezpłatna wersja </a:t>
            </a:r>
            <a:r>
              <a:rPr lang="pl-PL" sz="2000" i="1" dirty="0"/>
              <a:t>Community </a:t>
            </a:r>
            <a:r>
              <a:rPr lang="pl-PL" sz="2000" i="1" dirty="0" err="1"/>
              <a:t>Edition</a:t>
            </a:r>
            <a:r>
              <a:rPr lang="pl-PL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Umożliwia programowanie w innych językach w tym Java </a:t>
            </a:r>
            <a:r>
              <a:rPr lang="pl-PL" sz="2000" dirty="0" err="1"/>
              <a:t>Script</a:t>
            </a:r>
            <a:r>
              <a:rPr lang="pl-PL" sz="2000" dirty="0"/>
              <a:t> na platformę </a:t>
            </a:r>
            <a:r>
              <a:rPr lang="pl-PL" sz="2000" dirty="0" err="1"/>
              <a:t>Node.js</a:t>
            </a:r>
            <a:endParaRPr lang="pl-PL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2254"/>
            <a:ext cx="10972800" cy="944672"/>
          </a:xfrm>
        </p:spPr>
        <p:txBody>
          <a:bodyPr/>
          <a:lstStyle/>
          <a:p>
            <a:pPr eaLnBrk="1" hangingPunct="1"/>
            <a:r>
              <a:rPr lang="pl-PL"/>
              <a:t>Strona internetowa (WWW)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57822"/>
            <a:ext cx="10972800" cy="3743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l-PL" sz="2400" dirty="0"/>
              <a:t>Dokument tekstowy, który może być zinterpretowany i wyświetlony przez przeglądarkę.</a:t>
            </a:r>
          </a:p>
          <a:p>
            <a:pPr eaLnBrk="1" hangingPunct="1"/>
            <a:r>
              <a:rPr lang="pl-PL" sz="2400" dirty="0"/>
              <a:t>Strony internetowe są najczęściej tworzone w języku HTML (ang. </a:t>
            </a:r>
            <a:r>
              <a:rPr lang="pl-PL" sz="2400" i="1" dirty="0" err="1"/>
              <a:t>HyperText</a:t>
            </a:r>
            <a:r>
              <a:rPr lang="pl-PL" sz="2400" i="1" dirty="0"/>
              <a:t> </a:t>
            </a:r>
            <a:r>
              <a:rPr lang="pl-PL" sz="2400" i="1" dirty="0" err="1"/>
              <a:t>Markup</a:t>
            </a:r>
            <a:r>
              <a:rPr lang="pl-PL" sz="2400" i="1" dirty="0"/>
              <a:t> Language</a:t>
            </a:r>
            <a:r>
              <a:rPr lang="pl-PL" sz="2400" dirty="0"/>
              <a:t>).</a:t>
            </a:r>
          </a:p>
          <a:p>
            <a:pPr eaLnBrk="1" hangingPunct="1"/>
            <a:r>
              <a:rPr lang="pl-PL" sz="2400" dirty="0"/>
              <a:t>Aktywna (dynamiczna) strona internetowa to strona tworzona w części lub w całości przez program działający na serwerze internetowym.</a:t>
            </a:r>
          </a:p>
          <a:p>
            <a:r>
              <a:rPr lang="pl-PL" sz="2400" dirty="0"/>
              <a:t>Do tworzenia stron aktywnych wykorzystywane są technologie ASP, ASP.NET Web </a:t>
            </a:r>
            <a:r>
              <a:rPr lang="pl-PL" sz="2400" dirty="0" err="1"/>
              <a:t>Forms</a:t>
            </a:r>
            <a:r>
              <a:rPr lang="pl-PL" sz="2400" dirty="0"/>
              <a:t> i MVC, JSP, PHP, … .</a:t>
            </a:r>
          </a:p>
          <a:p>
            <a:pPr eaLnBrk="1" hangingPunct="1"/>
            <a:endParaRPr lang="pl-PL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57515"/>
            <a:ext cx="10972800" cy="829850"/>
          </a:xfrm>
        </p:spPr>
        <p:txBody>
          <a:bodyPr/>
          <a:lstStyle/>
          <a:p>
            <a:pPr eaLnBrk="1" hangingPunct="1"/>
            <a:r>
              <a:rPr lang="pl-PL"/>
              <a:t>Protokół HTTP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83083"/>
            <a:ext cx="10972800" cy="3294238"/>
          </a:xfrm>
        </p:spPr>
        <p:txBody>
          <a:bodyPr/>
          <a:lstStyle/>
          <a:p>
            <a:pPr eaLnBrk="1" hangingPunct="1"/>
            <a:r>
              <a:rPr lang="pl-PL" sz="2400"/>
              <a:t>HTTP (ang. </a:t>
            </a:r>
            <a:r>
              <a:rPr lang="pl-PL" sz="2400" i="1"/>
              <a:t>Hypertext Transfer Protocol</a:t>
            </a:r>
            <a:r>
              <a:rPr lang="pl-PL" sz="2400"/>
              <a:t>) protokół przesyłania dokumentów hipertekstowych.</a:t>
            </a:r>
          </a:p>
          <a:p>
            <a:pPr eaLnBrk="1" hangingPunct="1"/>
            <a:r>
              <a:rPr lang="pl-PL" sz="2400"/>
              <a:t>Protokół określa format żądania klienta wysyłanego na serwer i format odpowiedzi serwera.</a:t>
            </a:r>
          </a:p>
          <a:p>
            <a:pPr eaLnBrk="1" hangingPunct="1"/>
            <a:r>
              <a:rPr lang="pl-PL" sz="2400"/>
              <a:t>Żądanie poza adresem zwrotnym może zawierać parametry przekazywane do aplikacji serwerowej np. dane formularza przesłane metodą GET lub POST.</a:t>
            </a:r>
          </a:p>
          <a:p>
            <a:pPr eaLnBrk="1" hangingPunct="1"/>
            <a:r>
              <a:rPr lang="pl-PL" sz="2400"/>
              <a:t>Protokół jest bezstanowy – nie zapamiętuje stanu sesji z klientem.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01314"/>
            <a:ext cx="10972800" cy="975987"/>
          </a:xfrm>
        </p:spPr>
        <p:txBody>
          <a:bodyPr/>
          <a:lstStyle/>
          <a:p>
            <a:pPr eaLnBrk="1" hangingPunct="1"/>
            <a:r>
              <a:rPr lang="pl-PL" dirty="0"/>
              <a:t>Serwer WWW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26883"/>
            <a:ext cx="10972800" cy="3889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l-PL" sz="2400" dirty="0"/>
              <a:t>Program działający na serwerze internetowym.</a:t>
            </a:r>
          </a:p>
          <a:p>
            <a:pPr eaLnBrk="1" hangingPunct="1"/>
            <a:r>
              <a:rPr lang="pl-PL" sz="2400" dirty="0"/>
              <a:t>Obsługuje żądania HTTP, odsyła do klienta stronę HTML lub dane w dowolnym formacie np. XML, JSON, YAML, ...</a:t>
            </a:r>
          </a:p>
          <a:p>
            <a:pPr eaLnBrk="1" hangingPunct="1"/>
            <a:r>
              <a:rPr lang="pl-PL" sz="2400" dirty="0"/>
              <a:t>Odpowiedź może być statycznym plikiem HTML zapisanym na dysku lub kodem wygenerowanym przez program umieszczony na serwerze.</a:t>
            </a:r>
            <a:endParaRPr lang="pl-PL" sz="2400" dirty="0">
              <a:cs typeface="Calibri"/>
            </a:endParaRPr>
          </a:p>
          <a:p>
            <a:pPr eaLnBrk="1" hangingPunct="1"/>
            <a:r>
              <a:rPr lang="pl-PL" sz="2400" dirty="0"/>
              <a:t>Najczęściej używane serwery WWW to</a:t>
            </a:r>
          </a:p>
          <a:p>
            <a:pPr lvl="1"/>
            <a:r>
              <a:rPr lang="pl-PL" sz="2400" dirty="0"/>
              <a:t>Apache – Open Source, Linux, Windows,</a:t>
            </a:r>
          </a:p>
          <a:p>
            <a:pPr lvl="1"/>
            <a:r>
              <a:rPr lang="pl-PL" sz="2400" dirty="0">
                <a:ea typeface="+mn-lt"/>
                <a:cs typeface="+mn-lt"/>
              </a:rPr>
              <a:t>Internet Information Services (</a:t>
            </a:r>
            <a:r>
              <a:rPr lang="pl-PL" sz="2400" dirty="0"/>
              <a:t>IIS) – tylko Microsoft Windows. </a:t>
            </a:r>
            <a:endParaRPr lang="pl-PL" sz="2400" dirty="0">
              <a:cs typeface="Calibri"/>
            </a:endParaRPr>
          </a:p>
          <a:p>
            <a:pPr eaLnBrk="1" hangingPunct="1"/>
            <a:endParaRPr lang="pl-PL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15ACF1-D2F0-4BD7-AD5F-EBBD9EC6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712436"/>
            <a:ext cx="10515240" cy="830997"/>
          </a:xfrm>
        </p:spPr>
        <p:txBody>
          <a:bodyPr>
            <a:normAutofit fontScale="90000"/>
          </a:bodyPr>
          <a:lstStyle/>
          <a:p>
            <a:r>
              <a:rPr lang="pl-PL" sz="5400" dirty="0" err="1">
                <a:latin typeface="Calibri" pitchFamily="34" charset="0"/>
                <a:cs typeface="Calibri" pitchFamily="34" charset="0"/>
              </a:rPr>
              <a:t>Node</a:t>
            </a:r>
            <a:r>
              <a:rPr lang="pl-PL" sz="5400" dirty="0">
                <a:latin typeface="Calibri" pitchFamily="34" charset="0"/>
                <a:cs typeface="Calibri" pitchFamily="34" charset="0"/>
              </a:rPr>
              <a:t>-RED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E377D8-9906-4A4C-85A5-F65E184F5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27" y="1647597"/>
            <a:ext cx="10429948" cy="4295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pl-PL" sz="1800" dirty="0" err="1">
                <a:latin typeface="Calibri"/>
                <a:cs typeface="Calibri"/>
              </a:rPr>
              <a:t>Node</a:t>
            </a:r>
            <a:r>
              <a:rPr lang="pl-PL" sz="1800" dirty="0">
                <a:latin typeface="Calibri"/>
                <a:cs typeface="Calibri"/>
              </a:rPr>
              <a:t>-RED to graficzne środowisko programistyczne, w którym za pomocą grafu przepływu danych można tworzyć algorytm aplikacji.</a:t>
            </a:r>
          </a:p>
          <a:p>
            <a:r>
              <a:rPr lang="pl-PL" sz="1800" dirty="0">
                <a:latin typeface="Calibri"/>
                <a:cs typeface="Calibri"/>
              </a:rPr>
              <a:t>Projekt został zapoczątkowany przez IBM, przekazany społeczności –  obecnie rozwija się bardzo dynamicznie.</a:t>
            </a:r>
          </a:p>
          <a:p>
            <a:pPr>
              <a:buFont typeface="Arial" pitchFamily="34" charset="0"/>
              <a:buChar char="•"/>
            </a:pPr>
            <a:r>
              <a:rPr lang="pl-PL" sz="1800" dirty="0">
                <a:latin typeface="Calibri"/>
                <a:cs typeface="Calibri"/>
              </a:rPr>
              <a:t>Pierwotnie był dedykowany do Internetu Rzeczy, ale obecnie ma o wiele szersze zastosowania.</a:t>
            </a:r>
          </a:p>
          <a:p>
            <a:pPr>
              <a:buFont typeface="Arial" pitchFamily="34" charset="0"/>
              <a:buChar char="•"/>
            </a:pPr>
            <a:r>
              <a:rPr lang="pl-PL" sz="1800" dirty="0" err="1">
                <a:latin typeface="Calibri"/>
                <a:cs typeface="Calibri"/>
              </a:rPr>
              <a:t>Node</a:t>
            </a:r>
            <a:r>
              <a:rPr lang="pl-PL" sz="1800" dirty="0">
                <a:latin typeface="Calibri"/>
                <a:cs typeface="Calibri"/>
              </a:rPr>
              <a:t>-RED działa na platformie node.js i jest programowany w języku JavaScript a JSON jest naturalnym sposobem zapisu danych.</a:t>
            </a:r>
          </a:p>
          <a:p>
            <a:pPr>
              <a:buFont typeface="Arial" pitchFamily="34" charset="0"/>
              <a:buChar char="•"/>
            </a:pPr>
            <a:r>
              <a:rPr lang="pl-PL" sz="1800" dirty="0">
                <a:latin typeface="Calibri"/>
                <a:cs typeface="Calibri"/>
              </a:rPr>
              <a:t>Programowanie odbywa się za pomocą przeglądarki internetowej.</a:t>
            </a:r>
          </a:p>
          <a:p>
            <a:r>
              <a:rPr lang="pl-PL" sz="1800" dirty="0">
                <a:latin typeface="Calibri"/>
                <a:cs typeface="Calibri"/>
              </a:rPr>
              <a:t>W środowisku </a:t>
            </a:r>
            <a:r>
              <a:rPr lang="pl-PL" sz="1800" dirty="0" err="1">
                <a:latin typeface="Calibri"/>
                <a:cs typeface="Calibri"/>
              </a:rPr>
              <a:t>Node</a:t>
            </a:r>
            <a:r>
              <a:rPr lang="pl-PL" sz="1800" dirty="0">
                <a:latin typeface="Calibri"/>
                <a:cs typeface="Calibri"/>
              </a:rPr>
              <a:t>-RED bardzo łatwo tworzy się usługi REST. </a:t>
            </a:r>
            <a:endParaRPr lang="pl-PL" sz="18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sz="1800" dirty="0">
                <a:latin typeface="Calibri"/>
                <a:cs typeface="Calibri"/>
              </a:rPr>
              <a:t>W </a:t>
            </a:r>
            <a:r>
              <a:rPr lang="pl-PL" sz="1800" dirty="0" err="1">
                <a:latin typeface="Calibri"/>
                <a:cs typeface="Calibri"/>
              </a:rPr>
              <a:t>Node</a:t>
            </a:r>
            <a:r>
              <a:rPr lang="pl-PL" sz="1800" dirty="0">
                <a:latin typeface="Calibri"/>
                <a:cs typeface="Calibri"/>
              </a:rPr>
              <a:t>-RED dostępna jest mapa sygnowana przez IBM o podobnej funkcjonalności co mapa Google, mapa ma wiele przydatnych warstw w tym OSM, </a:t>
            </a:r>
            <a:r>
              <a:rPr lang="pl-PL" sz="1800" dirty="0" err="1">
                <a:latin typeface="Calibri"/>
                <a:cs typeface="Calibri"/>
              </a:rPr>
              <a:t>Esri</a:t>
            </a:r>
            <a:r>
              <a:rPr lang="pl-PL" sz="1800" dirty="0">
                <a:latin typeface="Calibri"/>
                <a:cs typeface="Calibri"/>
              </a:rPr>
              <a:t>, </a:t>
            </a:r>
            <a:r>
              <a:rPr lang="pl-PL" sz="1800" dirty="0" err="1">
                <a:latin typeface="Calibri"/>
                <a:cs typeface="Calibri"/>
              </a:rPr>
              <a:t>Esri</a:t>
            </a:r>
            <a:r>
              <a:rPr lang="pl-PL" sz="1800" dirty="0">
                <a:latin typeface="Calibri"/>
                <a:cs typeface="Calibri"/>
              </a:rPr>
              <a:t> </a:t>
            </a:r>
            <a:r>
              <a:rPr lang="pl-PL" sz="1800" dirty="0" err="1">
                <a:latin typeface="Calibri"/>
                <a:cs typeface="Calibri"/>
              </a:rPr>
              <a:t>Satellite</a:t>
            </a:r>
            <a:r>
              <a:rPr lang="pl-PL" sz="1800" dirty="0">
                <a:latin typeface="Calibri"/>
                <a:cs typeface="Calibri"/>
              </a:rPr>
              <a:t>, … .</a:t>
            </a:r>
          </a:p>
          <a:p>
            <a:pPr>
              <a:buFont typeface="Arial" pitchFamily="34" charset="0"/>
              <a:buChar char="•"/>
            </a:pPr>
            <a:r>
              <a:rPr lang="pl-PL" sz="1800" dirty="0">
                <a:latin typeface="Calibri"/>
                <a:cs typeface="Calibri"/>
              </a:rPr>
              <a:t>Mapa nie pyta o numer karty kredytowej, a można z niej korzystać bez ograniczeń, póki co.</a:t>
            </a:r>
          </a:p>
          <a:p>
            <a:pPr>
              <a:buFont typeface="Arial" pitchFamily="34" charset="0"/>
              <a:buChar char="•"/>
            </a:pPr>
            <a:r>
              <a:rPr lang="pl-PL" sz="1800" dirty="0">
                <a:latin typeface="Calibri"/>
                <a:cs typeface="Calibri"/>
              </a:rPr>
              <a:t>Platformę </a:t>
            </a:r>
            <a:r>
              <a:rPr lang="pl-PL" sz="1800" dirty="0" err="1">
                <a:latin typeface="Calibri"/>
                <a:cs typeface="Calibri"/>
              </a:rPr>
              <a:t>Node</a:t>
            </a:r>
            <a:r>
              <a:rPr lang="pl-PL" sz="1800" dirty="0">
                <a:latin typeface="Calibri"/>
                <a:cs typeface="Calibri"/>
              </a:rPr>
              <a:t>-RED można instalować na komputerach Windowsowych i Linuksowych, jest dedykowana do </a:t>
            </a:r>
            <a:r>
              <a:rPr lang="pl-PL" sz="1800" dirty="0" err="1">
                <a:latin typeface="Calibri"/>
                <a:cs typeface="Calibri"/>
              </a:rPr>
              <a:t>Raspberry</a:t>
            </a:r>
            <a:r>
              <a:rPr lang="pl-PL" sz="1800" dirty="0">
                <a:latin typeface="Calibri"/>
                <a:cs typeface="Calibri"/>
              </a:rPr>
              <a:t> Pi, gdzie ma łatwy dostęp do GPIO i wszystkich interfejsów.</a:t>
            </a:r>
          </a:p>
          <a:p>
            <a:pPr>
              <a:buFont typeface="Arial" pitchFamily="34" charset="0"/>
              <a:buChar char="•"/>
            </a:pPr>
            <a:endParaRPr lang="pl-PL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1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23828" y="192860"/>
            <a:ext cx="11120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 przepływu danych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NodeRED</a:t>
            </a:r>
            <a:b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81004" y="673522"/>
            <a:ext cx="1112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http://lukan.sytes.net:1880/#flow/1ed3886d.f01778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7403124" y="635933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l-PL" dirty="0"/>
              <a:t>Projekt dyplomowy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21" y="1110675"/>
            <a:ext cx="8044121" cy="5613769"/>
          </a:xfrm>
          <a:prstGeom prst="rect">
            <a:avLst/>
          </a:prstGeom>
        </p:spPr>
      </p:pic>
      <p:sp>
        <p:nvSpPr>
          <p:cNvPr id="6" name="Objaśnienie liniowe 1 (brak obramowania) 5"/>
          <p:cNvSpPr/>
          <p:nvPr/>
        </p:nvSpPr>
        <p:spPr>
          <a:xfrm>
            <a:off x="589978" y="1425612"/>
            <a:ext cx="2039103" cy="704900"/>
          </a:xfrm>
          <a:prstGeom prst="callout1">
            <a:avLst>
              <a:gd name="adj1" fmla="val 56681"/>
              <a:gd name="adj2" fmla="val 103975"/>
              <a:gd name="adj3" fmla="val 60496"/>
              <a:gd name="adj4" fmla="val 15239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Wysyłanie meldunków o położeniu. Po wysłaniu 1 meldunku pojazd pojawia się na mapie</a:t>
            </a:r>
          </a:p>
        </p:txBody>
      </p:sp>
      <p:sp>
        <p:nvSpPr>
          <p:cNvPr id="7" name="Objaśnienie liniowe 1 (brak obramowania) 6"/>
          <p:cNvSpPr/>
          <p:nvPr/>
        </p:nvSpPr>
        <p:spPr>
          <a:xfrm>
            <a:off x="572049" y="2699483"/>
            <a:ext cx="2039103" cy="365015"/>
          </a:xfrm>
          <a:prstGeom prst="callout1">
            <a:avLst>
              <a:gd name="adj1" fmla="val 56681"/>
              <a:gd name="adj2" fmla="val 103975"/>
              <a:gd name="adj3" fmla="val 59862"/>
              <a:gd name="adj4" fmla="val 15704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Umieszczanie archiwalnych tras na mapie</a:t>
            </a:r>
          </a:p>
        </p:txBody>
      </p:sp>
      <p:sp>
        <p:nvSpPr>
          <p:cNvPr id="8" name="Objaśnienie liniowe 1 (brak obramowania) 7"/>
          <p:cNvSpPr/>
          <p:nvPr/>
        </p:nvSpPr>
        <p:spPr>
          <a:xfrm>
            <a:off x="581013" y="3405794"/>
            <a:ext cx="2039103" cy="359962"/>
          </a:xfrm>
          <a:prstGeom prst="callout1">
            <a:avLst>
              <a:gd name="adj1" fmla="val 56681"/>
              <a:gd name="adj2" fmla="val 103975"/>
              <a:gd name="adj3" fmla="val 65003"/>
              <a:gd name="adj4" fmla="val 15673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Zapis tankowania do bazy danych</a:t>
            </a:r>
          </a:p>
        </p:txBody>
      </p:sp>
      <p:sp>
        <p:nvSpPr>
          <p:cNvPr id="9" name="Objaśnienie liniowe 1 (brak obramowania) 8"/>
          <p:cNvSpPr/>
          <p:nvPr/>
        </p:nvSpPr>
        <p:spPr>
          <a:xfrm>
            <a:off x="581011" y="3988096"/>
            <a:ext cx="2039103" cy="359962"/>
          </a:xfrm>
          <a:prstGeom prst="callout1">
            <a:avLst>
              <a:gd name="adj1" fmla="val 56681"/>
              <a:gd name="adj2" fmla="val 103975"/>
              <a:gd name="adj3" fmla="val 65003"/>
              <a:gd name="adj4" fmla="val 15673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Pobieranie danych ostatniego tankowania</a:t>
            </a:r>
          </a:p>
        </p:txBody>
      </p:sp>
      <p:sp>
        <p:nvSpPr>
          <p:cNvPr id="10" name="Objaśnienie liniowe 1 (brak obramowania) 9"/>
          <p:cNvSpPr/>
          <p:nvPr/>
        </p:nvSpPr>
        <p:spPr>
          <a:xfrm>
            <a:off x="581011" y="4498573"/>
            <a:ext cx="2039103" cy="359962"/>
          </a:xfrm>
          <a:prstGeom prst="callout1">
            <a:avLst>
              <a:gd name="adj1" fmla="val 56681"/>
              <a:gd name="adj2" fmla="val 103975"/>
              <a:gd name="adj3" fmla="val 65003"/>
              <a:gd name="adj4" fmla="val 15673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Rozpoczęcie nowej trasy zwraca identyfikator</a:t>
            </a:r>
          </a:p>
        </p:txBody>
      </p:sp>
      <p:sp>
        <p:nvSpPr>
          <p:cNvPr id="11" name="Objaśnienie liniowe 1 (brak obramowania) 10"/>
          <p:cNvSpPr/>
          <p:nvPr/>
        </p:nvSpPr>
        <p:spPr>
          <a:xfrm>
            <a:off x="581010" y="5046179"/>
            <a:ext cx="2039103" cy="359962"/>
          </a:xfrm>
          <a:prstGeom prst="callout1">
            <a:avLst>
              <a:gd name="adj1" fmla="val 56681"/>
              <a:gd name="adj2" fmla="val 103975"/>
              <a:gd name="adj3" fmla="val 65003"/>
              <a:gd name="adj4" fmla="val 15673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Pobieranie listy wszystkich tras</a:t>
            </a:r>
          </a:p>
        </p:txBody>
      </p:sp>
      <p:sp>
        <p:nvSpPr>
          <p:cNvPr id="12" name="Objaśnienie liniowe 1 (brak obramowania) 11"/>
          <p:cNvSpPr/>
          <p:nvPr/>
        </p:nvSpPr>
        <p:spPr>
          <a:xfrm>
            <a:off x="566268" y="5721297"/>
            <a:ext cx="2039103" cy="359962"/>
          </a:xfrm>
          <a:prstGeom prst="callout1">
            <a:avLst>
              <a:gd name="adj1" fmla="val 56681"/>
              <a:gd name="adj2" fmla="val 103975"/>
              <a:gd name="adj3" fmla="val 65003"/>
              <a:gd name="adj4" fmla="val 15673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Pobieranie listy kierowców</a:t>
            </a:r>
          </a:p>
        </p:txBody>
      </p:sp>
      <p:sp>
        <p:nvSpPr>
          <p:cNvPr id="13" name="Objaśnienie liniowe 1 (brak obramowania) 12"/>
          <p:cNvSpPr/>
          <p:nvPr/>
        </p:nvSpPr>
        <p:spPr>
          <a:xfrm>
            <a:off x="566267" y="6256070"/>
            <a:ext cx="2039103" cy="359962"/>
          </a:xfrm>
          <a:prstGeom prst="callout1">
            <a:avLst>
              <a:gd name="adj1" fmla="val 56681"/>
              <a:gd name="adj2" fmla="val 103975"/>
              <a:gd name="adj3" fmla="val 65003"/>
              <a:gd name="adj4" fmla="val 15673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Pobieranie listy pojazdów</a:t>
            </a:r>
          </a:p>
        </p:txBody>
      </p:sp>
    </p:spTree>
    <p:extLst>
      <p:ext uri="{BB962C8B-B14F-4D97-AF65-F5344CB8AC3E}">
        <p14:creationId xmlns:p14="http://schemas.microsoft.com/office/powerpoint/2010/main" val="41127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3206E784-988C-40F8-AFBD-ED9A50911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70" y="798849"/>
            <a:ext cx="7668635" cy="534884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89B914A-638D-4132-9A18-4242C1E637FC}"/>
              </a:ext>
            </a:extLst>
          </p:cNvPr>
          <p:cNvSpPr txBox="1"/>
          <p:nvPr/>
        </p:nvSpPr>
        <p:spPr>
          <a:xfrm>
            <a:off x="721217" y="946597"/>
            <a:ext cx="326908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dirty="0">
                <a:latin typeface="Calibri"/>
                <a:cs typeface="Calibri"/>
              </a:rPr>
              <a:t>Graf przepływu danych </a:t>
            </a:r>
            <a:r>
              <a:rPr lang="pl-PL" sz="3200" dirty="0" err="1">
                <a:latin typeface="Calibri"/>
                <a:cs typeface="Calibri"/>
              </a:rPr>
              <a:t>Node</a:t>
            </a:r>
            <a:r>
              <a:rPr lang="pl-PL" sz="3200" dirty="0">
                <a:latin typeface="Calibri"/>
                <a:cs typeface="Calibri"/>
              </a:rPr>
              <a:t>-RED</a:t>
            </a:r>
            <a:r>
              <a:rPr lang="pl-PL" sz="3200" dirty="0">
                <a:latin typeface="Calibri"/>
                <a:cs typeface="Times New Roman"/>
              </a:rPr>
              <a:t>​</a:t>
            </a:r>
            <a:endParaRPr lang="pl-PL" sz="3200" dirty="0">
              <a:latin typeface="Calibri"/>
              <a:cs typeface="Calibri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B50DA99-F4FE-4FBE-99F4-EB42091575A4}"/>
              </a:ext>
            </a:extLst>
          </p:cNvPr>
          <p:cNvSpPr txBox="1"/>
          <p:nvPr/>
        </p:nvSpPr>
        <p:spPr>
          <a:xfrm>
            <a:off x="677448" y="4845336"/>
            <a:ext cx="577670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l-PL" sz="2000" dirty="0">
                <a:latin typeface="Times New Roman"/>
                <a:cs typeface="Times New Roman"/>
                <a:hlinkClick r:id="rId3"/>
              </a:rPr>
              <a:t>http://lukan.sytes.net:1880/#flow/1ed3886d.f01778</a:t>
            </a:r>
            <a:r>
              <a:rPr lang="pl-PL" sz="2000" dirty="0">
                <a:latin typeface="Times New Roman"/>
                <a:cs typeface="Times New Roman"/>
              </a:rPr>
              <a:t> 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5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875652"/>
            <a:ext cx="10972800" cy="1143000"/>
          </a:xfrm>
        </p:spPr>
        <p:txBody>
          <a:bodyPr/>
          <a:lstStyle/>
          <a:p>
            <a:r>
              <a:rPr lang="pl-PL" dirty="0"/>
              <a:t>Możliwości </a:t>
            </a:r>
            <a:r>
              <a:rPr lang="pl-PL" dirty="0" err="1"/>
              <a:t>Node</a:t>
            </a:r>
            <a:r>
              <a:rPr lang="pl-PL" dirty="0"/>
              <a:t>-RED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pl-PL" dirty="0"/>
              <a:t>Komunikacja sieciowa</a:t>
            </a:r>
          </a:p>
          <a:p>
            <a:pPr lvl="1"/>
            <a:r>
              <a:rPr lang="pl-PL" dirty="0"/>
              <a:t>TCP, UDP, </a:t>
            </a:r>
            <a:r>
              <a:rPr lang="pl-PL" dirty="0" err="1"/>
              <a:t>Htttp</a:t>
            </a:r>
            <a:r>
              <a:rPr lang="pl-PL" dirty="0"/>
              <a:t>, </a:t>
            </a:r>
            <a:r>
              <a:rPr lang="pl-PL" dirty="0" err="1"/>
              <a:t>websocket</a:t>
            </a:r>
            <a:r>
              <a:rPr lang="pl-PL" dirty="0"/>
              <a:t>, MQTT, Email, SMS, </a:t>
            </a:r>
            <a:r>
              <a:rPr lang="pl-PL" dirty="0" err="1"/>
              <a:t>Twiter</a:t>
            </a:r>
            <a:r>
              <a:rPr lang="pl-PL" dirty="0"/>
              <a:t>.</a:t>
            </a:r>
          </a:p>
          <a:p>
            <a:r>
              <a:rPr lang="pl-PL" dirty="0"/>
              <a:t>Czytanie wskazań czujników i przetworników A/C, włączanie i wyłączanie urządzeń – przede wszystkim na </a:t>
            </a:r>
            <a:r>
              <a:rPr lang="pl-PL" dirty="0" err="1"/>
              <a:t>Raspberry</a:t>
            </a:r>
            <a:r>
              <a:rPr lang="pl-PL" dirty="0"/>
              <a:t> Pi.</a:t>
            </a:r>
          </a:p>
          <a:p>
            <a:r>
              <a:rPr lang="pl-PL" dirty="0"/>
              <a:t>Komunikacja szeregowa – serial port.</a:t>
            </a:r>
          </a:p>
          <a:p>
            <a:r>
              <a:rPr lang="pl-PL" dirty="0"/>
              <a:t>Dostęp do baz danych SQL i </a:t>
            </a:r>
            <a:r>
              <a:rPr lang="pl-PL" dirty="0" err="1"/>
              <a:t>NoSQL</a:t>
            </a:r>
            <a:r>
              <a:rPr lang="pl-PL" dirty="0"/>
              <a:t>.</a:t>
            </a:r>
          </a:p>
          <a:p>
            <a:r>
              <a:rPr lang="pl-PL" dirty="0"/>
              <a:t>Korzystanie z bibliotek uczenia maszynowego </a:t>
            </a:r>
            <a:r>
              <a:rPr lang="pl-PL" dirty="0" err="1"/>
              <a:t>SciKit-Learn</a:t>
            </a:r>
            <a:r>
              <a:rPr lang="pl-PL" dirty="0"/>
              <a:t> i </a:t>
            </a:r>
            <a:r>
              <a:rPr lang="pl-PL" dirty="0" err="1"/>
              <a:t>Tensorflow</a:t>
            </a:r>
            <a:r>
              <a:rPr lang="pl-PL" dirty="0"/>
              <a:t>.</a:t>
            </a:r>
          </a:p>
          <a:p>
            <a:r>
              <a:rPr lang="pl-PL" dirty="0"/>
              <a:t>Współpraca z IBM Watson, Google services.</a:t>
            </a:r>
          </a:p>
          <a:p>
            <a:r>
              <a:rPr lang="pl-PL" dirty="0"/>
              <a:t>Tworzenie graficznego interfejsu użytkownika, zaawansowane wykresy </a:t>
            </a:r>
            <a:r>
              <a:rPr lang="pl-PL" dirty="0">
                <a:hlinkClick r:id="rId2"/>
              </a:rPr>
              <a:t>https://flows.nodered.org/node/node-red-contrib-chartjs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86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940046"/>
            <a:ext cx="10972800" cy="1143000"/>
          </a:xfrm>
        </p:spPr>
        <p:txBody>
          <a:bodyPr/>
          <a:lstStyle/>
          <a:p>
            <a:r>
              <a:rPr lang="pl-PL" dirty="0"/>
              <a:t>Tworzenie usług REST w </a:t>
            </a:r>
            <a:r>
              <a:rPr lang="pl-PL" dirty="0" err="1"/>
              <a:t>Node-RED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l-PL" sz="1800" dirty="0"/>
              <a:t>Praktycznie gotowe punkty końcowe usług, wymagają tylko prostej konfiguracji.</a:t>
            </a:r>
          </a:p>
          <a:p>
            <a:r>
              <a:rPr lang="pl-PL" sz="1800" dirty="0"/>
              <a:t>Bardzo proste debugowanie. </a:t>
            </a:r>
          </a:p>
          <a:p>
            <a:r>
              <a:rPr lang="pl-PL" sz="1800" dirty="0"/>
              <a:t>Łatwy dostęp do stanu wszystkich elementów grafu.</a:t>
            </a:r>
          </a:p>
          <a:p>
            <a:r>
              <a:rPr lang="pl-PL" sz="1800" dirty="0"/>
              <a:t>Przykłady</a:t>
            </a:r>
          </a:p>
          <a:p>
            <a:pPr lvl="1"/>
            <a:r>
              <a:rPr lang="pl-PL" sz="1800" dirty="0"/>
              <a:t>Dioda,</a:t>
            </a:r>
          </a:p>
          <a:p>
            <a:pPr lvl="1"/>
            <a:r>
              <a:rPr lang="pl-PL" sz="1800" dirty="0"/>
              <a:t>Bme280,</a:t>
            </a:r>
          </a:p>
          <a:p>
            <a:pPr lvl="1"/>
            <a:r>
              <a:rPr lang="pl-PL" sz="1800" dirty="0"/>
              <a:t>MQTT,</a:t>
            </a:r>
          </a:p>
          <a:p>
            <a:pPr lvl="1"/>
            <a:r>
              <a:rPr lang="pl-PL" sz="1800" dirty="0"/>
              <a:t>Pomiar wilgotności,</a:t>
            </a:r>
          </a:p>
          <a:p>
            <a:pPr lvl="1"/>
            <a:r>
              <a:rPr lang="pl-PL" sz="1800" dirty="0"/>
              <a:t>Czas reakcji.</a:t>
            </a:r>
          </a:p>
        </p:txBody>
      </p:sp>
    </p:spTree>
    <p:extLst>
      <p:ext uri="{BB962C8B-B14F-4D97-AF65-F5344CB8AC3E}">
        <p14:creationId xmlns:p14="http://schemas.microsoft.com/office/powerpoint/2010/main" val="218931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708476"/>
            <a:ext cx="10515240" cy="100318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l-PL" sz="4400" b="0" strike="noStrike" spc="-1" dirty="0">
                <a:solidFill>
                  <a:srgbClr val="000000"/>
                </a:solidFill>
                <a:latin typeface="Calibri"/>
                <a:cs typeface="Calibri"/>
              </a:rPr>
              <a:t>Połączenie </a:t>
            </a:r>
            <a:r>
              <a:rPr lang="pl-PL" sz="4400" b="0" strike="noStrike" spc="-1" dirty="0">
                <a:solidFill>
                  <a:srgbClr val="000000"/>
                </a:solidFill>
                <a:latin typeface="Calibri"/>
                <a:cs typeface="Calibri Light"/>
              </a:rPr>
              <a:t>przez</a:t>
            </a:r>
            <a:r>
              <a:rPr lang="pl-PL" sz="4400" b="0" strike="noStrike" spc="-1" dirty="0">
                <a:solidFill>
                  <a:srgbClr val="000000"/>
                </a:solidFill>
                <a:latin typeface="Calibri"/>
                <a:cs typeface="Calibri"/>
              </a:rPr>
              <a:t> Internet</a:t>
            </a:r>
            <a:endParaRPr lang="pl-PL" sz="4400" b="0" strike="noStrike" spc="-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Łączą się dwie aplikacje działające na dwóch hostach (komputerach posiadających adres IP).</a:t>
            </a:r>
            <a:endParaRPr lang="pl-PL"/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Jedna z aplikacji czeka na żądanie od drugiej.</a:t>
            </a:r>
            <a:endParaRPr lang="pl-PL" sz="2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Aplikacja czekająca na żądanie nazywana jest serwerem (ang. 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Calibri"/>
              </a:rPr>
              <a:t>server</a:t>
            </a:r>
            <a:r>
              <a:rPr lang="pl-PL" sz="2000" spc="-1" dirty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Klient wysyła żądanie do konkretnej aplikacji na</a:t>
            </a:r>
            <a:r>
              <a:rPr lang="pl-PL" sz="2000" spc="-1" dirty="0">
                <a:solidFill>
                  <a:srgbClr val="000000"/>
                </a:solidFill>
                <a:latin typeface="Calibri"/>
              </a:rPr>
              <a:t> zdalnym hoście</a:t>
            </a: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, host jest identyfikowany przez adres IP, aplikacja przez numer portu.</a:t>
            </a:r>
            <a:endParaRPr lang="pl-PL" sz="2000" b="0" strike="noStrike" spc="-1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Numer IP + numer portu identyfikuje punkt końcowy (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Calibri"/>
              </a:rPr>
              <a:t>endpoint</a:t>
            </a: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) połączenia.</a:t>
            </a:r>
            <a:endParaRPr lang="pl-PL" sz="2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spc="-1" dirty="0">
                <a:solidFill>
                  <a:srgbClr val="000000"/>
                </a:solidFill>
                <a:latin typeface="Calibri"/>
              </a:rPr>
              <a:t>Asocjacja to piątka: protokół, adres lokalny, port lokalny, adres zdalny, port zdalny.</a:t>
            </a:r>
            <a:endParaRPr lang="pl-PL" sz="20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Gniazdo (</a:t>
            </a:r>
            <a:r>
              <a:rPr lang="pl-PL" sz="2000" spc="-1" dirty="0" err="1">
                <a:solidFill>
                  <a:srgbClr val="000000"/>
                </a:solidFill>
                <a:latin typeface="Calibri"/>
              </a:rPr>
              <a:t>półasocjacja</a:t>
            </a: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pl-PL" sz="2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(protokół, adres lokalny, port lokalny) albo,</a:t>
            </a:r>
            <a:endParaRPr lang="pl-PL" sz="2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spc="-1" dirty="0">
                <a:solidFill>
                  <a:srgbClr val="000000"/>
                </a:solidFill>
                <a:latin typeface="Calibri"/>
              </a:rPr>
              <a:t>(protokół, adres zdalny, port zdalny).</a:t>
            </a:r>
            <a:endParaRPr lang="pl-PL" sz="2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pl-PL" sz="2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47A2A1-08BF-4486-8203-4517B643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0272"/>
            <a:ext cx="10972800" cy="1143000"/>
          </a:xfrm>
        </p:spPr>
        <p:txBody>
          <a:bodyPr>
            <a:noAutofit/>
          </a:bodyPr>
          <a:lstStyle/>
          <a:p>
            <a:r>
              <a:rPr lang="pl-PL" sz="3200" dirty="0">
                <a:cs typeface="Calibri"/>
              </a:rPr>
              <a:t>Formaty kodowania danych stosowane w usługach sieciowych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1D0FE61-C549-4049-B8D4-335F0933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604041" cy="639762"/>
          </a:xfrm>
        </p:spPr>
        <p:txBody>
          <a:bodyPr/>
          <a:lstStyle/>
          <a:p>
            <a:pPr algn="ctr"/>
            <a:r>
              <a:rPr lang="pl-PL" dirty="0">
                <a:cs typeface="Calibri"/>
              </a:rPr>
              <a:t>JSON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BFFCDB3-CBD7-4585-B005-33C0CB66E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604041" cy="395128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{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firstName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"John"</a:t>
            </a:r>
            <a:r>
              <a:rPr lang="pl-PL" dirty="0">
                <a:latin typeface="Consolas"/>
                <a:cs typeface="Calibri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lastName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"Smith"</a:t>
            </a:r>
            <a:r>
              <a:rPr lang="pl-PL" dirty="0">
                <a:latin typeface="Consolas"/>
                <a:cs typeface="Calibri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age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666666"/>
                </a:solidFill>
                <a:latin typeface="Consolas"/>
                <a:cs typeface="Calibri"/>
              </a:rPr>
              <a:t>25</a:t>
            </a:r>
            <a:r>
              <a:rPr lang="pl-PL" dirty="0">
                <a:latin typeface="Consolas"/>
                <a:cs typeface="Calibri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address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 { 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     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streetAddress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"21 2nd Street"</a:t>
            </a:r>
            <a:r>
              <a:rPr lang="pl-PL" dirty="0">
                <a:latin typeface="Consolas"/>
                <a:cs typeface="Calibri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     "city"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"New York"</a:t>
            </a:r>
            <a:r>
              <a:rPr lang="pl-PL" dirty="0">
                <a:latin typeface="Consolas"/>
                <a:cs typeface="Calibri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     "state"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"NY"</a:t>
            </a:r>
            <a:r>
              <a:rPr lang="pl-PL" dirty="0">
                <a:latin typeface="Consolas"/>
                <a:cs typeface="Calibri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     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postalCode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"10021"</a:t>
            </a:r>
            <a:r>
              <a:rPr lang="pl-PL" dirty="0">
                <a:latin typeface="Consolas"/>
                <a:cs typeface="Calibri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 },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phoneNumber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 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</a:t>
            </a:r>
            <a:r>
              <a:rPr lang="pl-PL" dirty="0">
                <a:latin typeface="Consolas"/>
                <a:ea typeface="+mn-lt"/>
                <a:cs typeface="+mn-lt"/>
              </a:rPr>
              <a:t> 	</a:t>
            </a:r>
            <a:r>
              <a:rPr lang="pl-PL" dirty="0">
                <a:latin typeface="Consolas"/>
                <a:cs typeface="Calibri"/>
              </a:rPr>
              <a:t>{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	  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type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 err="1">
                <a:solidFill>
                  <a:srgbClr val="BA2121"/>
                </a:solidFill>
                <a:latin typeface="Consolas"/>
                <a:cs typeface="Calibri"/>
              </a:rPr>
              <a:t>"hom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e"</a:t>
            </a:r>
            <a:r>
              <a:rPr lang="pl-PL" dirty="0">
                <a:latin typeface="Consolas"/>
                <a:cs typeface="Calibri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	  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number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"212 555-1234"</a:t>
            </a:r>
            <a:r>
              <a:rPr lang="pl-PL" dirty="0">
                <a:latin typeface="Consolas"/>
                <a:cs typeface="Calibri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	},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	{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type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"fax"</a:t>
            </a:r>
            <a:r>
              <a:rPr lang="pl-PL" dirty="0">
                <a:latin typeface="Consolas"/>
                <a:cs typeface="Calibri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	  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number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"646 555-4567"</a:t>
            </a:r>
            <a:r>
              <a:rPr lang="pl-PL" dirty="0">
                <a:latin typeface="Consolas"/>
                <a:cs typeface="Calibri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	}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   ],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gender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 {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	     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type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 err="1">
                <a:solidFill>
                  <a:srgbClr val="BA2121"/>
                </a:solidFill>
                <a:latin typeface="Consolas"/>
                <a:cs typeface="Calibri"/>
              </a:rPr>
              <a:t>"mal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e"</a:t>
            </a:r>
            <a:r>
              <a:rPr lang="pl-PL" dirty="0">
                <a:latin typeface="Consolas"/>
                <a:cs typeface="Calibri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   }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} </a:t>
            </a:r>
            <a:endParaRPr lang="pl-PL" dirty="0">
              <a:ea typeface="+mn-lt"/>
              <a:cs typeface="+mn-lt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3DE7147-FCD5-4A09-B050-103C21042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8762" y="1535113"/>
            <a:ext cx="6213663" cy="639762"/>
          </a:xfrm>
        </p:spPr>
        <p:txBody>
          <a:bodyPr/>
          <a:lstStyle/>
          <a:p>
            <a:pPr algn="ctr"/>
            <a:r>
              <a:rPr lang="pl-PL" dirty="0">
                <a:cs typeface="Calibri"/>
              </a:rPr>
              <a:t>XML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FBC0369-9941-4FAB-9E39-1A74553F7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68762" y="2174875"/>
            <a:ext cx="6213663" cy="42644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&lt;?</a:t>
            </a:r>
            <a:r>
              <a:rPr lang="pl-PL" sz="1400" dirty="0" err="1">
                <a:latin typeface="Consolas"/>
                <a:cs typeface="Calibri"/>
              </a:rPr>
              <a:t>xml</a:t>
            </a:r>
            <a:r>
              <a:rPr lang="pl-PL" sz="1400" dirty="0">
                <a:latin typeface="Consolas"/>
                <a:cs typeface="Calibri"/>
              </a:rPr>
              <a:t> version="1.0" </a:t>
            </a:r>
            <a:r>
              <a:rPr lang="pl-PL" sz="1400" dirty="0" err="1">
                <a:latin typeface="Consolas"/>
                <a:cs typeface="Calibri"/>
              </a:rPr>
              <a:t>encoding</a:t>
            </a:r>
            <a:r>
              <a:rPr lang="pl-PL" sz="1400" dirty="0">
                <a:latin typeface="Consolas"/>
                <a:cs typeface="Calibri"/>
              </a:rPr>
              <a:t>="UTF-8" </a:t>
            </a:r>
            <a:r>
              <a:rPr lang="pl-PL" sz="1400" dirty="0" err="1">
                <a:latin typeface="Consolas"/>
                <a:cs typeface="Calibri"/>
              </a:rPr>
              <a:t>standalone</a:t>
            </a:r>
            <a:r>
              <a:rPr lang="pl-PL" sz="1400" dirty="0">
                <a:latin typeface="Consolas"/>
                <a:cs typeface="Calibri"/>
              </a:rPr>
              <a:t>="</a:t>
            </a:r>
            <a:r>
              <a:rPr lang="pl-PL" sz="1400" dirty="0" err="1">
                <a:latin typeface="Consolas"/>
                <a:cs typeface="Calibri"/>
              </a:rPr>
              <a:t>yes</a:t>
            </a:r>
            <a:r>
              <a:rPr lang="pl-PL" sz="1400" dirty="0">
                <a:latin typeface="Consolas"/>
                <a:cs typeface="Calibri"/>
              </a:rPr>
              <a:t>"?&gt;</a:t>
            </a:r>
            <a:endParaRPr lang="en-US" sz="14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root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en-US" sz="14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firstName</a:t>
            </a:r>
            <a:r>
              <a:rPr lang="pl-PL" sz="1400" dirty="0">
                <a:latin typeface="Consolas"/>
                <a:cs typeface="Calibri"/>
              </a:rPr>
              <a:t>&gt;John&lt;/</a:t>
            </a:r>
            <a:r>
              <a:rPr lang="pl-PL" sz="1400" dirty="0" err="1">
                <a:latin typeface="Consolas"/>
                <a:cs typeface="Calibri"/>
              </a:rPr>
              <a:t>firstName</a:t>
            </a:r>
            <a:r>
              <a:rPr lang="pl-PL" sz="1400" dirty="0">
                <a:latin typeface="Consolas"/>
                <a:cs typeface="Calibri"/>
              </a:rPr>
              <a:t>&gt;&lt;</a:t>
            </a:r>
            <a:r>
              <a:rPr lang="pl-PL" sz="1400" dirty="0" err="1">
                <a:latin typeface="Consolas"/>
                <a:cs typeface="Calibri"/>
              </a:rPr>
              <a:t>lastName</a:t>
            </a:r>
            <a:r>
              <a:rPr lang="pl-PL" sz="1400" dirty="0">
                <a:latin typeface="Consolas"/>
                <a:cs typeface="Calibri"/>
              </a:rPr>
              <a:t>&gt;</a:t>
            </a:r>
            <a:r>
              <a:rPr lang="pl-PL" sz="1400" dirty="0" err="1">
                <a:latin typeface="Consolas"/>
                <a:cs typeface="Calibri"/>
              </a:rPr>
              <a:t>Smith</a:t>
            </a:r>
            <a:r>
              <a:rPr lang="pl-PL" sz="1400" dirty="0">
                <a:latin typeface="Consolas"/>
                <a:cs typeface="Calibri"/>
              </a:rPr>
              <a:t>&lt;/</a:t>
            </a:r>
            <a:r>
              <a:rPr lang="pl-PL" sz="1400" dirty="0" err="1">
                <a:latin typeface="Consolas"/>
                <a:cs typeface="Calibri"/>
              </a:rPr>
              <a:t>lastName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age</a:t>
            </a:r>
            <a:r>
              <a:rPr lang="pl-PL" sz="1400" dirty="0">
                <a:latin typeface="Consolas"/>
                <a:cs typeface="Calibri"/>
              </a:rPr>
              <a:t>&gt;25&lt;/</a:t>
            </a:r>
            <a:r>
              <a:rPr lang="pl-PL" sz="1400" dirty="0" err="1">
                <a:latin typeface="Consolas"/>
                <a:cs typeface="Calibri"/>
              </a:rPr>
              <a:t>age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address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streetAddress</a:t>
            </a:r>
            <a:r>
              <a:rPr lang="pl-PL" sz="1400" dirty="0">
                <a:latin typeface="Consolas"/>
                <a:cs typeface="Calibri"/>
              </a:rPr>
              <a:t>&gt;21 2nd </a:t>
            </a:r>
            <a:r>
              <a:rPr lang="pl-PL" sz="1400" dirty="0" err="1">
                <a:latin typeface="Consolas"/>
                <a:cs typeface="Calibri"/>
              </a:rPr>
              <a:t>Street</a:t>
            </a:r>
            <a:r>
              <a:rPr lang="pl-PL" sz="1400" dirty="0">
                <a:latin typeface="Consolas"/>
                <a:cs typeface="Calibri"/>
              </a:rPr>
              <a:t>&lt;/</a:t>
            </a:r>
            <a:r>
              <a:rPr lang="pl-PL" sz="1400" dirty="0" err="1">
                <a:latin typeface="Consolas"/>
                <a:cs typeface="Calibri"/>
              </a:rPr>
              <a:t>streetAddress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city</a:t>
            </a:r>
            <a:r>
              <a:rPr lang="pl-PL" sz="1400" dirty="0">
                <a:latin typeface="Consolas"/>
                <a:cs typeface="Calibri"/>
              </a:rPr>
              <a:t>&gt;New York&lt;/</a:t>
            </a:r>
            <a:r>
              <a:rPr lang="pl-PL" sz="1400" dirty="0" err="1">
                <a:latin typeface="Consolas"/>
                <a:cs typeface="Calibri"/>
              </a:rPr>
              <a:t>city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state</a:t>
            </a:r>
            <a:r>
              <a:rPr lang="pl-PL" sz="1400" dirty="0">
                <a:latin typeface="Consolas"/>
                <a:cs typeface="Calibri"/>
              </a:rPr>
              <a:t>&gt;NY&lt;/</a:t>
            </a:r>
            <a:r>
              <a:rPr lang="pl-PL" sz="1400" dirty="0" err="1">
                <a:latin typeface="Consolas"/>
                <a:cs typeface="Calibri"/>
              </a:rPr>
              <a:t>state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postalCode</a:t>
            </a:r>
            <a:r>
              <a:rPr lang="pl-PL" sz="1400" dirty="0">
                <a:latin typeface="Consolas"/>
                <a:cs typeface="Calibri"/>
              </a:rPr>
              <a:t>&gt;10021&lt;/</a:t>
            </a:r>
            <a:r>
              <a:rPr lang="pl-PL" sz="1400" dirty="0" err="1">
                <a:latin typeface="Consolas"/>
                <a:cs typeface="Calibri"/>
              </a:rPr>
              <a:t>postalCode</a:t>
            </a:r>
            <a:r>
              <a:rPr lang="pl-PL" sz="1400" dirty="0">
                <a:latin typeface="Consolas"/>
                <a:cs typeface="Calibri"/>
              </a:rPr>
              <a:t>&gt;&lt;/</a:t>
            </a:r>
            <a:r>
              <a:rPr lang="pl-PL" sz="1400" dirty="0" err="1">
                <a:latin typeface="Consolas"/>
                <a:cs typeface="Calibri"/>
              </a:rPr>
              <a:t>address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phoneNumber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type</a:t>
            </a:r>
            <a:r>
              <a:rPr lang="pl-PL" sz="1400" dirty="0">
                <a:latin typeface="Consolas"/>
                <a:cs typeface="Calibri"/>
              </a:rPr>
              <a:t>&gt;</a:t>
            </a:r>
            <a:r>
              <a:rPr lang="pl-PL" sz="1400" dirty="0" err="1">
                <a:latin typeface="Consolas"/>
                <a:cs typeface="Calibri"/>
              </a:rPr>
              <a:t>home</a:t>
            </a:r>
            <a:r>
              <a:rPr lang="pl-PL" sz="1400" dirty="0">
                <a:latin typeface="Consolas"/>
                <a:cs typeface="Calibri"/>
              </a:rPr>
              <a:t>&lt;/</a:t>
            </a:r>
            <a:r>
              <a:rPr lang="pl-PL" sz="1400" dirty="0" err="1">
                <a:latin typeface="Consolas"/>
                <a:cs typeface="Calibri"/>
              </a:rPr>
              <a:t>type</a:t>
            </a:r>
            <a:r>
              <a:rPr lang="pl-PL" sz="1400" dirty="0">
                <a:latin typeface="Consolas"/>
                <a:cs typeface="Calibri"/>
              </a:rPr>
              <a:t>&gt;&lt;</a:t>
            </a:r>
            <a:r>
              <a:rPr lang="pl-PL" sz="1400" dirty="0" err="1">
                <a:latin typeface="Consolas"/>
                <a:cs typeface="Calibri"/>
              </a:rPr>
              <a:t>number</a:t>
            </a:r>
            <a:r>
              <a:rPr lang="pl-PL" sz="1400" dirty="0">
                <a:latin typeface="Consolas"/>
                <a:cs typeface="Calibri"/>
              </a:rPr>
              <a:t>&gt;212 555-1234&lt;/</a:t>
            </a:r>
            <a:r>
              <a:rPr lang="pl-PL" sz="1400" dirty="0" err="1">
                <a:latin typeface="Consolas"/>
                <a:cs typeface="Calibri"/>
              </a:rPr>
              <a:t>number</a:t>
            </a:r>
            <a:r>
              <a:rPr lang="pl-PL" sz="1400" dirty="0">
                <a:latin typeface="Consolas"/>
                <a:cs typeface="Calibri"/>
              </a:rPr>
              <a:t>&gt;&lt;/</a:t>
            </a:r>
            <a:r>
              <a:rPr lang="pl-PL" sz="1400" dirty="0" err="1">
                <a:latin typeface="Consolas"/>
                <a:cs typeface="Calibri"/>
              </a:rPr>
              <a:t>phoneNumber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phoneNumber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type</a:t>
            </a:r>
            <a:r>
              <a:rPr lang="pl-PL" sz="1400" dirty="0">
                <a:latin typeface="Consolas"/>
                <a:cs typeface="Calibri"/>
              </a:rPr>
              <a:t>&gt;fax&lt;/</a:t>
            </a:r>
            <a:r>
              <a:rPr lang="pl-PL" sz="1400" dirty="0" err="1">
                <a:latin typeface="Consolas"/>
                <a:cs typeface="Calibri"/>
              </a:rPr>
              <a:t>type</a:t>
            </a:r>
            <a:r>
              <a:rPr lang="pl-PL" sz="1400" dirty="0">
                <a:latin typeface="Consolas"/>
                <a:cs typeface="Calibri"/>
              </a:rPr>
              <a:t>&gt;&lt;</a:t>
            </a:r>
            <a:r>
              <a:rPr lang="pl-PL" sz="1400" dirty="0" err="1">
                <a:latin typeface="Consolas"/>
                <a:cs typeface="Calibri"/>
              </a:rPr>
              <a:t>number</a:t>
            </a:r>
            <a:r>
              <a:rPr lang="pl-PL" sz="1400" dirty="0">
                <a:latin typeface="Consolas"/>
                <a:cs typeface="Calibri"/>
              </a:rPr>
              <a:t>&gt;646 555-4567&lt;/</a:t>
            </a:r>
            <a:r>
              <a:rPr lang="pl-PL" sz="1400" dirty="0" err="1">
                <a:latin typeface="Consolas"/>
                <a:cs typeface="Calibri"/>
              </a:rPr>
              <a:t>number</a:t>
            </a:r>
            <a:r>
              <a:rPr lang="pl-PL" sz="1400" dirty="0">
                <a:latin typeface="Consolas"/>
                <a:cs typeface="Calibri"/>
              </a:rPr>
              <a:t>&gt;&lt;/</a:t>
            </a:r>
            <a:r>
              <a:rPr lang="pl-PL" sz="1400" dirty="0" err="1">
                <a:latin typeface="Consolas"/>
                <a:cs typeface="Calibri"/>
              </a:rPr>
              <a:t>phoneNumber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</a:t>
            </a:r>
            <a:r>
              <a:rPr lang="pl-PL" sz="1400" dirty="0" err="1">
                <a:latin typeface="Consolas"/>
                <a:cs typeface="Calibri"/>
              </a:rPr>
              <a:t>gender</a:t>
            </a:r>
            <a:r>
              <a:rPr lang="pl-PL" sz="1400" dirty="0">
                <a:latin typeface="Consolas"/>
                <a:cs typeface="Calibri"/>
              </a:rPr>
              <a:t>&gt;&lt;</a:t>
            </a:r>
            <a:r>
              <a:rPr lang="pl-PL" sz="1400" dirty="0" err="1">
                <a:latin typeface="Consolas"/>
                <a:cs typeface="Calibri"/>
              </a:rPr>
              <a:t>type</a:t>
            </a:r>
            <a:r>
              <a:rPr lang="pl-PL" sz="1400" dirty="0">
                <a:latin typeface="Consolas"/>
                <a:cs typeface="Calibri"/>
              </a:rPr>
              <a:t>&gt;</a:t>
            </a:r>
            <a:r>
              <a:rPr lang="pl-PL" sz="1400" dirty="0" err="1">
                <a:latin typeface="Consolas"/>
                <a:cs typeface="Calibri"/>
              </a:rPr>
              <a:t>male</a:t>
            </a:r>
            <a:r>
              <a:rPr lang="pl-PL" sz="1400" dirty="0">
                <a:latin typeface="Consolas"/>
                <a:cs typeface="Calibri"/>
              </a:rPr>
              <a:t>&lt;/</a:t>
            </a:r>
            <a:r>
              <a:rPr lang="pl-PL" sz="1400" dirty="0" err="1">
                <a:latin typeface="Consolas"/>
                <a:cs typeface="Calibri"/>
              </a:rPr>
              <a:t>type</a:t>
            </a:r>
            <a:r>
              <a:rPr lang="pl-PL" sz="1400" dirty="0">
                <a:latin typeface="Consolas"/>
                <a:cs typeface="Calibri"/>
              </a:rPr>
              <a:t>&gt;&lt;/</a:t>
            </a:r>
            <a:r>
              <a:rPr lang="pl-PL" sz="1400" dirty="0" err="1">
                <a:latin typeface="Consolas"/>
                <a:cs typeface="Calibri"/>
              </a:rPr>
              <a:t>gender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l-PL" sz="1400" dirty="0">
                <a:latin typeface="Consolas"/>
                <a:cs typeface="Calibri"/>
              </a:rPr>
              <a:t>&lt;/</a:t>
            </a:r>
            <a:r>
              <a:rPr lang="pl-PL" sz="1400" dirty="0" err="1">
                <a:latin typeface="Consolas"/>
                <a:cs typeface="Calibri"/>
              </a:rPr>
              <a:t>root</a:t>
            </a:r>
            <a:r>
              <a:rPr lang="pl-PL" sz="1400" dirty="0">
                <a:latin typeface="Consolas"/>
                <a:cs typeface="Calibri"/>
              </a:rPr>
              <a:t>&gt;</a:t>
            </a:r>
            <a:endParaRPr lang="pl-PL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pl-PL" sz="1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11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47A2A1-08BF-4486-8203-4517B643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4666"/>
            <a:ext cx="10972800" cy="1143000"/>
          </a:xfrm>
        </p:spPr>
        <p:txBody>
          <a:bodyPr>
            <a:noAutofit/>
          </a:bodyPr>
          <a:lstStyle/>
          <a:p>
            <a:r>
              <a:rPr lang="pl-PL" sz="3200" dirty="0">
                <a:cs typeface="Calibri"/>
              </a:rPr>
              <a:t>Formaty kodowania danych stosowane w usługach sieciowych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1D0FE61-C549-4049-B8D4-335F0933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604041" cy="639762"/>
          </a:xfrm>
        </p:spPr>
        <p:txBody>
          <a:bodyPr/>
          <a:lstStyle/>
          <a:p>
            <a:pPr algn="ctr"/>
            <a:r>
              <a:rPr lang="pl-PL" dirty="0">
                <a:cs typeface="Calibri"/>
              </a:rPr>
              <a:t>JSON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BFFCDB3-CBD7-4585-B005-33C0CB66E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255741" cy="395128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{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firstName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"John"</a:t>
            </a:r>
            <a:r>
              <a:rPr lang="pl-PL" dirty="0">
                <a:latin typeface="Consolas"/>
                <a:cs typeface="Calibri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lastName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"Smith"</a:t>
            </a:r>
            <a:r>
              <a:rPr lang="pl-PL" dirty="0">
                <a:latin typeface="Consolas"/>
                <a:cs typeface="Calibri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age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666666"/>
                </a:solidFill>
                <a:latin typeface="Consolas"/>
                <a:cs typeface="Calibri"/>
              </a:rPr>
              <a:t>25</a:t>
            </a:r>
            <a:r>
              <a:rPr lang="pl-PL" dirty="0">
                <a:latin typeface="Consolas"/>
                <a:cs typeface="Calibri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address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 { 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     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streetAddress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"21 2nd Street"</a:t>
            </a:r>
            <a:r>
              <a:rPr lang="pl-PL" dirty="0">
                <a:latin typeface="Consolas"/>
                <a:cs typeface="Calibri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     "city"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"New York"</a:t>
            </a:r>
            <a:r>
              <a:rPr lang="pl-PL" dirty="0">
                <a:latin typeface="Consolas"/>
                <a:cs typeface="Calibri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     "state"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"NY"</a:t>
            </a:r>
            <a:r>
              <a:rPr lang="pl-PL" dirty="0">
                <a:latin typeface="Consolas"/>
                <a:cs typeface="Calibri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     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postalCode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"10021"</a:t>
            </a:r>
            <a:r>
              <a:rPr lang="pl-PL" dirty="0">
                <a:latin typeface="Consolas"/>
                <a:cs typeface="Calibri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 },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phoneNumber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 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</a:t>
            </a:r>
            <a:r>
              <a:rPr lang="pl-PL" dirty="0">
                <a:latin typeface="Consolas"/>
                <a:ea typeface="+mn-lt"/>
                <a:cs typeface="+mn-lt"/>
              </a:rPr>
              <a:t> 	</a:t>
            </a:r>
            <a:r>
              <a:rPr lang="pl-PL" dirty="0">
                <a:latin typeface="Consolas"/>
                <a:cs typeface="Calibri"/>
              </a:rPr>
              <a:t>{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	  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type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 err="1">
                <a:solidFill>
                  <a:srgbClr val="BA2121"/>
                </a:solidFill>
                <a:latin typeface="Consolas"/>
                <a:cs typeface="Calibri"/>
              </a:rPr>
              <a:t>"hom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e"</a:t>
            </a:r>
            <a:r>
              <a:rPr lang="pl-PL" dirty="0">
                <a:latin typeface="Consolas"/>
                <a:cs typeface="Calibri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	  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number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"212 555-1234"</a:t>
            </a:r>
            <a:r>
              <a:rPr lang="pl-PL" dirty="0">
                <a:latin typeface="Consolas"/>
                <a:cs typeface="Calibri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	},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	{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type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BA2121"/>
                </a:solidFill>
                <a:latin typeface="Consolas"/>
                <a:cs typeface="Calibri"/>
              </a:rPr>
              <a:t>fax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	  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number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"646 555-4567"</a:t>
            </a:r>
            <a:r>
              <a:rPr lang="pl-PL" dirty="0">
                <a:latin typeface="Consolas"/>
                <a:cs typeface="Calibri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	}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   ],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  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gender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 {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	     "</a:t>
            </a:r>
            <a:r>
              <a:rPr lang="pl-PL" dirty="0" err="1">
                <a:solidFill>
                  <a:srgbClr val="008000"/>
                </a:solidFill>
                <a:latin typeface="Consolas"/>
                <a:cs typeface="Calibri"/>
              </a:rPr>
              <a:t>type</a:t>
            </a:r>
            <a:r>
              <a:rPr lang="pl-PL" dirty="0">
                <a:solidFill>
                  <a:srgbClr val="008000"/>
                </a:solidFill>
                <a:latin typeface="Consolas"/>
                <a:cs typeface="Calibri"/>
              </a:rPr>
              <a:t>"</a:t>
            </a:r>
            <a:r>
              <a:rPr lang="pl-PL" dirty="0">
                <a:latin typeface="Consolas"/>
                <a:cs typeface="Calibri"/>
              </a:rPr>
              <a:t>: </a:t>
            </a:r>
            <a:r>
              <a:rPr lang="pl-PL" dirty="0" err="1">
                <a:solidFill>
                  <a:srgbClr val="BA2121"/>
                </a:solidFill>
                <a:latin typeface="Consolas"/>
                <a:cs typeface="Calibri"/>
              </a:rPr>
              <a:t>"mal</a:t>
            </a:r>
            <a:r>
              <a:rPr lang="pl-PL" dirty="0">
                <a:solidFill>
                  <a:srgbClr val="BA2121"/>
                </a:solidFill>
                <a:latin typeface="Consolas"/>
                <a:cs typeface="Calibri"/>
              </a:rPr>
              <a:t>e"</a:t>
            </a:r>
            <a:r>
              <a:rPr lang="pl-PL" dirty="0">
                <a:latin typeface="Consolas"/>
                <a:cs typeface="Calibri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>
                <a:latin typeface="Consolas"/>
                <a:cs typeface="Calibri"/>
              </a:rPr>
              <a:t>   } 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>
                <a:latin typeface="Consolas"/>
                <a:cs typeface="Calibri"/>
              </a:rPr>
              <a:t>} </a:t>
            </a:r>
            <a:endParaRPr lang="pl-PL" dirty="0">
              <a:ea typeface="+mn-lt"/>
              <a:cs typeface="+mn-lt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3DE7147-FCD5-4A09-B050-103C21042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8762" y="1535113"/>
            <a:ext cx="6213663" cy="639762"/>
          </a:xfrm>
        </p:spPr>
        <p:txBody>
          <a:bodyPr/>
          <a:lstStyle/>
          <a:p>
            <a:pPr algn="ctr"/>
            <a:r>
              <a:rPr lang="pl-PL" dirty="0">
                <a:cs typeface="Calibri"/>
              </a:rPr>
              <a:t>YAML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FBC0369-9941-4FAB-9E39-1A74553F7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1946" y="2174875"/>
            <a:ext cx="5280479" cy="42644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nsolas"/>
                <a:cs typeface="Calibri"/>
              </a:rPr>
              <a:t>firstName</a:t>
            </a:r>
            <a:r>
              <a:rPr lang="en-US" sz="1400" dirty="0">
                <a:latin typeface="Consolas"/>
                <a:cs typeface="Calibri"/>
              </a:rPr>
              <a:t>: John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alibri"/>
              </a:rPr>
              <a:t>lastName</a:t>
            </a:r>
            <a:r>
              <a:rPr lang="en-US" sz="1400" dirty="0">
                <a:latin typeface="Consolas"/>
                <a:cs typeface="Calibri"/>
              </a:rPr>
              <a:t>: Smith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age: 25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address: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  </a:t>
            </a:r>
            <a:r>
              <a:rPr lang="en-US" sz="1400" dirty="0" err="1">
                <a:latin typeface="Consolas"/>
                <a:cs typeface="Calibri"/>
              </a:rPr>
              <a:t>streetAddress</a:t>
            </a:r>
            <a:r>
              <a:rPr lang="en-US" sz="1400" dirty="0">
                <a:latin typeface="Consolas"/>
                <a:cs typeface="Calibri"/>
              </a:rPr>
              <a:t>: 21 2nd Street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  city: New York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  state: NY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  </a:t>
            </a:r>
            <a:r>
              <a:rPr lang="en-US" sz="1400" dirty="0" err="1">
                <a:latin typeface="Consolas"/>
                <a:cs typeface="Calibri"/>
              </a:rPr>
              <a:t>postalCode</a:t>
            </a:r>
            <a:r>
              <a:rPr lang="en-US" sz="1400" dirty="0">
                <a:latin typeface="Consolas"/>
                <a:cs typeface="Calibri"/>
              </a:rPr>
              <a:t>: '10021'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alibri"/>
              </a:rPr>
              <a:t>phoneNumber</a:t>
            </a:r>
            <a:r>
              <a:rPr lang="en-US" sz="1400" dirty="0">
                <a:latin typeface="Consolas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  - type: home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    number: 212 555-1234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  - type: fax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    number: 646 555-4567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gender: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  type: male</a:t>
            </a:r>
            <a:endParaRPr lang="pl-PL" sz="1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11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43962"/>
            <a:ext cx="10972800" cy="1143000"/>
          </a:xfrm>
        </p:spPr>
        <p:txBody>
          <a:bodyPr/>
          <a:lstStyle/>
          <a:p>
            <a:r>
              <a:rPr lang="pl-PL" dirty="0"/>
              <a:t>Zastosowanie </a:t>
            </a:r>
            <a:r>
              <a:rPr lang="pl-PL" dirty="0" err="1"/>
              <a:t>Node</a:t>
            </a:r>
            <a:r>
              <a:rPr lang="pl-PL" dirty="0"/>
              <a:t>-RED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21347" y="2790423"/>
            <a:ext cx="9751453" cy="2690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/>
              <a:t>Prototypowanie i budowa systemów rozproszonych.</a:t>
            </a:r>
            <a:endParaRPr lang="pl-PL" sz="2000" dirty="0">
              <a:cs typeface="Calibri"/>
            </a:endParaRPr>
          </a:p>
          <a:p>
            <a:r>
              <a:rPr lang="pl-PL" sz="2000" dirty="0"/>
              <a:t>Prototypowanie i budowa systemów Internetu Rzeczy.</a:t>
            </a:r>
            <a:endParaRPr lang="pl-PL" sz="2000">
              <a:cs typeface="Calibri"/>
            </a:endParaRPr>
          </a:p>
          <a:p>
            <a:r>
              <a:rPr lang="pl-PL" sz="2000" dirty="0"/>
              <a:t>Prototypowanie i budowa systemów wbudowanych.</a:t>
            </a:r>
            <a:endParaRPr lang="pl-PL" sz="2000" dirty="0">
              <a:cs typeface="Calibri"/>
            </a:endParaRPr>
          </a:p>
          <a:p>
            <a:r>
              <a:rPr lang="pl-PL" sz="2000" dirty="0" err="1"/>
              <a:t>Node</a:t>
            </a:r>
            <a:r>
              <a:rPr lang="pl-PL" sz="2000" dirty="0"/>
              <a:t>-RED jest przede wszystkim środowiskiem testowym, ale sprzedawane są rozwiązania przemysłowe oparte na </a:t>
            </a:r>
            <a:r>
              <a:rPr lang="pl-PL" sz="2000" dirty="0" err="1"/>
              <a:t>Node</a:t>
            </a:r>
            <a:r>
              <a:rPr lang="pl-PL" sz="2000" dirty="0"/>
              <a:t>-RED.</a:t>
            </a:r>
            <a:endParaRPr lang="pl-PL" sz="2000" dirty="0">
              <a:cs typeface="Calibri"/>
            </a:endParaRPr>
          </a:p>
          <a:p>
            <a:pPr marL="0" indent="0">
              <a:buNone/>
            </a:pPr>
            <a:endParaRPr lang="pl-PL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252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729941"/>
            <a:ext cx="10515240" cy="98172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Symbol zastępczy zawartości 3"/>
          <p:cNvPicPr/>
          <p:nvPr/>
        </p:nvPicPr>
        <p:blipFill>
          <a:blip r:embed="rId2"/>
          <a:stretch/>
        </p:blipFill>
        <p:spPr>
          <a:xfrm>
            <a:off x="838080" y="1839240"/>
            <a:ext cx="10515240" cy="4323600"/>
          </a:xfrm>
          <a:prstGeom prst="rect">
            <a:avLst/>
          </a:prstGeom>
          <a:ln>
            <a:noFill/>
          </a:ln>
        </p:spPr>
      </p:pic>
      <p:sp>
        <p:nvSpPr>
          <p:cNvPr id="5" name="pole tekstowe 4"/>
          <p:cNvSpPr txBox="1"/>
          <p:nvPr/>
        </p:nvSpPr>
        <p:spPr>
          <a:xfrm>
            <a:off x="1984335" y="730386"/>
            <a:ext cx="7656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ISO Open Systems Interconnection Reference Model</a:t>
            </a:r>
            <a:endParaRPr lang="pl-PL" sz="2800" i="1" dirty="0"/>
          </a:p>
          <a:p>
            <a:pPr algn="ctr"/>
            <a:r>
              <a:rPr lang="pl-PL" sz="2800" dirty="0"/>
              <a:t>Model łączenia systemów otwartych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5503" y="934392"/>
            <a:ext cx="10972800" cy="840442"/>
          </a:xfrm>
        </p:spPr>
        <p:txBody>
          <a:bodyPr>
            <a:normAutofit/>
          </a:bodyPr>
          <a:lstStyle/>
          <a:p>
            <a:r>
              <a:rPr lang="pl-PL" dirty="0"/>
              <a:t>Modele komunikacji sieciowej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2224943"/>
            <a:ext cx="10972800" cy="3083197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 err="1">
                <a:latin typeface="Calibri" pitchFamily="34" charset="0"/>
                <a:cs typeface="Calibri" pitchFamily="34" charset="0"/>
              </a:rPr>
              <a:t>Peer-to-peer</a:t>
            </a:r>
            <a:r>
              <a:rPr lang="pl-PL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pl-PL" sz="2000" dirty="0">
                <a:latin typeface="Calibri" pitchFamily="34" charset="0"/>
                <a:cs typeface="Calibri" pitchFamily="34" charset="0"/>
              </a:rPr>
              <a:t>Wszystkie hosty mają te same uprawnienia.</a:t>
            </a:r>
          </a:p>
          <a:p>
            <a:r>
              <a:rPr lang="pl-PL" sz="2400" dirty="0">
                <a:latin typeface="Calibri" pitchFamily="34" charset="0"/>
                <a:cs typeface="Calibri" pitchFamily="34" charset="0"/>
              </a:rPr>
              <a:t>Klient-serwer</a:t>
            </a:r>
          </a:p>
          <a:p>
            <a:pPr lvl="1"/>
            <a:r>
              <a:rPr lang="pl-PL" sz="2000" dirty="0">
                <a:latin typeface="Calibri" pitchFamily="34" charset="0"/>
                <a:cs typeface="Calibri" pitchFamily="34" charset="0"/>
              </a:rPr>
              <a:t>Serwer jest  zwykle uruchomiany na hoście z publicznym adresem IP (chyba, że ma być osiągalny tylko lokalnie).</a:t>
            </a:r>
          </a:p>
          <a:p>
            <a:pPr lvl="1"/>
            <a:r>
              <a:rPr lang="pl-PL" sz="2000" dirty="0">
                <a:latin typeface="Calibri" pitchFamily="34" charset="0"/>
                <a:cs typeface="Calibri" pitchFamily="34" charset="0"/>
              </a:rPr>
              <a:t>Klienci nie muszą mieć publicznych adresów IP. </a:t>
            </a:r>
          </a:p>
          <a:p>
            <a:r>
              <a:rPr lang="pl-PL" sz="2400" dirty="0" err="1">
                <a:latin typeface="Calibri" pitchFamily="34" charset="0"/>
                <a:cs typeface="Calibri" pitchFamily="34" charset="0"/>
              </a:rPr>
              <a:t>Poblikacja-subskrybcja</a:t>
            </a:r>
            <a:endParaRPr lang="pl-PL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l-PL" sz="2000" dirty="0">
                <a:latin typeface="Calibri" pitchFamily="34" charset="0"/>
                <a:cs typeface="Calibri" pitchFamily="34" charset="0"/>
              </a:rPr>
              <a:t>Komunikacja za pośrednictwem serwera (brokera) z publicznym adresem IP. </a:t>
            </a:r>
          </a:p>
          <a:p>
            <a:pPr lvl="1"/>
            <a:r>
              <a:rPr lang="pl-PL" sz="2000" dirty="0">
                <a:latin typeface="Calibri" pitchFamily="34" charset="0"/>
                <a:cs typeface="Calibri" pitchFamily="34" charset="0"/>
              </a:rPr>
              <a:t>Możliwość przesyłania wiadomości pomiędzy klientami bez publicznego adresu IP.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>
          <a:xfrm>
            <a:off x="609600" y="942693"/>
            <a:ext cx="10972800" cy="902918"/>
          </a:xfrm>
        </p:spPr>
        <p:txBody>
          <a:bodyPr/>
          <a:lstStyle/>
          <a:p>
            <a:r>
              <a:rPr lang="pl-PL"/>
              <a:t>Zagadnienia sieciowe</a:t>
            </a:r>
          </a:p>
        </p:txBody>
      </p:sp>
      <p:sp>
        <p:nvSpPr>
          <p:cNvPr id="6147" name="Symbol zastępczy zawartości 2"/>
          <p:cNvSpPr>
            <a:spLocks noGrp="1"/>
          </p:cNvSpPr>
          <p:nvPr>
            <p:ph idx="1"/>
          </p:nvPr>
        </p:nvSpPr>
        <p:spPr>
          <a:xfrm>
            <a:off x="609600" y="2268261"/>
            <a:ext cx="10972800" cy="3565635"/>
          </a:xfrm>
        </p:spPr>
        <p:txBody>
          <a:bodyPr/>
          <a:lstStyle/>
          <a:p>
            <a:r>
              <a:rPr lang="pl-PL" sz="2400" dirty="0"/>
              <a:t>Bezpieczeństwo pracy w sieci.</a:t>
            </a:r>
          </a:p>
          <a:p>
            <a:r>
              <a:rPr lang="pl-PL" sz="2400" dirty="0"/>
              <a:t>Przesyłanie danych między składowymi systemu rozproszonego.</a:t>
            </a:r>
          </a:p>
          <a:p>
            <a:r>
              <a:rPr lang="pl-PL" sz="2400" dirty="0"/>
              <a:t>Formaty przesyłania danych.</a:t>
            </a:r>
          </a:p>
          <a:p>
            <a:r>
              <a:rPr lang="pl-PL" sz="2400" dirty="0"/>
              <a:t>Obciążenie sieci.</a:t>
            </a:r>
          </a:p>
          <a:p>
            <a:r>
              <a:rPr lang="pl-PL" sz="2400" dirty="0"/>
              <a:t>Łączność internetowa z urządzeniami mobilnym.</a:t>
            </a:r>
          </a:p>
          <a:p>
            <a:r>
              <a:rPr lang="pl-PL" sz="2400" dirty="0"/>
              <a:t>Łączność u urządzeniami nie posiadającymi publicznego adresu 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866081"/>
            <a:ext cx="10515240" cy="113727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l-PL" sz="4400" b="0" strike="noStrike" spc="-1" dirty="0">
                <a:solidFill>
                  <a:srgbClr val="000000"/>
                </a:solidFill>
                <a:latin typeface="Calibri"/>
                <a:cs typeface="Calibri"/>
              </a:rPr>
              <a:t>Wieloplatformowość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838080" y="2326601"/>
            <a:ext cx="10515240" cy="3724659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 dirty="0">
                <a:solidFill>
                  <a:srgbClr val="000000"/>
                </a:solidFill>
                <a:latin typeface="Calibri"/>
              </a:rPr>
              <a:t>Przez Internet mogą przesyłać dane aplikacje programowane w różnych językach i działające pod kontrolą różnych systemów operacyjnych – Windows, Linux, Android, …</a:t>
            </a:r>
            <a:endParaRPr lang="pl-PL"/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 dirty="0">
                <a:solidFill>
                  <a:srgbClr val="000000"/>
                </a:solidFill>
                <a:latin typeface="Calibri"/>
              </a:rPr>
              <a:t>Języki programowania wyposażone są w mechanizmy (biblioteki) do łączenia przez Internet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pl-PL" sz="24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 dirty="0">
                <a:solidFill>
                  <a:srgbClr val="000000"/>
                </a:solidFill>
                <a:latin typeface="Calibri"/>
              </a:rPr>
              <a:t>Środowiska uruchomieniowe i platformy programistyczne działające w różnych systemach operacyjnych: Node.js (JavaScript), .NET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"/>
              </a:rPr>
              <a:t>Core</a:t>
            </a:r>
            <a:r>
              <a:rPr lang="pl-PL" sz="2400" b="0" strike="noStrike" spc="-1" dirty="0">
                <a:solidFill>
                  <a:srgbClr val="000000"/>
                </a:solidFill>
                <a:latin typeface="Calibri"/>
              </a:rPr>
              <a:t> (C#), 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"/>
              </a:rPr>
              <a:t>Django</a:t>
            </a:r>
            <a:r>
              <a:rPr lang="pl-PL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pl-PL" sz="2400" b="0" strike="noStrike" spc="-1" dirty="0" err="1">
                <a:solidFill>
                  <a:srgbClr val="000000"/>
                </a:solidFill>
                <a:latin typeface="Calibri"/>
              </a:rPr>
              <a:t>Python</a:t>
            </a:r>
            <a:r>
              <a:rPr lang="pl-PL" sz="2400" b="0" strike="noStrike" spc="-1" dirty="0">
                <a:solidFill>
                  <a:srgbClr val="000000"/>
                </a:solidFill>
                <a:latin typeface="Calibri"/>
              </a:rPr>
              <a:t>), </a:t>
            </a:r>
            <a:r>
              <a:rPr lang="pl-PL" sz="2800" b="0" strike="noStrike" spc="-1" dirty="0">
                <a:solidFill>
                  <a:srgbClr val="000000"/>
                </a:solidFill>
                <a:latin typeface="Calibri"/>
              </a:rPr>
              <a:t>…</a:t>
            </a:r>
            <a:endParaRPr lang="pl-PL" sz="2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4446"/>
            <a:ext cx="10972800" cy="892480"/>
          </a:xfrm>
        </p:spPr>
        <p:txBody>
          <a:bodyPr/>
          <a:lstStyle/>
          <a:p>
            <a:pPr eaLnBrk="1" hangingPunct="1"/>
            <a:r>
              <a:rPr lang="pl-PL" sz="4600" dirty="0"/>
              <a:t>Aplikacja sieciowa</a:t>
            </a:r>
            <a:endParaRPr lang="pl-PL" sz="29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10014"/>
            <a:ext cx="10972800" cy="35447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sz="2400" b="1"/>
              <a:t>Aplikacja</a:t>
            </a:r>
            <a:r>
              <a:rPr lang="pl-PL" sz="2400"/>
              <a:t> – konkretny ze względu na oferowane użytkownikom funkcjonalność element oprogramowania użytkowego.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 b="1"/>
              <a:t>Aplikacja sieciowa</a:t>
            </a:r>
            <a:r>
              <a:rPr lang="pl-PL" sz="2400"/>
              <a:t> – aplikacja umieszczona na serwerze aplikacji;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400"/>
              <a:t>użytkownik łączy się z aplikacją za pomocą przeglądarki internetowej,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400"/>
              <a:t>aplikacja obsługuje żądania klienta,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400"/>
              <a:t>przetwarzanie odbywa się na serwerze,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400" u="sng"/>
              <a:t>aplikacja dostarcza interfejs użytkownika</a:t>
            </a:r>
            <a:r>
              <a:rPr lang="pl-PL" sz="2400"/>
              <a:t>,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400"/>
              <a:t>protokół HTTP (metody GET, POST).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7432"/>
            <a:ext cx="10972800" cy="955110"/>
          </a:xfrm>
        </p:spPr>
        <p:txBody>
          <a:bodyPr/>
          <a:lstStyle/>
          <a:p>
            <a:pPr eaLnBrk="1" hangingPunct="1"/>
            <a:r>
              <a:rPr lang="pl-PL"/>
              <a:t>Usługa sieciowa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24944"/>
            <a:ext cx="10972800" cy="3913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l-PL" sz="2000" dirty="0"/>
              <a:t>Usługa sieciowa dostarcza metody sieciowe, które może wywoływać aplikacja klienta.</a:t>
            </a:r>
          </a:p>
          <a:p>
            <a:pPr eaLnBrk="1" hangingPunct="1">
              <a:lnSpc>
                <a:spcPct val="80000"/>
              </a:lnSpc>
            </a:pPr>
            <a:r>
              <a:rPr lang="pl-PL" sz="2000" dirty="0"/>
              <a:t>API (ang. </a:t>
            </a:r>
            <a:r>
              <a:rPr lang="pl-PL" sz="2000" i="1" dirty="0"/>
              <a:t>Application Programming Interface)</a:t>
            </a:r>
            <a:r>
              <a:rPr lang="pl-PL" sz="2000" dirty="0"/>
              <a:t> –</a:t>
            </a:r>
            <a:r>
              <a:rPr lang="pl-PL" sz="2000" i="1" dirty="0"/>
              <a:t> </a:t>
            </a:r>
            <a:r>
              <a:rPr lang="pl-PL" sz="2000" dirty="0"/>
              <a:t>Interfejs programowania aplikacji, interfejs programistyczny aplikacji.</a:t>
            </a:r>
            <a:endParaRPr lang="pl-PL" sz="2000" dirty="0"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2000" u="sng" dirty="0"/>
              <a:t>Usługa sieciowa nie dostarcza interfejsu użytkownika</a:t>
            </a:r>
            <a:r>
              <a:rPr lang="pl-PL" sz="2000" dirty="0"/>
              <a:t>.</a:t>
            </a:r>
            <a:endParaRPr lang="pl-PL" sz="2000" dirty="0"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2000" dirty="0"/>
              <a:t>Usługi sieciowe nie są ograniczone do jednego systemu operacyjnego, ale są oparte na otwartych standardach.</a:t>
            </a:r>
            <a:endParaRPr lang="pl-PL" sz="2000" dirty="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pl-PL" sz="2000" dirty="0"/>
              <a:t>Protokół SOAP (ang. </a:t>
            </a:r>
            <a:r>
              <a:rPr lang="en-US" sz="2000" i="1" dirty="0"/>
              <a:t>Simple Object Access Protocol</a:t>
            </a:r>
            <a:r>
              <a:rPr lang="pl-PL" sz="2000" dirty="0"/>
              <a:t>) –  komunikacja między klientem (konsumentem) i usługą sieciową odbywa za pomocą dokumentów bazujących na XML.</a:t>
            </a:r>
          </a:p>
          <a:p>
            <a:pPr eaLnBrk="1" hangingPunct="1">
              <a:lnSpc>
                <a:spcPct val="80000"/>
              </a:lnSpc>
            </a:pPr>
            <a:r>
              <a:rPr lang="pl-PL" sz="2000" dirty="0"/>
              <a:t>REST (ang. </a:t>
            </a:r>
            <a:r>
              <a:rPr lang="pl-PL" sz="2000" i="1" dirty="0" err="1"/>
              <a:t>Representational</a:t>
            </a:r>
            <a:r>
              <a:rPr lang="pl-PL" sz="2000" i="1" dirty="0"/>
              <a:t> </a:t>
            </a:r>
            <a:r>
              <a:rPr lang="pl-PL" sz="2000" i="1" dirty="0" err="1"/>
              <a:t>State</a:t>
            </a:r>
            <a:r>
              <a:rPr lang="pl-PL" sz="2000" i="1" dirty="0"/>
              <a:t> Transfer</a:t>
            </a:r>
            <a:r>
              <a:rPr lang="pl-PL" sz="2000" dirty="0"/>
              <a:t>) – styl architektury usług sieciowych wykorzystujących protokół HTTP (metody GET, POST, PUT, DELETE) i format danych JSON (JavaScript Object </a:t>
            </a:r>
            <a:r>
              <a:rPr lang="pl-PL" sz="2000" dirty="0" err="1"/>
              <a:t>Notation</a:t>
            </a:r>
            <a:r>
              <a:rPr lang="pl-PL" sz="2000" dirty="0"/>
              <a:t>).</a:t>
            </a:r>
            <a:endParaRPr lang="pl-PL" sz="2000" dirty="0"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2000" dirty="0"/>
              <a:t>Można stosować i inne protokoły.</a:t>
            </a:r>
            <a:endParaRPr lang="pl-PL" sz="2000"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>
          <a:xfrm>
            <a:off x="609600" y="963569"/>
            <a:ext cx="10972800" cy="902918"/>
          </a:xfrm>
        </p:spPr>
        <p:txBody>
          <a:bodyPr/>
          <a:lstStyle/>
          <a:p>
            <a:r>
              <a:rPr lang="pl-PL" sz="4000"/>
              <a:t>Techniki tworzenia aplikacji i usług internetowych</a:t>
            </a:r>
          </a:p>
        </p:txBody>
      </p:sp>
      <p:sp>
        <p:nvSpPr>
          <p:cNvPr id="7171" name="Symbol zastępczy zawartości 2"/>
          <p:cNvSpPr>
            <a:spLocks noGrp="1"/>
          </p:cNvSpPr>
          <p:nvPr>
            <p:ph idx="1"/>
          </p:nvPr>
        </p:nvSpPr>
        <p:spPr>
          <a:xfrm>
            <a:off x="609600" y="2289137"/>
            <a:ext cx="10972800" cy="3586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1800" dirty="0"/>
              <a:t>Program w języku C, C#, Java, Perl, … generujący strony lub usługi.</a:t>
            </a:r>
          </a:p>
          <a:p>
            <a:r>
              <a:rPr lang="pl-PL" sz="1800" dirty="0"/>
              <a:t>Skrypty osadzane na stronie np. PHP, C# i Visual Basic.</a:t>
            </a:r>
          </a:p>
          <a:p>
            <a:r>
              <a:rPr lang="pl-PL" sz="1800" dirty="0"/>
              <a:t>ASP.NET Web </a:t>
            </a:r>
            <a:r>
              <a:rPr lang="pl-PL" sz="1800" dirty="0" err="1"/>
              <a:t>Forms</a:t>
            </a:r>
            <a:r>
              <a:rPr lang="pl-PL" sz="1800" dirty="0"/>
              <a:t>, ASP.NET MVC, JSP; aplikacje sieciowe.</a:t>
            </a:r>
          </a:p>
          <a:p>
            <a:r>
              <a:rPr lang="pl-PL" sz="1800" dirty="0"/>
              <a:t>AJAX – </a:t>
            </a:r>
            <a:r>
              <a:rPr lang="pl-PL" sz="1800" i="1" dirty="0" err="1"/>
              <a:t>Asynchronous</a:t>
            </a:r>
            <a:r>
              <a:rPr lang="pl-PL" sz="1800" i="1" dirty="0"/>
              <a:t> JavaScript and XML</a:t>
            </a:r>
            <a:r>
              <a:rPr lang="pl-PL" sz="1800" dirty="0"/>
              <a:t>.</a:t>
            </a:r>
          </a:p>
          <a:p>
            <a:r>
              <a:rPr lang="pl-PL" sz="1800" dirty="0"/>
              <a:t>Usługi SOAP – </a:t>
            </a:r>
            <a:r>
              <a:rPr lang="pl-PL" sz="1800" i="1" dirty="0"/>
              <a:t>Simple Object Access </a:t>
            </a:r>
            <a:r>
              <a:rPr lang="pl-PL" sz="1800" i="1" dirty="0" err="1"/>
              <a:t>Protocol</a:t>
            </a:r>
            <a:r>
              <a:rPr lang="pl-PL" sz="1800" i="1" dirty="0"/>
              <a:t>.</a:t>
            </a:r>
          </a:p>
          <a:p>
            <a:r>
              <a:rPr lang="pl-PL" sz="1800" dirty="0" err="1"/>
              <a:t>RESTFull</a:t>
            </a:r>
            <a:r>
              <a:rPr lang="pl-PL" sz="1800" dirty="0"/>
              <a:t> API – </a:t>
            </a:r>
            <a:r>
              <a:rPr lang="pl-PL" sz="1800" dirty="0" err="1"/>
              <a:t>Representational</a:t>
            </a:r>
            <a:r>
              <a:rPr lang="pl-PL" sz="1800" dirty="0"/>
              <a:t> State Transfer.</a:t>
            </a:r>
          </a:p>
          <a:p>
            <a:r>
              <a:rPr lang="pl-PL" sz="1800" dirty="0" err="1"/>
              <a:t>Node</a:t>
            </a:r>
            <a:r>
              <a:rPr lang="pl-PL" sz="1800" dirty="0"/>
              <a:t>-RED – graficzne środowisko programistyczne, ważne zastosowanie to Internet rzeczy, szczególnie </a:t>
            </a:r>
            <a:r>
              <a:rPr lang="pl-PL" sz="1800" dirty="0" err="1"/>
              <a:t>Raspberry</a:t>
            </a:r>
            <a:r>
              <a:rPr lang="pl-PL" sz="1800" dirty="0"/>
              <a:t> PI; pozwala tworzyć usługi i aplikacje.</a:t>
            </a:r>
          </a:p>
          <a:p>
            <a:r>
              <a:rPr lang="pl-PL" sz="1800" dirty="0"/>
              <a:t>Programy w języku JavaScript  działające na platformie Node.js lub inne techniki lekkie.</a:t>
            </a:r>
          </a:p>
          <a:p>
            <a:r>
              <a:rPr lang="pl-PL" sz="1800" dirty="0"/>
              <a:t>Programy serwerowe (obsługujące żądania http) napisane w języku C#, … .</a:t>
            </a:r>
          </a:p>
          <a:p>
            <a:pPr>
              <a:buFont typeface="Wingdings" pitchFamily="2" charset="2"/>
              <a:buNone/>
            </a:pPr>
            <a:endParaRPr lang="pl-PL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1116602"/>
            <a:ext cx="10515240" cy="101201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l-PL" sz="3600" b="0" strike="noStrike" spc="-1" dirty="0">
                <a:solidFill>
                  <a:srgbClr val="000000"/>
                </a:solidFill>
                <a:latin typeface="Calibri"/>
                <a:cs typeface="Calibri"/>
              </a:rPr>
              <a:t>Narzędzia programistyczne wybrane do przedmiotu</a:t>
            </a:r>
            <a:r>
              <a:rPr lang="pl-PL" sz="36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pl-PL" sz="3600" b="0" strike="noStrike" spc="-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79833" y="2733697"/>
            <a:ext cx="10515240" cy="3307125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 dirty="0">
                <a:solidFill>
                  <a:srgbClr val="000000"/>
                </a:solidFill>
                <a:latin typeface="Calibri"/>
              </a:rPr>
              <a:t>Środowiska programistyczne</a:t>
            </a:r>
            <a:endParaRPr lang="pl-PL" sz="1600"/>
          </a:p>
          <a:p>
            <a:pPr marL="685800" lvl="1" indent="-227965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Visual Studio, Visual Studio </a:t>
            </a:r>
            <a:r>
              <a:rPr lang="pl-PL" sz="2000" b="0" strike="noStrike" spc="-1" dirty="0" err="1">
                <a:solidFill>
                  <a:srgbClr val="000000"/>
                </a:solidFill>
                <a:latin typeface="Calibri"/>
              </a:rPr>
              <a:t>Code</a:t>
            </a: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 (wieloplatformowe), pozwalają na kodowanie w różnych językach, w tym C# i JavaScript, </a:t>
            </a:r>
            <a:r>
              <a:rPr lang="pl-PL" sz="2000" spc="-1" dirty="0">
                <a:solidFill>
                  <a:srgbClr val="000000"/>
                </a:solidFill>
                <a:latin typeface="Calibri"/>
              </a:rPr>
              <a:t>są</a:t>
            </a: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 dostępne bezpłatnie</a:t>
            </a:r>
            <a:r>
              <a:rPr lang="pl-PL" sz="2000" spc="-1" dirty="0">
                <a:solidFill>
                  <a:srgbClr val="000000"/>
                </a:solidFill>
                <a:latin typeface="Calibri"/>
              </a:rPr>
              <a:t>,</a:t>
            </a:r>
            <a:endParaRPr lang="pl-PL" sz="2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85800" lvl="1" indent="-227965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spc="-1" dirty="0" err="1">
                <a:solidFill>
                  <a:srgbClr val="000000"/>
                </a:solidFill>
                <a:latin typeface="Calibri"/>
              </a:rPr>
              <a:t>Node</a:t>
            </a:r>
            <a:r>
              <a:rPr lang="pl-PL" sz="2000" spc="-1" dirty="0">
                <a:solidFill>
                  <a:srgbClr val="000000"/>
                </a:solidFill>
                <a:latin typeface="Calibri"/>
              </a:rPr>
              <a:t>-Red</a:t>
            </a: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, działa w przeglądarce internetowej</a:t>
            </a:r>
            <a:r>
              <a:rPr lang="pl-PL" sz="2000" spc="-1" dirty="0">
                <a:solidFill>
                  <a:srgbClr val="000000"/>
                </a:solidFill>
                <a:latin typeface="Calibri"/>
              </a:rPr>
              <a:t>.</a:t>
            </a:r>
            <a:endParaRPr lang="pl-PL" sz="20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 dirty="0">
                <a:solidFill>
                  <a:srgbClr val="000000"/>
                </a:solidFill>
                <a:latin typeface="Calibri"/>
              </a:rPr>
              <a:t>Podstawowy język programowania C# z uwagi na jego znajomość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pl-PL" sz="24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 dirty="0">
                <a:solidFill>
                  <a:srgbClr val="000000"/>
                </a:solidFill>
                <a:latin typeface="Calibri"/>
              </a:rPr>
              <a:t>JavaScript powszechnie wykorzystywany w aplikacjach internetowych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, w tym w aplikacjach </a:t>
            </a:r>
            <a:r>
              <a:rPr lang="pl-PL" sz="2400" spc="-1" dirty="0" err="1">
                <a:solidFill>
                  <a:srgbClr val="000000"/>
                </a:solidFill>
                <a:latin typeface="Calibri"/>
              </a:rPr>
              <a:t>Node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-RED.</a:t>
            </a:r>
            <a:endParaRPr lang="pl-PL" sz="24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l-PL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CA8DBC-E3AF-4DF5-992A-F0A7E590612E}"/>
</file>

<file path=customXml/itemProps2.xml><?xml version="1.0" encoding="utf-8"?>
<ds:datastoreItem xmlns:ds="http://schemas.openxmlformats.org/officeDocument/2006/customXml" ds:itemID="{7D346D9D-6431-48CF-816C-92DF5ED5E3B3}"/>
</file>

<file path=customXml/itemProps3.xml><?xml version="1.0" encoding="utf-8"?>
<ds:datastoreItem xmlns:ds="http://schemas.openxmlformats.org/officeDocument/2006/customXml" ds:itemID="{C951983D-24C4-4B6E-B49D-63C6E575ACA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</TotalTime>
  <Words>1402</Words>
  <Application>Microsoft Office PowerPoint</Application>
  <PresentationFormat>Panoramiczny</PresentationFormat>
  <Paragraphs>230</Paragraphs>
  <Slides>23</Slides>
  <Notes>1</Notes>
  <HiddenSlides>2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Motyw pakietu Office</vt:lpstr>
      <vt:lpstr>Wstęp</vt:lpstr>
      <vt:lpstr>Prezentacja programu PowerPoint</vt:lpstr>
      <vt:lpstr>Modele komunikacji sieciowej</vt:lpstr>
      <vt:lpstr>Zagadnienia sieciowe</vt:lpstr>
      <vt:lpstr>Prezentacja programu PowerPoint</vt:lpstr>
      <vt:lpstr>Aplikacja sieciowa</vt:lpstr>
      <vt:lpstr>Usługa sieciowa</vt:lpstr>
      <vt:lpstr>Techniki tworzenia aplikacji i usług internetowych</vt:lpstr>
      <vt:lpstr>Prezentacja programu PowerPoint</vt:lpstr>
      <vt:lpstr>Platforma .NET</vt:lpstr>
      <vt:lpstr>Visual Studio</vt:lpstr>
      <vt:lpstr>Strona internetowa (WWW)</vt:lpstr>
      <vt:lpstr>Protokół HTTP</vt:lpstr>
      <vt:lpstr>Serwer WWW</vt:lpstr>
      <vt:lpstr>Node-RED</vt:lpstr>
      <vt:lpstr>Prezentacja programu PowerPoint</vt:lpstr>
      <vt:lpstr>Prezentacja programu PowerPoint</vt:lpstr>
      <vt:lpstr>Możliwości Node-RED</vt:lpstr>
      <vt:lpstr>Tworzenie usług REST w Node-RED</vt:lpstr>
      <vt:lpstr>Formaty kodowania danych stosowane w usługach sieciowych</vt:lpstr>
      <vt:lpstr>Formaty kodowania danych stosowane w usługach sieciowych</vt:lpstr>
      <vt:lpstr>Zastosowanie Node-RED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Andrzej Łuksza</cp:lastModifiedBy>
  <cp:revision>481</cp:revision>
  <dcterms:created xsi:type="dcterms:W3CDTF">2019-05-11T12:46:52Z</dcterms:created>
  <dcterms:modified xsi:type="dcterms:W3CDTF">2020-02-03T19:56:44Z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