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8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CD470F-7498-73A4-14DB-3E5968A9BA7D}" v="260" dt="2020-02-03T14:56:30.514"/>
    <p1510:client id="{93B0FB6F-9825-E371-36FC-05F46FEE5DC0}" v="18" dt="2020-02-02T19:01:21.648"/>
    <p1510:client id="{C77BABF4-A78B-DC9C-16C7-74A7C7DCE102}" v="90" dt="2020-02-03T20:36:19.895"/>
    <p1510:client id="{CFDC7BB8-3CEB-4559-B9F7-BBF196F1BD78}" v="16" dt="2020-01-30T15:21:59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372" y="-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Łuksza  Andrzej" userId="S::a.luksza@we.umg.edu.pl::70282e7a-e77b-446a-8c9b-2f0ff235ca3a" providerId="AD" clId="Web-{C77BABF4-A78B-DC9C-16C7-74A7C7DCE102}"/>
    <pc:docChg chg="modSld">
      <pc:chgData name="Łuksza  Andrzej" userId="S::a.luksza@we.umg.edu.pl::70282e7a-e77b-446a-8c9b-2f0ff235ca3a" providerId="AD" clId="Web-{C77BABF4-A78B-DC9C-16C7-74A7C7DCE102}" dt="2020-02-03T20:36:16.895" v="82" actId="20577"/>
      <pc:docMkLst>
        <pc:docMk/>
      </pc:docMkLst>
      <pc:sldChg chg="modSp">
        <pc:chgData name="Łuksza  Andrzej" userId="S::a.luksza@we.umg.edu.pl::70282e7a-e77b-446a-8c9b-2f0ff235ca3a" providerId="AD" clId="Web-{C77BABF4-A78B-DC9C-16C7-74A7C7DCE102}" dt="2020-02-03T20:30:45.937" v="3" actId="14100"/>
        <pc:sldMkLst>
          <pc:docMk/>
          <pc:sldMk cId="0" sldId="257"/>
        </pc:sldMkLst>
        <pc:spChg chg="mod">
          <ac:chgData name="Łuksza  Andrzej" userId="S::a.luksza@we.umg.edu.pl::70282e7a-e77b-446a-8c9b-2f0ff235ca3a" providerId="AD" clId="Web-{C77BABF4-A78B-DC9C-16C7-74A7C7DCE102}" dt="2020-02-03T20:30:45.937" v="3" actId="14100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Łuksza  Andrzej" userId="S::a.luksza@we.umg.edu.pl::70282e7a-e77b-446a-8c9b-2f0ff235ca3a" providerId="AD" clId="Web-{C77BABF4-A78B-DC9C-16C7-74A7C7DCE102}" dt="2020-02-03T20:31:32.953" v="8" actId="20577"/>
        <pc:sldMkLst>
          <pc:docMk/>
          <pc:sldMk cId="0" sldId="260"/>
        </pc:sldMkLst>
        <pc:spChg chg="mod">
          <ac:chgData name="Łuksza  Andrzej" userId="S::a.luksza@we.umg.edu.pl::70282e7a-e77b-446a-8c9b-2f0ff235ca3a" providerId="AD" clId="Web-{C77BABF4-A78B-DC9C-16C7-74A7C7DCE102}" dt="2020-02-03T20:31:32.953" v="8" actId="20577"/>
          <ac:spMkLst>
            <pc:docMk/>
            <pc:sldMk cId="0" sldId="260"/>
            <ac:spMk id="7171" creationId="{00000000-0000-0000-0000-000000000000}"/>
          </ac:spMkLst>
        </pc:spChg>
      </pc:sldChg>
      <pc:sldChg chg="modSp">
        <pc:chgData name="Łuksza  Andrzej" userId="S::a.luksza@we.umg.edu.pl::70282e7a-e77b-446a-8c9b-2f0ff235ca3a" providerId="AD" clId="Web-{C77BABF4-A78B-DC9C-16C7-74A7C7DCE102}" dt="2020-02-03T20:31:41.906" v="14" actId="20577"/>
        <pc:sldMkLst>
          <pc:docMk/>
          <pc:sldMk cId="0" sldId="261"/>
        </pc:sldMkLst>
        <pc:spChg chg="mod">
          <ac:chgData name="Łuksza  Andrzej" userId="S::a.luksza@we.umg.edu.pl::70282e7a-e77b-446a-8c9b-2f0ff235ca3a" providerId="AD" clId="Web-{C77BABF4-A78B-DC9C-16C7-74A7C7DCE102}" dt="2020-02-03T20:31:41.906" v="14" actId="20577"/>
          <ac:spMkLst>
            <pc:docMk/>
            <pc:sldMk cId="0" sldId="261"/>
            <ac:spMk id="8195" creationId="{00000000-0000-0000-0000-000000000000}"/>
          </ac:spMkLst>
        </pc:spChg>
      </pc:sldChg>
      <pc:sldChg chg="modSp">
        <pc:chgData name="Łuksza  Andrzej" userId="S::a.luksza@we.umg.edu.pl::70282e7a-e77b-446a-8c9b-2f0ff235ca3a" providerId="AD" clId="Web-{C77BABF4-A78B-DC9C-16C7-74A7C7DCE102}" dt="2020-02-03T20:32:06.078" v="18" actId="1076"/>
        <pc:sldMkLst>
          <pc:docMk/>
          <pc:sldMk cId="0" sldId="262"/>
        </pc:sldMkLst>
        <pc:spChg chg="mod">
          <ac:chgData name="Łuksza  Andrzej" userId="S::a.luksza@we.umg.edu.pl::70282e7a-e77b-446a-8c9b-2f0ff235ca3a" providerId="AD" clId="Web-{C77BABF4-A78B-DC9C-16C7-74A7C7DCE102}" dt="2020-02-03T20:32:06.063" v="17" actId="1076"/>
          <ac:spMkLst>
            <pc:docMk/>
            <pc:sldMk cId="0" sldId="262"/>
            <ac:spMk id="9218" creationId="{00000000-0000-0000-0000-000000000000}"/>
          </ac:spMkLst>
        </pc:spChg>
        <pc:spChg chg="mod">
          <ac:chgData name="Łuksza  Andrzej" userId="S::a.luksza@we.umg.edu.pl::70282e7a-e77b-446a-8c9b-2f0ff235ca3a" providerId="AD" clId="Web-{C77BABF4-A78B-DC9C-16C7-74A7C7DCE102}" dt="2020-02-03T20:32:06.078" v="18" actId="1076"/>
          <ac:spMkLst>
            <pc:docMk/>
            <pc:sldMk cId="0" sldId="262"/>
            <ac:spMk id="9219" creationId="{00000000-0000-0000-0000-000000000000}"/>
          </ac:spMkLst>
        </pc:spChg>
      </pc:sldChg>
      <pc:sldChg chg="modSp">
        <pc:chgData name="Łuksza  Andrzej" userId="S::a.luksza@we.umg.edu.pl::70282e7a-e77b-446a-8c9b-2f0ff235ca3a" providerId="AD" clId="Web-{C77BABF4-A78B-DC9C-16C7-74A7C7DCE102}" dt="2020-02-03T20:33:55.877" v="50" actId="20577"/>
        <pc:sldMkLst>
          <pc:docMk/>
          <pc:sldMk cId="0" sldId="264"/>
        </pc:sldMkLst>
        <pc:spChg chg="mod">
          <ac:chgData name="Łuksza  Andrzej" userId="S::a.luksza@we.umg.edu.pl::70282e7a-e77b-446a-8c9b-2f0ff235ca3a" providerId="AD" clId="Web-{C77BABF4-A78B-DC9C-16C7-74A7C7DCE102}" dt="2020-02-03T20:33:55.877" v="50" actId="20577"/>
          <ac:spMkLst>
            <pc:docMk/>
            <pc:sldMk cId="0" sldId="264"/>
            <ac:spMk id="11267" creationId="{00000000-0000-0000-0000-000000000000}"/>
          </ac:spMkLst>
        </pc:spChg>
      </pc:sldChg>
      <pc:sldChg chg="modSp">
        <pc:chgData name="Łuksza  Andrzej" userId="S::a.luksza@we.umg.edu.pl::70282e7a-e77b-446a-8c9b-2f0ff235ca3a" providerId="AD" clId="Web-{C77BABF4-A78B-DC9C-16C7-74A7C7DCE102}" dt="2020-02-03T20:34:16.721" v="58" actId="20577"/>
        <pc:sldMkLst>
          <pc:docMk/>
          <pc:sldMk cId="0" sldId="265"/>
        </pc:sldMkLst>
        <pc:spChg chg="mod">
          <ac:chgData name="Łuksza  Andrzej" userId="S::a.luksza@we.umg.edu.pl::70282e7a-e77b-446a-8c9b-2f0ff235ca3a" providerId="AD" clId="Web-{C77BABF4-A78B-DC9C-16C7-74A7C7DCE102}" dt="2020-02-03T20:34:16.721" v="58" actId="20577"/>
          <ac:spMkLst>
            <pc:docMk/>
            <pc:sldMk cId="0" sldId="265"/>
            <ac:spMk id="12291" creationId="{00000000-0000-0000-0000-000000000000}"/>
          </ac:spMkLst>
        </pc:spChg>
      </pc:sldChg>
      <pc:sldChg chg="modSp">
        <pc:chgData name="Łuksza  Andrzej" userId="S::a.luksza@we.umg.edu.pl::70282e7a-e77b-446a-8c9b-2f0ff235ca3a" providerId="AD" clId="Web-{C77BABF4-A78B-DC9C-16C7-74A7C7DCE102}" dt="2020-02-03T20:35:22.112" v="70" actId="14100"/>
        <pc:sldMkLst>
          <pc:docMk/>
          <pc:sldMk cId="0" sldId="266"/>
        </pc:sldMkLst>
        <pc:spChg chg="mod">
          <ac:chgData name="Łuksza  Andrzej" userId="S::a.luksza@we.umg.edu.pl::70282e7a-e77b-446a-8c9b-2f0ff235ca3a" providerId="AD" clId="Web-{C77BABF4-A78B-DC9C-16C7-74A7C7DCE102}" dt="2020-02-03T20:35:22.112" v="70" actId="14100"/>
          <ac:spMkLst>
            <pc:docMk/>
            <pc:sldMk cId="0" sldId="266"/>
            <ac:spMk id="13315" creationId="{00000000-0000-0000-0000-000000000000}"/>
          </ac:spMkLst>
        </pc:spChg>
      </pc:sldChg>
      <pc:sldChg chg="modSp">
        <pc:chgData name="Łuksza  Andrzej" userId="S::a.luksza@we.umg.edu.pl::70282e7a-e77b-446a-8c9b-2f0ff235ca3a" providerId="AD" clId="Web-{C77BABF4-A78B-DC9C-16C7-74A7C7DCE102}" dt="2020-02-03T20:35:54.956" v="73" actId="20577"/>
        <pc:sldMkLst>
          <pc:docMk/>
          <pc:sldMk cId="0" sldId="271"/>
        </pc:sldMkLst>
        <pc:spChg chg="mod">
          <ac:chgData name="Łuksza  Andrzej" userId="S::a.luksza@we.umg.edu.pl::70282e7a-e77b-446a-8c9b-2f0ff235ca3a" providerId="AD" clId="Web-{C77BABF4-A78B-DC9C-16C7-74A7C7DCE102}" dt="2020-02-03T20:35:54.956" v="73" actId="20577"/>
          <ac:spMkLst>
            <pc:docMk/>
            <pc:sldMk cId="0" sldId="271"/>
            <ac:spMk id="18435" creationId="{00000000-0000-0000-0000-000000000000}"/>
          </ac:spMkLst>
        </pc:spChg>
      </pc:sldChg>
      <pc:sldChg chg="modSp">
        <pc:chgData name="Łuksza  Andrzej" userId="S::a.luksza@we.umg.edu.pl::70282e7a-e77b-446a-8c9b-2f0ff235ca3a" providerId="AD" clId="Web-{C77BABF4-A78B-DC9C-16C7-74A7C7DCE102}" dt="2020-02-03T20:36:16.895" v="81" actId="20577"/>
        <pc:sldMkLst>
          <pc:docMk/>
          <pc:sldMk cId="0" sldId="273"/>
        </pc:sldMkLst>
        <pc:spChg chg="mod">
          <ac:chgData name="Łuksza  Andrzej" userId="S::a.luksza@we.umg.edu.pl::70282e7a-e77b-446a-8c9b-2f0ff235ca3a" providerId="AD" clId="Web-{C77BABF4-A78B-DC9C-16C7-74A7C7DCE102}" dt="2020-02-03T20:36:16.895" v="81" actId="20577"/>
          <ac:spMkLst>
            <pc:docMk/>
            <pc:sldMk cId="0" sldId="273"/>
            <ac:spMk id="20483" creationId="{00000000-0000-0000-0000-000000000000}"/>
          </ac:spMkLst>
        </pc:spChg>
      </pc:sldChg>
    </pc:docChg>
  </pc:docChgLst>
  <pc:docChgLst>
    <pc:chgData name="Andrzej Łuksza" userId="ca3fa5921bf3e906" providerId="LiveId" clId="{CFDC7BB8-3CEB-4559-B9F7-BBF196F1BD78}"/>
    <pc:docChg chg="undo redo custSel addSld delSld modSld">
      <pc:chgData name="Andrzej Łuksza" userId="ca3fa5921bf3e906" providerId="LiveId" clId="{CFDC7BB8-3CEB-4559-B9F7-BBF196F1BD78}" dt="2020-01-30T15:24:39.320" v="32" actId="47"/>
      <pc:docMkLst>
        <pc:docMk/>
      </pc:docMkLst>
      <pc:sldChg chg="modSp">
        <pc:chgData name="Andrzej Łuksza" userId="ca3fa5921bf3e906" providerId="LiveId" clId="{CFDC7BB8-3CEB-4559-B9F7-BBF196F1BD78}" dt="2020-01-30T15:20:21.993" v="6" actId="27636"/>
        <pc:sldMkLst>
          <pc:docMk/>
          <pc:sldMk cId="0" sldId="267"/>
        </pc:sldMkLst>
        <pc:spChg chg="mod">
          <ac:chgData name="Andrzej Łuksza" userId="ca3fa5921bf3e906" providerId="LiveId" clId="{CFDC7BB8-3CEB-4559-B9F7-BBF196F1BD78}" dt="2020-01-30T15:20:21.993" v="6" actId="27636"/>
          <ac:spMkLst>
            <pc:docMk/>
            <pc:sldMk cId="0" sldId="267"/>
            <ac:spMk id="14339" creationId="{00000000-0000-0000-0000-000000000000}"/>
          </ac:spMkLst>
        </pc:spChg>
      </pc:sldChg>
      <pc:sldChg chg="modSp">
        <pc:chgData name="Andrzej Łuksza" userId="ca3fa5921bf3e906" providerId="LiveId" clId="{CFDC7BB8-3CEB-4559-B9F7-BBF196F1BD78}" dt="2020-01-30T15:20:21.892" v="2" actId="27636"/>
        <pc:sldMkLst>
          <pc:docMk/>
          <pc:sldMk cId="0" sldId="268"/>
        </pc:sldMkLst>
        <pc:spChg chg="mod">
          <ac:chgData name="Andrzej Łuksza" userId="ca3fa5921bf3e906" providerId="LiveId" clId="{CFDC7BB8-3CEB-4559-B9F7-BBF196F1BD78}" dt="2020-01-30T15:20:21.892" v="2" actId="27636"/>
          <ac:spMkLst>
            <pc:docMk/>
            <pc:sldMk cId="0" sldId="268"/>
            <ac:spMk id="15362" creationId="{00000000-0000-0000-0000-000000000000}"/>
          </ac:spMkLst>
        </pc:spChg>
      </pc:sldChg>
      <pc:sldChg chg="modSp">
        <pc:chgData name="Andrzej Łuksza" userId="ca3fa5921bf3e906" providerId="LiveId" clId="{CFDC7BB8-3CEB-4559-B9F7-BBF196F1BD78}" dt="2020-01-30T15:20:21.908" v="4" actId="27636"/>
        <pc:sldMkLst>
          <pc:docMk/>
          <pc:sldMk cId="0" sldId="270"/>
        </pc:sldMkLst>
        <pc:spChg chg="mod">
          <ac:chgData name="Andrzej Łuksza" userId="ca3fa5921bf3e906" providerId="LiveId" clId="{CFDC7BB8-3CEB-4559-B9F7-BBF196F1BD78}" dt="2020-01-30T15:20:21.908" v="4" actId="27636"/>
          <ac:spMkLst>
            <pc:docMk/>
            <pc:sldMk cId="0" sldId="270"/>
            <ac:spMk id="17410" creationId="{00000000-0000-0000-0000-000000000000}"/>
          </ac:spMkLst>
        </pc:spChg>
        <pc:spChg chg="mod">
          <ac:chgData name="Andrzej Łuksza" userId="ca3fa5921bf3e906" providerId="LiveId" clId="{CFDC7BB8-3CEB-4559-B9F7-BBF196F1BD78}" dt="2020-01-30T15:20:21.907" v="3" actId="27636"/>
          <ac:spMkLst>
            <pc:docMk/>
            <pc:sldMk cId="0" sldId="270"/>
            <ac:spMk id="17411" creationId="{00000000-0000-0000-0000-000000000000}"/>
          </ac:spMkLst>
        </pc:spChg>
      </pc:sldChg>
      <pc:sldChg chg="modSp">
        <pc:chgData name="Andrzej Łuksza" userId="ca3fa5921bf3e906" providerId="LiveId" clId="{CFDC7BB8-3CEB-4559-B9F7-BBF196F1BD78}" dt="2020-01-30T15:20:21.942" v="5" actId="27636"/>
        <pc:sldMkLst>
          <pc:docMk/>
          <pc:sldMk cId="0" sldId="280"/>
        </pc:sldMkLst>
        <pc:spChg chg="mod">
          <ac:chgData name="Andrzej Łuksza" userId="ca3fa5921bf3e906" providerId="LiveId" clId="{CFDC7BB8-3CEB-4559-B9F7-BBF196F1BD78}" dt="2020-01-30T15:20:21.942" v="5" actId="27636"/>
          <ac:spMkLst>
            <pc:docMk/>
            <pc:sldMk cId="0" sldId="280"/>
            <ac:spMk id="27651" creationId="{00000000-0000-0000-0000-000000000000}"/>
          </ac:spMkLst>
        </pc:spChg>
      </pc:sldChg>
      <pc:sldChg chg="addSp delSp modSp add del">
        <pc:chgData name="Andrzej Łuksza" userId="ca3fa5921bf3e906" providerId="LiveId" clId="{CFDC7BB8-3CEB-4559-B9F7-BBF196F1BD78}" dt="2020-01-30T15:24:39.320" v="32" actId="47"/>
        <pc:sldMkLst>
          <pc:docMk/>
          <pc:sldMk cId="3511500397" sldId="283"/>
        </pc:sldMkLst>
        <pc:spChg chg="add del mod">
          <ac:chgData name="Andrzej Łuksza" userId="ca3fa5921bf3e906" providerId="LiveId" clId="{CFDC7BB8-3CEB-4559-B9F7-BBF196F1BD78}" dt="2020-01-30T15:22:12.993" v="31" actId="478"/>
          <ac:spMkLst>
            <pc:docMk/>
            <pc:sldMk cId="3511500397" sldId="283"/>
            <ac:spMk id="2" creationId="{3BBA6FAF-709E-48D6-A4B2-D2A264129C03}"/>
          </ac:spMkLst>
        </pc:spChg>
        <pc:spChg chg="mod">
          <ac:chgData name="Andrzej Łuksza" userId="ca3fa5921bf3e906" providerId="LiveId" clId="{CFDC7BB8-3CEB-4559-B9F7-BBF196F1BD78}" dt="2020-01-30T15:21:59.243" v="30"/>
          <ac:spMkLst>
            <pc:docMk/>
            <pc:sldMk cId="3511500397" sldId="283"/>
            <ac:spMk id="14339" creationId="{00000000-0000-0000-0000-000000000000}"/>
          </ac:spMkLst>
        </pc:spChg>
      </pc:sldChg>
    </pc:docChg>
  </pc:docChgLst>
  <pc:docChgLst>
    <pc:chgData name="Łuksza  Andrzej" userId="S::a.luksza@we.umg.edu.pl::70282e7a-e77b-446a-8c9b-2f0ff235ca3a" providerId="AD" clId="Web-{93B0FB6F-9825-E371-36FC-05F46FEE5DC0}"/>
    <pc:docChg chg="modSld">
      <pc:chgData name="Łuksza  Andrzej" userId="S::a.luksza@we.umg.edu.pl::70282e7a-e77b-446a-8c9b-2f0ff235ca3a" providerId="AD" clId="Web-{93B0FB6F-9825-E371-36FC-05F46FEE5DC0}" dt="2020-02-02T19:01:21.648" v="17" actId="20577"/>
      <pc:docMkLst>
        <pc:docMk/>
      </pc:docMkLst>
      <pc:sldChg chg="modSp">
        <pc:chgData name="Łuksza  Andrzej" userId="S::a.luksza@we.umg.edu.pl::70282e7a-e77b-446a-8c9b-2f0ff235ca3a" providerId="AD" clId="Web-{93B0FB6F-9825-E371-36FC-05F46FEE5DC0}" dt="2020-02-02T19:01:21.648" v="16" actId="20577"/>
        <pc:sldMkLst>
          <pc:docMk/>
          <pc:sldMk cId="0" sldId="256"/>
        </pc:sldMkLst>
        <pc:spChg chg="mod">
          <ac:chgData name="Łuksza  Andrzej" userId="S::a.luksza@we.umg.edu.pl::70282e7a-e77b-446a-8c9b-2f0ff235ca3a" providerId="AD" clId="Web-{93B0FB6F-9825-E371-36FC-05F46FEE5DC0}" dt="2020-02-02T19:01:21.648" v="16" actId="20577"/>
          <ac:spMkLst>
            <pc:docMk/>
            <pc:sldMk cId="0" sldId="256"/>
            <ac:spMk id="3074" creationId="{00000000-0000-0000-0000-000000000000}"/>
          </ac:spMkLst>
        </pc:spChg>
      </pc:sldChg>
    </pc:docChg>
  </pc:docChgLst>
  <pc:docChgLst>
    <pc:chgData name="Łuksza  Andrzej" userId="S::a.luksza@we.umg.edu.pl::70282e7a-e77b-446a-8c9b-2f0ff235ca3a" providerId="AD" clId="Web-{09CD470F-7498-73A4-14DB-3E5968A9BA7D}"/>
    <pc:docChg chg="modSld modMainMaster">
      <pc:chgData name="Łuksza  Andrzej" userId="S::a.luksza@we.umg.edu.pl::70282e7a-e77b-446a-8c9b-2f0ff235ca3a" providerId="AD" clId="Web-{09CD470F-7498-73A4-14DB-3E5968A9BA7D}" dt="2020-02-03T14:56:30.514" v="257" actId="20577"/>
      <pc:docMkLst>
        <pc:docMk/>
      </pc:docMkLst>
      <pc:sldChg chg="delSp modSp mod setBg">
        <pc:chgData name="Łuksza  Andrzej" userId="S::a.luksza@we.umg.edu.pl::70282e7a-e77b-446a-8c9b-2f0ff235ca3a" providerId="AD" clId="Web-{09CD470F-7498-73A4-14DB-3E5968A9BA7D}" dt="2020-02-03T14:41:17.222" v="6"/>
        <pc:sldMkLst>
          <pc:docMk/>
          <pc:sldMk cId="0" sldId="256"/>
        </pc:sldMkLst>
        <pc:spChg chg="del mod">
          <ac:chgData name="Łuksza  Andrzej" userId="S::a.luksza@we.umg.edu.pl::70282e7a-e77b-446a-8c9b-2f0ff235ca3a" providerId="AD" clId="Web-{09CD470F-7498-73A4-14DB-3E5968A9BA7D}" dt="2020-02-03T14:41:01.190" v="4"/>
          <ac:spMkLst>
            <pc:docMk/>
            <pc:sldMk cId="0" sldId="256"/>
            <ac:spMk id="5" creationId="{00000000-0000-0000-0000-000000000000}"/>
          </ac:spMkLst>
        </pc:spChg>
        <pc:picChg chg="del">
          <ac:chgData name="Łuksza  Andrzej" userId="S::a.luksza@we.umg.edu.pl::70282e7a-e77b-446a-8c9b-2f0ff235ca3a" providerId="AD" clId="Web-{09CD470F-7498-73A4-14DB-3E5968A9BA7D}" dt="2020-02-03T14:40:57.440" v="0"/>
          <ac:picMkLst>
            <pc:docMk/>
            <pc:sldMk cId="0" sldId="256"/>
            <ac:picMk id="4" creationId="{00000000-0000-0000-0000-000000000000}"/>
          </ac:picMkLst>
        </pc:picChg>
      </pc:sldChg>
      <pc:sldChg chg="modSp mod">
        <pc:chgData name="Łuksza  Andrzej" userId="S::a.luksza@we.umg.edu.pl::70282e7a-e77b-446a-8c9b-2f0ff235ca3a" providerId="AD" clId="Web-{09CD470F-7498-73A4-14DB-3E5968A9BA7D}" dt="2020-02-03T14:41:27.206" v="8" actId="1076"/>
        <pc:sldMkLst>
          <pc:docMk/>
          <pc:sldMk cId="0" sldId="257"/>
        </pc:sldMkLst>
        <pc:spChg chg="mod">
          <ac:chgData name="Łuksza  Andrzej" userId="S::a.luksza@we.umg.edu.pl::70282e7a-e77b-446a-8c9b-2f0ff235ca3a" providerId="AD" clId="Web-{09CD470F-7498-73A4-14DB-3E5968A9BA7D}" dt="2020-02-03T14:41:27.175" v="7" actId="1076"/>
          <ac:spMkLst>
            <pc:docMk/>
            <pc:sldMk cId="0" sldId="257"/>
            <ac:spMk id="4098" creationId="{00000000-0000-0000-0000-000000000000}"/>
          </ac:spMkLst>
        </pc:spChg>
        <pc:spChg chg="mod">
          <ac:chgData name="Łuksza  Andrzej" userId="S::a.luksza@we.umg.edu.pl::70282e7a-e77b-446a-8c9b-2f0ff235ca3a" providerId="AD" clId="Web-{09CD470F-7498-73A4-14DB-3E5968A9BA7D}" dt="2020-02-03T14:41:27.206" v="8" actId="1076"/>
          <ac:spMkLst>
            <pc:docMk/>
            <pc:sldMk cId="0" sldId="257"/>
            <ac:spMk id="4099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09CD470F-7498-73A4-14DB-3E5968A9BA7D}" dt="2020-02-03T14:41:40.113" v="10" actId="1076"/>
        <pc:sldMkLst>
          <pc:docMk/>
          <pc:sldMk cId="0" sldId="258"/>
        </pc:sldMkLst>
        <pc:spChg chg="mod">
          <ac:chgData name="Łuksza  Andrzej" userId="S::a.luksza@we.umg.edu.pl::70282e7a-e77b-446a-8c9b-2f0ff235ca3a" providerId="AD" clId="Web-{09CD470F-7498-73A4-14DB-3E5968A9BA7D}" dt="2020-02-03T14:41:40.066" v="9" actId="1076"/>
          <ac:spMkLst>
            <pc:docMk/>
            <pc:sldMk cId="0" sldId="258"/>
            <ac:spMk id="5122" creationId="{00000000-0000-0000-0000-000000000000}"/>
          </ac:spMkLst>
        </pc:spChg>
        <pc:spChg chg="mod">
          <ac:chgData name="Łuksza  Andrzej" userId="S::a.luksza@we.umg.edu.pl::70282e7a-e77b-446a-8c9b-2f0ff235ca3a" providerId="AD" clId="Web-{09CD470F-7498-73A4-14DB-3E5968A9BA7D}" dt="2020-02-03T14:41:40.113" v="10" actId="1076"/>
          <ac:spMkLst>
            <pc:docMk/>
            <pc:sldMk cId="0" sldId="258"/>
            <ac:spMk id="5123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09CD470F-7498-73A4-14DB-3E5968A9BA7D}" dt="2020-02-03T14:42:05.301" v="13" actId="1076"/>
        <pc:sldMkLst>
          <pc:docMk/>
          <pc:sldMk cId="0" sldId="259"/>
        </pc:sldMkLst>
        <pc:picChg chg="mod">
          <ac:chgData name="Łuksza  Andrzej" userId="S::a.luksza@we.umg.edu.pl::70282e7a-e77b-446a-8c9b-2f0ff235ca3a" providerId="AD" clId="Web-{09CD470F-7498-73A4-14DB-3E5968A9BA7D}" dt="2020-02-03T14:42:05.301" v="13" actId="1076"/>
          <ac:picMkLst>
            <pc:docMk/>
            <pc:sldMk cId="0" sldId="259"/>
            <ac:picMk id="1029" creationId="{00000000-0000-0000-0000-000000000000}"/>
          </ac:picMkLst>
        </pc:picChg>
      </pc:sldChg>
      <pc:sldChg chg="modSp mod">
        <pc:chgData name="Łuksza  Andrzej" userId="S::a.luksza@we.umg.edu.pl::70282e7a-e77b-446a-8c9b-2f0ff235ca3a" providerId="AD" clId="Web-{09CD470F-7498-73A4-14DB-3E5968A9BA7D}" dt="2020-02-03T14:43:47.349" v="22" actId="14100"/>
        <pc:sldMkLst>
          <pc:docMk/>
          <pc:sldMk cId="0" sldId="260"/>
        </pc:sldMkLst>
        <pc:spChg chg="mod">
          <ac:chgData name="Łuksza  Andrzej" userId="S::a.luksza@we.umg.edu.pl::70282e7a-e77b-446a-8c9b-2f0ff235ca3a" providerId="AD" clId="Web-{09CD470F-7498-73A4-14DB-3E5968A9BA7D}" dt="2020-02-03T14:43:31.192" v="19" actId="1076"/>
          <ac:spMkLst>
            <pc:docMk/>
            <pc:sldMk cId="0" sldId="260"/>
            <ac:spMk id="7170" creationId="{00000000-0000-0000-0000-000000000000}"/>
          </ac:spMkLst>
        </pc:spChg>
        <pc:spChg chg="mod">
          <ac:chgData name="Łuksza  Andrzej" userId="S::a.luksza@we.umg.edu.pl::70282e7a-e77b-446a-8c9b-2f0ff235ca3a" providerId="AD" clId="Web-{09CD470F-7498-73A4-14DB-3E5968A9BA7D}" dt="2020-02-03T14:43:47.349" v="22" actId="14100"/>
          <ac:spMkLst>
            <pc:docMk/>
            <pc:sldMk cId="0" sldId="260"/>
            <ac:spMk id="7171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09CD470F-7498-73A4-14DB-3E5968A9BA7D}" dt="2020-02-03T14:43:53.739" v="24" actId="1076"/>
        <pc:sldMkLst>
          <pc:docMk/>
          <pc:sldMk cId="0" sldId="261"/>
        </pc:sldMkLst>
        <pc:spChg chg="mod">
          <ac:chgData name="Łuksza  Andrzej" userId="S::a.luksza@we.umg.edu.pl::70282e7a-e77b-446a-8c9b-2f0ff235ca3a" providerId="AD" clId="Web-{09CD470F-7498-73A4-14DB-3E5968A9BA7D}" dt="2020-02-03T14:43:53.724" v="23" actId="1076"/>
          <ac:spMkLst>
            <pc:docMk/>
            <pc:sldMk cId="0" sldId="261"/>
            <ac:spMk id="8194" creationId="{00000000-0000-0000-0000-000000000000}"/>
          </ac:spMkLst>
        </pc:spChg>
        <pc:spChg chg="mod">
          <ac:chgData name="Łuksza  Andrzej" userId="S::a.luksza@we.umg.edu.pl::70282e7a-e77b-446a-8c9b-2f0ff235ca3a" providerId="AD" clId="Web-{09CD470F-7498-73A4-14DB-3E5968A9BA7D}" dt="2020-02-03T14:43:53.739" v="24" actId="1076"/>
          <ac:spMkLst>
            <pc:docMk/>
            <pc:sldMk cId="0" sldId="261"/>
            <ac:spMk id="8195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09CD470F-7498-73A4-14DB-3E5968A9BA7D}" dt="2020-02-03T14:44:02.536" v="28" actId="1076"/>
        <pc:sldMkLst>
          <pc:docMk/>
          <pc:sldMk cId="0" sldId="262"/>
        </pc:sldMkLst>
        <pc:spChg chg="mod">
          <ac:chgData name="Łuksza  Andrzej" userId="S::a.luksza@we.umg.edu.pl::70282e7a-e77b-446a-8c9b-2f0ff235ca3a" providerId="AD" clId="Web-{09CD470F-7498-73A4-14DB-3E5968A9BA7D}" dt="2020-02-03T14:44:02.521" v="27" actId="1076"/>
          <ac:spMkLst>
            <pc:docMk/>
            <pc:sldMk cId="0" sldId="262"/>
            <ac:spMk id="9218" creationId="{00000000-0000-0000-0000-000000000000}"/>
          </ac:spMkLst>
        </pc:spChg>
        <pc:spChg chg="mod">
          <ac:chgData name="Łuksza  Andrzej" userId="S::a.luksza@we.umg.edu.pl::70282e7a-e77b-446a-8c9b-2f0ff235ca3a" providerId="AD" clId="Web-{09CD470F-7498-73A4-14DB-3E5968A9BA7D}" dt="2020-02-03T14:44:02.536" v="28" actId="1076"/>
          <ac:spMkLst>
            <pc:docMk/>
            <pc:sldMk cId="0" sldId="262"/>
            <ac:spMk id="9219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09CD470F-7498-73A4-14DB-3E5968A9BA7D}" dt="2020-02-03T14:44:23.459" v="33" actId="1076"/>
        <pc:sldMkLst>
          <pc:docMk/>
          <pc:sldMk cId="0" sldId="263"/>
        </pc:sldMkLst>
        <pc:spChg chg="mod">
          <ac:chgData name="Łuksza  Andrzej" userId="S::a.luksza@we.umg.edu.pl::70282e7a-e77b-446a-8c9b-2f0ff235ca3a" providerId="AD" clId="Web-{09CD470F-7498-73A4-14DB-3E5968A9BA7D}" dt="2020-02-03T14:44:23.459" v="33" actId="1076"/>
          <ac:spMkLst>
            <pc:docMk/>
            <pc:sldMk cId="0" sldId="263"/>
            <ac:spMk id="10242" creationId="{00000000-0000-0000-0000-000000000000}"/>
          </ac:spMkLst>
        </pc:spChg>
        <pc:spChg chg="mod">
          <ac:chgData name="Łuksza  Andrzej" userId="S::a.luksza@we.umg.edu.pl::70282e7a-e77b-446a-8c9b-2f0ff235ca3a" providerId="AD" clId="Web-{09CD470F-7498-73A4-14DB-3E5968A9BA7D}" dt="2020-02-03T14:44:10.193" v="30" actId="1076"/>
          <ac:spMkLst>
            <pc:docMk/>
            <pc:sldMk cId="0" sldId="263"/>
            <ac:spMk id="10243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09CD470F-7498-73A4-14DB-3E5968A9BA7D}" dt="2020-02-03T14:44:32.584" v="35" actId="1076"/>
        <pc:sldMkLst>
          <pc:docMk/>
          <pc:sldMk cId="0" sldId="264"/>
        </pc:sldMkLst>
        <pc:spChg chg="mod">
          <ac:chgData name="Łuksza  Andrzej" userId="S::a.luksza@we.umg.edu.pl::70282e7a-e77b-446a-8c9b-2f0ff235ca3a" providerId="AD" clId="Web-{09CD470F-7498-73A4-14DB-3E5968A9BA7D}" dt="2020-02-03T14:44:32.537" v="34" actId="1076"/>
          <ac:spMkLst>
            <pc:docMk/>
            <pc:sldMk cId="0" sldId="264"/>
            <ac:spMk id="11266" creationId="{00000000-0000-0000-0000-000000000000}"/>
          </ac:spMkLst>
        </pc:spChg>
        <pc:spChg chg="mod">
          <ac:chgData name="Łuksza  Andrzej" userId="S::a.luksza@we.umg.edu.pl::70282e7a-e77b-446a-8c9b-2f0ff235ca3a" providerId="AD" clId="Web-{09CD470F-7498-73A4-14DB-3E5968A9BA7D}" dt="2020-02-03T14:44:32.584" v="35" actId="1076"/>
          <ac:spMkLst>
            <pc:docMk/>
            <pc:sldMk cId="0" sldId="264"/>
            <ac:spMk id="11267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09CD470F-7498-73A4-14DB-3E5968A9BA7D}" dt="2020-02-03T14:44:43.724" v="37" actId="1076"/>
        <pc:sldMkLst>
          <pc:docMk/>
          <pc:sldMk cId="0" sldId="265"/>
        </pc:sldMkLst>
        <pc:spChg chg="mod">
          <ac:chgData name="Łuksza  Andrzej" userId="S::a.luksza@we.umg.edu.pl::70282e7a-e77b-446a-8c9b-2f0ff235ca3a" providerId="AD" clId="Web-{09CD470F-7498-73A4-14DB-3E5968A9BA7D}" dt="2020-02-03T14:44:43.693" v="36" actId="1076"/>
          <ac:spMkLst>
            <pc:docMk/>
            <pc:sldMk cId="0" sldId="265"/>
            <ac:spMk id="12290" creationId="{00000000-0000-0000-0000-000000000000}"/>
          </ac:spMkLst>
        </pc:spChg>
        <pc:spChg chg="mod">
          <ac:chgData name="Łuksza  Andrzej" userId="S::a.luksza@we.umg.edu.pl::70282e7a-e77b-446a-8c9b-2f0ff235ca3a" providerId="AD" clId="Web-{09CD470F-7498-73A4-14DB-3E5968A9BA7D}" dt="2020-02-03T14:44:43.724" v="37" actId="1076"/>
          <ac:spMkLst>
            <pc:docMk/>
            <pc:sldMk cId="0" sldId="265"/>
            <ac:spMk id="12291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09CD470F-7498-73A4-14DB-3E5968A9BA7D}" dt="2020-02-03T14:44:48.928" v="39" actId="1076"/>
        <pc:sldMkLst>
          <pc:docMk/>
          <pc:sldMk cId="0" sldId="266"/>
        </pc:sldMkLst>
        <pc:spChg chg="mod">
          <ac:chgData name="Łuksza  Andrzej" userId="S::a.luksza@we.umg.edu.pl::70282e7a-e77b-446a-8c9b-2f0ff235ca3a" providerId="AD" clId="Web-{09CD470F-7498-73A4-14DB-3E5968A9BA7D}" dt="2020-02-03T14:44:48.896" v="38" actId="1076"/>
          <ac:spMkLst>
            <pc:docMk/>
            <pc:sldMk cId="0" sldId="266"/>
            <ac:spMk id="13314" creationId="{00000000-0000-0000-0000-000000000000}"/>
          </ac:spMkLst>
        </pc:spChg>
        <pc:spChg chg="mod">
          <ac:chgData name="Łuksza  Andrzej" userId="S::a.luksza@we.umg.edu.pl::70282e7a-e77b-446a-8c9b-2f0ff235ca3a" providerId="AD" clId="Web-{09CD470F-7498-73A4-14DB-3E5968A9BA7D}" dt="2020-02-03T14:44:48.928" v="39" actId="1076"/>
          <ac:spMkLst>
            <pc:docMk/>
            <pc:sldMk cId="0" sldId="266"/>
            <ac:spMk id="13315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09CD470F-7498-73A4-14DB-3E5968A9BA7D}" dt="2020-02-03T14:45:09.053" v="43" actId="14100"/>
        <pc:sldMkLst>
          <pc:docMk/>
          <pc:sldMk cId="0" sldId="267"/>
        </pc:sldMkLst>
        <pc:spChg chg="mod">
          <ac:chgData name="Łuksza  Andrzej" userId="S::a.luksza@we.umg.edu.pl::70282e7a-e77b-446a-8c9b-2f0ff235ca3a" providerId="AD" clId="Web-{09CD470F-7498-73A4-14DB-3E5968A9BA7D}" dt="2020-02-03T14:45:09.006" v="42" actId="14100"/>
          <ac:spMkLst>
            <pc:docMk/>
            <pc:sldMk cId="0" sldId="267"/>
            <ac:spMk id="14338" creationId="{00000000-0000-0000-0000-000000000000}"/>
          </ac:spMkLst>
        </pc:spChg>
        <pc:spChg chg="mod">
          <ac:chgData name="Łuksza  Andrzej" userId="S::a.luksza@we.umg.edu.pl::70282e7a-e77b-446a-8c9b-2f0ff235ca3a" providerId="AD" clId="Web-{09CD470F-7498-73A4-14DB-3E5968A9BA7D}" dt="2020-02-03T14:45:09.053" v="43" actId="14100"/>
          <ac:spMkLst>
            <pc:docMk/>
            <pc:sldMk cId="0" sldId="267"/>
            <ac:spMk id="14339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09CD470F-7498-73A4-14DB-3E5968A9BA7D}" dt="2020-02-03T14:48:34.055" v="122" actId="20577"/>
        <pc:sldMkLst>
          <pc:docMk/>
          <pc:sldMk cId="0" sldId="268"/>
        </pc:sldMkLst>
        <pc:spChg chg="mod">
          <ac:chgData name="Łuksza  Andrzej" userId="S::a.luksza@we.umg.edu.pl::70282e7a-e77b-446a-8c9b-2f0ff235ca3a" providerId="AD" clId="Web-{09CD470F-7498-73A4-14DB-3E5968A9BA7D}" dt="2020-02-03T14:45:59.475" v="59" actId="20577"/>
          <ac:spMkLst>
            <pc:docMk/>
            <pc:sldMk cId="0" sldId="268"/>
            <ac:spMk id="15362" creationId="{00000000-0000-0000-0000-000000000000}"/>
          </ac:spMkLst>
        </pc:spChg>
        <pc:spChg chg="mod">
          <ac:chgData name="Łuksza  Andrzej" userId="S::a.luksza@we.umg.edu.pl::70282e7a-e77b-446a-8c9b-2f0ff235ca3a" providerId="AD" clId="Web-{09CD470F-7498-73A4-14DB-3E5968A9BA7D}" dt="2020-02-03T14:48:34.055" v="122" actId="20577"/>
          <ac:spMkLst>
            <pc:docMk/>
            <pc:sldMk cId="0" sldId="268"/>
            <ac:spMk id="15363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09CD470F-7498-73A4-14DB-3E5968A9BA7D}" dt="2020-02-03T14:47:28.758" v="92" actId="20577"/>
        <pc:sldMkLst>
          <pc:docMk/>
          <pc:sldMk cId="0" sldId="269"/>
        </pc:sldMkLst>
        <pc:spChg chg="mod">
          <ac:chgData name="Łuksza  Andrzej" userId="S::a.luksza@we.umg.edu.pl::70282e7a-e77b-446a-8c9b-2f0ff235ca3a" providerId="AD" clId="Web-{09CD470F-7498-73A4-14DB-3E5968A9BA7D}" dt="2020-02-03T14:47:22.648" v="87" actId="1076"/>
          <ac:spMkLst>
            <pc:docMk/>
            <pc:sldMk cId="0" sldId="269"/>
            <ac:spMk id="16386" creationId="{00000000-0000-0000-0000-000000000000}"/>
          </ac:spMkLst>
        </pc:spChg>
        <pc:spChg chg="mod">
          <ac:chgData name="Łuksza  Andrzej" userId="S::a.luksza@we.umg.edu.pl::70282e7a-e77b-446a-8c9b-2f0ff235ca3a" providerId="AD" clId="Web-{09CD470F-7498-73A4-14DB-3E5968A9BA7D}" dt="2020-02-03T14:47:28.758" v="92" actId="20577"/>
          <ac:spMkLst>
            <pc:docMk/>
            <pc:sldMk cId="0" sldId="269"/>
            <ac:spMk id="16387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09CD470F-7498-73A4-14DB-3E5968A9BA7D}" dt="2020-02-03T14:50:45.526" v="174" actId="20577"/>
        <pc:sldMkLst>
          <pc:docMk/>
          <pc:sldMk cId="0" sldId="270"/>
        </pc:sldMkLst>
        <pc:spChg chg="mod">
          <ac:chgData name="Łuksza  Andrzej" userId="S::a.luksza@we.umg.edu.pl::70282e7a-e77b-446a-8c9b-2f0ff235ca3a" providerId="AD" clId="Web-{09CD470F-7498-73A4-14DB-3E5968A9BA7D}" dt="2020-02-03T14:47:44.836" v="96" actId="14100"/>
          <ac:spMkLst>
            <pc:docMk/>
            <pc:sldMk cId="0" sldId="270"/>
            <ac:spMk id="17410" creationId="{00000000-0000-0000-0000-000000000000}"/>
          </ac:spMkLst>
        </pc:spChg>
        <pc:spChg chg="mod">
          <ac:chgData name="Łuksza  Andrzej" userId="S::a.luksza@we.umg.edu.pl::70282e7a-e77b-446a-8c9b-2f0ff235ca3a" providerId="AD" clId="Web-{09CD470F-7498-73A4-14DB-3E5968A9BA7D}" dt="2020-02-03T14:50:45.526" v="174" actId="20577"/>
          <ac:spMkLst>
            <pc:docMk/>
            <pc:sldMk cId="0" sldId="270"/>
            <ac:spMk id="17411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09CD470F-7498-73A4-14DB-3E5968A9BA7D}" dt="2020-02-03T14:51:37.479" v="182" actId="20577"/>
        <pc:sldMkLst>
          <pc:docMk/>
          <pc:sldMk cId="0" sldId="271"/>
        </pc:sldMkLst>
        <pc:spChg chg="mod">
          <ac:chgData name="Łuksza  Andrzej" userId="S::a.luksza@we.umg.edu.pl::70282e7a-e77b-446a-8c9b-2f0ff235ca3a" providerId="AD" clId="Web-{09CD470F-7498-73A4-14DB-3E5968A9BA7D}" dt="2020-02-03T14:51:37.479" v="182" actId="20577"/>
          <ac:spMkLst>
            <pc:docMk/>
            <pc:sldMk cId="0" sldId="271"/>
            <ac:spMk id="18434" creationId="{00000000-0000-0000-0000-000000000000}"/>
          </ac:spMkLst>
        </pc:spChg>
        <pc:spChg chg="mod">
          <ac:chgData name="Łuksza  Andrzej" userId="S::a.luksza@we.umg.edu.pl::70282e7a-e77b-446a-8c9b-2f0ff235ca3a" providerId="AD" clId="Web-{09CD470F-7498-73A4-14DB-3E5968A9BA7D}" dt="2020-02-03T14:51:28.198" v="180" actId="20577"/>
          <ac:spMkLst>
            <pc:docMk/>
            <pc:sldMk cId="0" sldId="271"/>
            <ac:spMk id="18435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09CD470F-7498-73A4-14DB-3E5968A9BA7D}" dt="2020-02-03T14:51:57.964" v="187" actId="14100"/>
        <pc:sldMkLst>
          <pc:docMk/>
          <pc:sldMk cId="0" sldId="272"/>
        </pc:sldMkLst>
        <pc:spChg chg="mod">
          <ac:chgData name="Łuksza  Andrzej" userId="S::a.luksza@we.umg.edu.pl::70282e7a-e77b-446a-8c9b-2f0ff235ca3a" providerId="AD" clId="Web-{09CD470F-7498-73A4-14DB-3E5968A9BA7D}" dt="2020-02-03T14:51:52.261" v="185" actId="1076"/>
          <ac:spMkLst>
            <pc:docMk/>
            <pc:sldMk cId="0" sldId="272"/>
            <ac:spMk id="19458" creationId="{00000000-0000-0000-0000-000000000000}"/>
          </ac:spMkLst>
        </pc:spChg>
        <pc:spChg chg="mod">
          <ac:chgData name="Łuksza  Andrzej" userId="S::a.luksza@we.umg.edu.pl::70282e7a-e77b-446a-8c9b-2f0ff235ca3a" providerId="AD" clId="Web-{09CD470F-7498-73A4-14DB-3E5968A9BA7D}" dt="2020-02-03T14:51:57.964" v="187" actId="14100"/>
          <ac:spMkLst>
            <pc:docMk/>
            <pc:sldMk cId="0" sldId="272"/>
            <ac:spMk id="19459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09CD470F-7498-73A4-14DB-3E5968A9BA7D}" dt="2020-02-03T14:52:05.574" v="189" actId="1076"/>
        <pc:sldMkLst>
          <pc:docMk/>
          <pc:sldMk cId="0" sldId="273"/>
        </pc:sldMkLst>
        <pc:spChg chg="mod">
          <ac:chgData name="Łuksza  Andrzej" userId="S::a.luksza@we.umg.edu.pl::70282e7a-e77b-446a-8c9b-2f0ff235ca3a" providerId="AD" clId="Web-{09CD470F-7498-73A4-14DB-3E5968A9BA7D}" dt="2020-02-03T14:52:05.542" v="188" actId="1076"/>
          <ac:spMkLst>
            <pc:docMk/>
            <pc:sldMk cId="0" sldId="273"/>
            <ac:spMk id="20482" creationId="{00000000-0000-0000-0000-000000000000}"/>
          </ac:spMkLst>
        </pc:spChg>
        <pc:spChg chg="mod">
          <ac:chgData name="Łuksza  Andrzej" userId="S::a.luksza@we.umg.edu.pl::70282e7a-e77b-446a-8c9b-2f0ff235ca3a" providerId="AD" clId="Web-{09CD470F-7498-73A4-14DB-3E5968A9BA7D}" dt="2020-02-03T14:52:05.574" v="189" actId="1076"/>
          <ac:spMkLst>
            <pc:docMk/>
            <pc:sldMk cId="0" sldId="273"/>
            <ac:spMk id="20483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09CD470F-7498-73A4-14DB-3E5968A9BA7D}" dt="2020-02-03T14:52:13.902" v="191" actId="1076"/>
        <pc:sldMkLst>
          <pc:docMk/>
          <pc:sldMk cId="0" sldId="274"/>
        </pc:sldMkLst>
        <pc:spChg chg="mod">
          <ac:chgData name="Łuksza  Andrzej" userId="S::a.luksza@we.umg.edu.pl::70282e7a-e77b-446a-8c9b-2f0ff235ca3a" providerId="AD" clId="Web-{09CD470F-7498-73A4-14DB-3E5968A9BA7D}" dt="2020-02-03T14:52:13.886" v="190" actId="1076"/>
          <ac:spMkLst>
            <pc:docMk/>
            <pc:sldMk cId="0" sldId="274"/>
            <ac:spMk id="21506" creationId="{00000000-0000-0000-0000-000000000000}"/>
          </ac:spMkLst>
        </pc:spChg>
        <pc:spChg chg="mod">
          <ac:chgData name="Łuksza  Andrzej" userId="S::a.luksza@we.umg.edu.pl::70282e7a-e77b-446a-8c9b-2f0ff235ca3a" providerId="AD" clId="Web-{09CD470F-7498-73A4-14DB-3E5968A9BA7D}" dt="2020-02-03T14:52:13.902" v="191" actId="1076"/>
          <ac:spMkLst>
            <pc:docMk/>
            <pc:sldMk cId="0" sldId="274"/>
            <ac:spMk id="21507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09CD470F-7498-73A4-14DB-3E5968A9BA7D}" dt="2020-02-03T14:52:30.980" v="195" actId="14100"/>
        <pc:sldMkLst>
          <pc:docMk/>
          <pc:sldMk cId="0" sldId="275"/>
        </pc:sldMkLst>
        <pc:spChg chg="mod">
          <ac:chgData name="Łuksza  Andrzej" userId="S::a.luksza@we.umg.edu.pl::70282e7a-e77b-446a-8c9b-2f0ff235ca3a" providerId="AD" clId="Web-{09CD470F-7498-73A4-14DB-3E5968A9BA7D}" dt="2020-02-03T14:52:20.933" v="192" actId="1076"/>
          <ac:spMkLst>
            <pc:docMk/>
            <pc:sldMk cId="0" sldId="275"/>
            <ac:spMk id="22530" creationId="{00000000-0000-0000-0000-000000000000}"/>
          </ac:spMkLst>
        </pc:spChg>
        <pc:spChg chg="mod">
          <ac:chgData name="Łuksza  Andrzej" userId="S::a.luksza@we.umg.edu.pl::70282e7a-e77b-446a-8c9b-2f0ff235ca3a" providerId="AD" clId="Web-{09CD470F-7498-73A4-14DB-3E5968A9BA7D}" dt="2020-02-03T14:52:30.980" v="195" actId="14100"/>
          <ac:spMkLst>
            <pc:docMk/>
            <pc:sldMk cId="0" sldId="275"/>
            <ac:spMk id="22531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09CD470F-7498-73A4-14DB-3E5968A9BA7D}" dt="2020-02-03T14:53:13.277" v="205" actId="20577"/>
        <pc:sldMkLst>
          <pc:docMk/>
          <pc:sldMk cId="0" sldId="276"/>
        </pc:sldMkLst>
        <pc:spChg chg="mod">
          <ac:chgData name="Łuksza  Andrzej" userId="S::a.luksza@we.umg.edu.pl::70282e7a-e77b-446a-8c9b-2f0ff235ca3a" providerId="AD" clId="Web-{09CD470F-7498-73A4-14DB-3E5968A9BA7D}" dt="2020-02-03T14:52:45.355" v="196" actId="1076"/>
          <ac:spMkLst>
            <pc:docMk/>
            <pc:sldMk cId="0" sldId="276"/>
            <ac:spMk id="23554" creationId="{00000000-0000-0000-0000-000000000000}"/>
          </ac:spMkLst>
        </pc:spChg>
        <pc:spChg chg="mod">
          <ac:chgData name="Łuksza  Andrzej" userId="S::a.luksza@we.umg.edu.pl::70282e7a-e77b-446a-8c9b-2f0ff235ca3a" providerId="AD" clId="Web-{09CD470F-7498-73A4-14DB-3E5968A9BA7D}" dt="2020-02-03T14:53:13.277" v="205" actId="20577"/>
          <ac:spMkLst>
            <pc:docMk/>
            <pc:sldMk cId="0" sldId="276"/>
            <ac:spMk id="23555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09CD470F-7498-73A4-14DB-3E5968A9BA7D}" dt="2020-02-03T14:53:56.387" v="217" actId="20577"/>
        <pc:sldMkLst>
          <pc:docMk/>
          <pc:sldMk cId="0" sldId="277"/>
        </pc:sldMkLst>
        <pc:spChg chg="mod">
          <ac:chgData name="Łuksza  Andrzej" userId="S::a.luksza@we.umg.edu.pl::70282e7a-e77b-446a-8c9b-2f0ff235ca3a" providerId="AD" clId="Web-{09CD470F-7498-73A4-14DB-3E5968A9BA7D}" dt="2020-02-03T14:53:24.496" v="208" actId="1076"/>
          <ac:spMkLst>
            <pc:docMk/>
            <pc:sldMk cId="0" sldId="277"/>
            <ac:spMk id="24578" creationId="{00000000-0000-0000-0000-000000000000}"/>
          </ac:spMkLst>
        </pc:spChg>
        <pc:spChg chg="mod">
          <ac:chgData name="Łuksza  Andrzej" userId="S::a.luksza@we.umg.edu.pl::70282e7a-e77b-446a-8c9b-2f0ff235ca3a" providerId="AD" clId="Web-{09CD470F-7498-73A4-14DB-3E5968A9BA7D}" dt="2020-02-03T14:53:56.387" v="217" actId="20577"/>
          <ac:spMkLst>
            <pc:docMk/>
            <pc:sldMk cId="0" sldId="277"/>
            <ac:spMk id="24579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09CD470F-7498-73A4-14DB-3E5968A9BA7D}" dt="2020-02-03T14:54:06.544" v="221" actId="14100"/>
        <pc:sldMkLst>
          <pc:docMk/>
          <pc:sldMk cId="0" sldId="278"/>
        </pc:sldMkLst>
        <pc:spChg chg="mod">
          <ac:chgData name="Łuksza  Andrzej" userId="S::a.luksza@we.umg.edu.pl::70282e7a-e77b-446a-8c9b-2f0ff235ca3a" providerId="AD" clId="Web-{09CD470F-7498-73A4-14DB-3E5968A9BA7D}" dt="2020-02-03T14:54:02.497" v="219" actId="1076"/>
          <ac:spMkLst>
            <pc:docMk/>
            <pc:sldMk cId="0" sldId="278"/>
            <ac:spMk id="25602" creationId="{00000000-0000-0000-0000-000000000000}"/>
          </ac:spMkLst>
        </pc:spChg>
        <pc:spChg chg="mod">
          <ac:chgData name="Łuksza  Andrzej" userId="S::a.luksza@we.umg.edu.pl::70282e7a-e77b-446a-8c9b-2f0ff235ca3a" providerId="AD" clId="Web-{09CD470F-7498-73A4-14DB-3E5968A9BA7D}" dt="2020-02-03T14:54:06.544" v="221" actId="14100"/>
          <ac:spMkLst>
            <pc:docMk/>
            <pc:sldMk cId="0" sldId="278"/>
            <ac:spMk id="25603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09CD470F-7498-73A4-14DB-3E5968A9BA7D}" dt="2020-02-03T14:54:17.153" v="223" actId="1076"/>
        <pc:sldMkLst>
          <pc:docMk/>
          <pc:sldMk cId="0" sldId="279"/>
        </pc:sldMkLst>
        <pc:spChg chg="mod">
          <ac:chgData name="Łuksza  Andrzej" userId="S::a.luksza@we.umg.edu.pl::70282e7a-e77b-446a-8c9b-2f0ff235ca3a" providerId="AD" clId="Web-{09CD470F-7498-73A4-14DB-3E5968A9BA7D}" dt="2020-02-03T14:54:17.138" v="222" actId="1076"/>
          <ac:spMkLst>
            <pc:docMk/>
            <pc:sldMk cId="0" sldId="279"/>
            <ac:spMk id="26626" creationId="{00000000-0000-0000-0000-000000000000}"/>
          </ac:spMkLst>
        </pc:spChg>
        <pc:spChg chg="mod">
          <ac:chgData name="Łuksza  Andrzej" userId="S::a.luksza@we.umg.edu.pl::70282e7a-e77b-446a-8c9b-2f0ff235ca3a" providerId="AD" clId="Web-{09CD470F-7498-73A4-14DB-3E5968A9BA7D}" dt="2020-02-03T14:54:17.153" v="223" actId="1076"/>
          <ac:spMkLst>
            <pc:docMk/>
            <pc:sldMk cId="0" sldId="279"/>
            <ac:spMk id="26627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09CD470F-7498-73A4-14DB-3E5968A9BA7D}" dt="2020-02-03T14:55:14.670" v="237" actId="1076"/>
        <pc:sldMkLst>
          <pc:docMk/>
          <pc:sldMk cId="0" sldId="280"/>
        </pc:sldMkLst>
        <pc:spChg chg="mod">
          <ac:chgData name="Łuksza  Andrzej" userId="S::a.luksza@we.umg.edu.pl::70282e7a-e77b-446a-8c9b-2f0ff235ca3a" providerId="AD" clId="Web-{09CD470F-7498-73A4-14DB-3E5968A9BA7D}" dt="2020-02-03T14:55:14.670" v="237" actId="1076"/>
          <ac:spMkLst>
            <pc:docMk/>
            <pc:sldMk cId="0" sldId="280"/>
            <ac:spMk id="27650" creationId="{00000000-0000-0000-0000-000000000000}"/>
          </ac:spMkLst>
        </pc:spChg>
        <pc:spChg chg="mod">
          <ac:chgData name="Łuksza  Andrzej" userId="S::a.luksza@we.umg.edu.pl::70282e7a-e77b-446a-8c9b-2f0ff235ca3a" providerId="AD" clId="Web-{09CD470F-7498-73A4-14DB-3E5968A9BA7D}" dt="2020-02-03T14:55:05.904" v="234" actId="20577"/>
          <ac:spMkLst>
            <pc:docMk/>
            <pc:sldMk cId="0" sldId="280"/>
            <ac:spMk id="27651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09CD470F-7498-73A4-14DB-3E5968A9BA7D}" dt="2020-02-03T14:56:30.514" v="257" actId="20577"/>
        <pc:sldMkLst>
          <pc:docMk/>
          <pc:sldMk cId="0" sldId="281"/>
        </pc:sldMkLst>
        <pc:spChg chg="mod">
          <ac:chgData name="Łuksza  Andrzej" userId="S::a.luksza@we.umg.edu.pl::70282e7a-e77b-446a-8c9b-2f0ff235ca3a" providerId="AD" clId="Web-{09CD470F-7498-73A4-14DB-3E5968A9BA7D}" dt="2020-02-03T14:55:23.623" v="238" actId="1076"/>
          <ac:spMkLst>
            <pc:docMk/>
            <pc:sldMk cId="0" sldId="281"/>
            <ac:spMk id="28674" creationId="{00000000-0000-0000-0000-000000000000}"/>
          </ac:spMkLst>
        </pc:spChg>
        <pc:spChg chg="mod">
          <ac:chgData name="Łuksza  Andrzej" userId="S::a.luksza@we.umg.edu.pl::70282e7a-e77b-446a-8c9b-2f0ff235ca3a" providerId="AD" clId="Web-{09CD470F-7498-73A4-14DB-3E5968A9BA7D}" dt="2020-02-03T14:56:30.514" v="257" actId="20577"/>
          <ac:spMkLst>
            <pc:docMk/>
            <pc:sldMk cId="0" sldId="281"/>
            <ac:spMk id="28675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09CD470F-7498-73A4-14DB-3E5968A9BA7D}" dt="2020-02-03T14:42:48.832" v="16" actId="14100"/>
        <pc:sldMkLst>
          <pc:docMk/>
          <pc:sldMk cId="0" sldId="282"/>
        </pc:sldMkLst>
        <pc:picChg chg="mod">
          <ac:chgData name="Łuksza  Andrzej" userId="S::a.luksza@we.umg.edu.pl::70282e7a-e77b-446a-8c9b-2f0ff235ca3a" providerId="AD" clId="Web-{09CD470F-7498-73A4-14DB-3E5968A9BA7D}" dt="2020-02-03T14:42:48.832" v="16" actId="14100"/>
          <ac:picMkLst>
            <pc:docMk/>
            <pc:sldMk cId="0" sldId="282"/>
            <ac:picMk id="2051" creationId="{00000000-0000-0000-0000-000000000000}"/>
          </ac:picMkLst>
        </pc:picChg>
        <pc:picChg chg="mod">
          <ac:chgData name="Łuksza  Andrzej" userId="S::a.luksza@we.umg.edu.pl::70282e7a-e77b-446a-8c9b-2f0ff235ca3a" providerId="AD" clId="Web-{09CD470F-7498-73A4-14DB-3E5968A9BA7D}" dt="2020-02-03T14:42:40.113" v="15" actId="1076"/>
          <ac:picMkLst>
            <pc:docMk/>
            <pc:sldMk cId="0" sldId="282"/>
            <ac:picMk id="2052" creationId="{00000000-0000-0000-0000-000000000000}"/>
          </ac:picMkLst>
        </pc:picChg>
      </pc:sldChg>
      <pc:sldMasterChg chg="mod setBg modSldLayout">
        <pc:chgData name="Łuksza  Andrzej" userId="S::a.luksza@we.umg.edu.pl::70282e7a-e77b-446a-8c9b-2f0ff235ca3a" providerId="AD" clId="Web-{09CD470F-7498-73A4-14DB-3E5968A9BA7D}" dt="2020-02-03T14:41:17.222" v="6"/>
        <pc:sldMasterMkLst>
          <pc:docMk/>
          <pc:sldMasterMk cId="0" sldId="2147483660"/>
        </pc:sldMasterMkLst>
        <pc:sldLayoutChg chg="mod setBg">
          <pc:chgData name="Łuksza  Andrzej" userId="S::a.luksza@we.umg.edu.pl::70282e7a-e77b-446a-8c9b-2f0ff235ca3a" providerId="AD" clId="Web-{09CD470F-7498-73A4-14DB-3E5968A9BA7D}" dt="2020-02-03T14:41:17.222" v="6"/>
          <pc:sldLayoutMkLst>
            <pc:docMk/>
            <pc:sldMasterMk cId="0" sldId="2147483660"/>
            <pc:sldLayoutMk cId="0" sldId="2147483661"/>
          </pc:sldLayoutMkLst>
        </pc:sldLayoutChg>
        <pc:sldLayoutChg chg="mod setBg">
          <pc:chgData name="Łuksza  Andrzej" userId="S::a.luksza@we.umg.edu.pl::70282e7a-e77b-446a-8c9b-2f0ff235ca3a" providerId="AD" clId="Web-{09CD470F-7498-73A4-14DB-3E5968A9BA7D}" dt="2020-02-03T14:41:17.222" v="6"/>
          <pc:sldLayoutMkLst>
            <pc:docMk/>
            <pc:sldMasterMk cId="0" sldId="2147483660"/>
            <pc:sldLayoutMk cId="0" sldId="2147483662"/>
          </pc:sldLayoutMkLst>
        </pc:sldLayoutChg>
        <pc:sldLayoutChg chg="mod setBg">
          <pc:chgData name="Łuksza  Andrzej" userId="S::a.luksza@we.umg.edu.pl::70282e7a-e77b-446a-8c9b-2f0ff235ca3a" providerId="AD" clId="Web-{09CD470F-7498-73A4-14DB-3E5968A9BA7D}" dt="2020-02-03T14:41:17.222" v="6"/>
          <pc:sldLayoutMkLst>
            <pc:docMk/>
            <pc:sldMasterMk cId="0" sldId="2147483660"/>
            <pc:sldLayoutMk cId="0" sldId="2147483663"/>
          </pc:sldLayoutMkLst>
        </pc:sldLayoutChg>
        <pc:sldLayoutChg chg="mod setBg">
          <pc:chgData name="Łuksza  Andrzej" userId="S::a.luksza@we.umg.edu.pl::70282e7a-e77b-446a-8c9b-2f0ff235ca3a" providerId="AD" clId="Web-{09CD470F-7498-73A4-14DB-3E5968A9BA7D}" dt="2020-02-03T14:41:17.222" v="6"/>
          <pc:sldLayoutMkLst>
            <pc:docMk/>
            <pc:sldMasterMk cId="0" sldId="2147483660"/>
            <pc:sldLayoutMk cId="0" sldId="2147483664"/>
          </pc:sldLayoutMkLst>
        </pc:sldLayoutChg>
        <pc:sldLayoutChg chg="mod setBg">
          <pc:chgData name="Łuksza  Andrzej" userId="S::a.luksza@we.umg.edu.pl::70282e7a-e77b-446a-8c9b-2f0ff235ca3a" providerId="AD" clId="Web-{09CD470F-7498-73A4-14DB-3E5968A9BA7D}" dt="2020-02-03T14:41:17.222" v="6"/>
          <pc:sldLayoutMkLst>
            <pc:docMk/>
            <pc:sldMasterMk cId="0" sldId="2147483660"/>
            <pc:sldLayoutMk cId="0" sldId="2147483665"/>
          </pc:sldLayoutMkLst>
        </pc:sldLayoutChg>
        <pc:sldLayoutChg chg="mod setBg">
          <pc:chgData name="Łuksza  Andrzej" userId="S::a.luksza@we.umg.edu.pl::70282e7a-e77b-446a-8c9b-2f0ff235ca3a" providerId="AD" clId="Web-{09CD470F-7498-73A4-14DB-3E5968A9BA7D}" dt="2020-02-03T14:41:17.222" v="6"/>
          <pc:sldLayoutMkLst>
            <pc:docMk/>
            <pc:sldMasterMk cId="0" sldId="2147483660"/>
            <pc:sldLayoutMk cId="0" sldId="2147483666"/>
          </pc:sldLayoutMkLst>
        </pc:sldLayoutChg>
        <pc:sldLayoutChg chg="mod setBg">
          <pc:chgData name="Łuksza  Andrzej" userId="S::a.luksza@we.umg.edu.pl::70282e7a-e77b-446a-8c9b-2f0ff235ca3a" providerId="AD" clId="Web-{09CD470F-7498-73A4-14DB-3E5968A9BA7D}" dt="2020-02-03T14:41:17.222" v="6"/>
          <pc:sldLayoutMkLst>
            <pc:docMk/>
            <pc:sldMasterMk cId="0" sldId="2147483660"/>
            <pc:sldLayoutMk cId="0" sldId="2147483667"/>
          </pc:sldLayoutMkLst>
        </pc:sldLayoutChg>
        <pc:sldLayoutChg chg="mod setBg">
          <pc:chgData name="Łuksza  Andrzej" userId="S::a.luksza@we.umg.edu.pl::70282e7a-e77b-446a-8c9b-2f0ff235ca3a" providerId="AD" clId="Web-{09CD470F-7498-73A4-14DB-3E5968A9BA7D}" dt="2020-02-03T14:41:17.222" v="6"/>
          <pc:sldLayoutMkLst>
            <pc:docMk/>
            <pc:sldMasterMk cId="0" sldId="2147483660"/>
            <pc:sldLayoutMk cId="0" sldId="2147483668"/>
          </pc:sldLayoutMkLst>
        </pc:sldLayoutChg>
        <pc:sldLayoutChg chg="mod setBg">
          <pc:chgData name="Łuksza  Andrzej" userId="S::a.luksza@we.umg.edu.pl::70282e7a-e77b-446a-8c9b-2f0ff235ca3a" providerId="AD" clId="Web-{09CD470F-7498-73A4-14DB-3E5968A9BA7D}" dt="2020-02-03T14:41:17.222" v="6"/>
          <pc:sldLayoutMkLst>
            <pc:docMk/>
            <pc:sldMasterMk cId="0" sldId="2147483660"/>
            <pc:sldLayoutMk cId="0" sldId="2147483669"/>
          </pc:sldLayoutMkLst>
        </pc:sldLayoutChg>
        <pc:sldLayoutChg chg="mod setBg">
          <pc:chgData name="Łuksza  Andrzej" userId="S::a.luksza@we.umg.edu.pl::70282e7a-e77b-446a-8c9b-2f0ff235ca3a" providerId="AD" clId="Web-{09CD470F-7498-73A4-14DB-3E5968A9BA7D}" dt="2020-02-03T14:41:17.222" v="6"/>
          <pc:sldLayoutMkLst>
            <pc:docMk/>
            <pc:sldMasterMk cId="0" sldId="2147483660"/>
            <pc:sldLayoutMk cId="0" sldId="2147483670"/>
          </pc:sldLayoutMkLst>
        </pc:sldLayoutChg>
        <pc:sldLayoutChg chg="mod setBg">
          <pc:chgData name="Łuksza  Andrzej" userId="S::a.luksza@we.umg.edu.pl::70282e7a-e77b-446a-8c9b-2f0ff235ca3a" providerId="AD" clId="Web-{09CD470F-7498-73A4-14DB-3E5968A9BA7D}" dt="2020-02-03T14:41:17.222" v="6"/>
          <pc:sldLayoutMkLst>
            <pc:docMk/>
            <pc:sldMasterMk cId="0" sldId="2147483660"/>
            <pc:sldLayoutMk cId="0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4418" y="1143000"/>
            <a:ext cx="11040533" cy="2209800"/>
          </a:xfrm>
        </p:spPr>
        <p:txBody>
          <a:bodyPr/>
          <a:lstStyle/>
          <a:p>
            <a:r>
              <a:rPr lang="pl-PL" sz="4000" dirty="0"/>
              <a:t>Konfiguracja serwera IIS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2000" spc="-1">
                <a:solidFill>
                  <a:srgbClr val="000000"/>
                </a:solidFill>
                <a:latin typeface="Calibri Light"/>
              </a:rPr>
              <a:t>Technologie Internetowe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78050"/>
            <a:ext cx="10972800" cy="1143000"/>
          </a:xfrm>
        </p:spPr>
        <p:txBody>
          <a:bodyPr/>
          <a:lstStyle/>
          <a:p>
            <a:pPr eaLnBrk="1" hangingPunct="1"/>
            <a:r>
              <a:rPr lang="pl-PL"/>
              <a:t>Parametry dostawcy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12285" y="2003613"/>
            <a:ext cx="10670116" cy="40401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  <a:latin typeface="Courier New"/>
                <a:ea typeface="Times New Roman" pitchFamily="18" charset="0"/>
                <a:cs typeface="Courier New"/>
              </a:rPr>
              <a:t>name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Times New Roman" pitchFamily="18" charset="0"/>
                <a:cs typeface="Courier New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 pitchFamily="18" charset="0"/>
                <a:cs typeface="Courier New"/>
              </a:rPr>
              <a:t>"</a:t>
            </a:r>
            <a:r>
              <a:rPr lang="en-US" sz="2000" dirty="0" err="1">
                <a:solidFill>
                  <a:srgbClr val="0000FF"/>
                </a:solidFill>
                <a:latin typeface="Courier New"/>
                <a:ea typeface="Times New Roman" pitchFamily="18" charset="0"/>
                <a:cs typeface="Courier New"/>
              </a:rPr>
              <a:t>AspNetSqlMembershipProvider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 pitchFamily="18" charset="0"/>
                <a:cs typeface="Courier New"/>
              </a:rPr>
              <a:t>"</a:t>
            </a:r>
            <a:r>
              <a:rPr lang="pl-PL" sz="2000" dirty="0">
                <a:solidFill>
                  <a:srgbClr val="000000"/>
                </a:solidFill>
                <a:ea typeface="Times New Roman" pitchFamily="18" charset="0"/>
                <a:cs typeface="Courier New"/>
              </a:rPr>
              <a:t> </a:t>
            </a:r>
            <a:r>
              <a:rPr lang="pl-PL" sz="2000" dirty="0">
                <a:ea typeface="Times New Roman" pitchFamily="18" charset="0"/>
                <a:cs typeface="Courier New"/>
              </a:rPr>
              <a:t>– </a:t>
            </a:r>
            <a:r>
              <a:rPr lang="pl-PL" sz="2000" dirty="0">
                <a:solidFill>
                  <a:srgbClr val="000000"/>
                </a:solidFill>
                <a:ea typeface="Times New Roman" pitchFamily="18" charset="0"/>
                <a:cs typeface="Courier New"/>
              </a:rPr>
              <a:t>nazwa dostawcy,</a:t>
            </a:r>
            <a:endParaRPr lang="pl-PL" sz="2000" dirty="0">
              <a:solidFill>
                <a:srgbClr val="FF0000"/>
              </a:solidFill>
              <a:latin typeface="Courier New" pitchFamily="49" charset="0"/>
              <a:ea typeface="Times New Roman" pitchFamily="18" charset="0"/>
              <a:cs typeface="Courier New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err="1">
                <a:solidFill>
                  <a:srgbClr val="FF0000"/>
                </a:solidFill>
                <a:latin typeface="Courier New"/>
                <a:ea typeface="Times New Roman" pitchFamily="18" charset="0"/>
                <a:cs typeface="Courier New"/>
              </a:rPr>
              <a:t>connectionStringName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Times New Roman" pitchFamily="18" charset="0"/>
                <a:cs typeface="Courier New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 pitchFamily="18" charset="0"/>
                <a:cs typeface="Courier New"/>
              </a:rPr>
              <a:t>"</a:t>
            </a:r>
            <a:r>
              <a:rPr lang="en-US" sz="2000" dirty="0" err="1">
                <a:solidFill>
                  <a:srgbClr val="0000FF"/>
                </a:solidFill>
                <a:latin typeface="Courier New"/>
                <a:ea typeface="Times New Roman" pitchFamily="18" charset="0"/>
                <a:cs typeface="Courier New"/>
              </a:rPr>
              <a:t>LocalSqlServer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 pitchFamily="18" charset="0"/>
                <a:cs typeface="Courier New"/>
              </a:rPr>
              <a:t>"</a:t>
            </a:r>
            <a:r>
              <a:rPr lang="en-US" sz="2000" dirty="0">
                <a:latin typeface="Courier New"/>
                <a:ea typeface="Times New Roman" pitchFamily="18" charset="0"/>
                <a:cs typeface="Courier New"/>
              </a:rPr>
              <a:t> </a:t>
            </a:r>
            <a:r>
              <a:rPr lang="pl-PL" sz="2000" dirty="0">
                <a:ea typeface="Times New Roman" pitchFamily="18" charset="0"/>
                <a:cs typeface="Courier New"/>
              </a:rPr>
              <a:t>– nazwa </a:t>
            </a:r>
            <a:r>
              <a:rPr lang="pl-PL" sz="2000" dirty="0" err="1">
                <a:ea typeface="Times New Roman" pitchFamily="18" charset="0"/>
                <a:cs typeface="Courier New"/>
              </a:rPr>
              <a:t>łańcaucha</a:t>
            </a:r>
            <a:r>
              <a:rPr lang="pl-PL" sz="2000" dirty="0">
                <a:ea typeface="Times New Roman" pitchFamily="18" charset="0"/>
                <a:cs typeface="Courier New"/>
              </a:rPr>
              <a:t> połączenia do bazy danych użytkowników,</a:t>
            </a:r>
            <a:endParaRPr lang="pl-PL" sz="2000" dirty="0"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err="1">
                <a:solidFill>
                  <a:srgbClr val="FF0000"/>
                </a:solidFill>
                <a:latin typeface="Courier New"/>
                <a:ea typeface="Times New Roman" pitchFamily="18" charset="0"/>
                <a:cs typeface="Courier New"/>
              </a:rPr>
              <a:t>enablePasswordRetrieval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Times New Roman" pitchFamily="18" charset="0"/>
                <a:cs typeface="Courier New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 pitchFamily="18" charset="0"/>
                <a:cs typeface="Courier New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Times New Roman" pitchFamily="18" charset="0"/>
                <a:cs typeface="Courier New"/>
              </a:rPr>
              <a:t>false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 pitchFamily="18" charset="0"/>
                <a:cs typeface="Courier New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Times New Roman" pitchFamily="18" charset="0"/>
                <a:cs typeface="Courier New"/>
              </a:rPr>
              <a:t> </a:t>
            </a:r>
            <a:r>
              <a:rPr lang="pl-PL" sz="2000" dirty="0">
                <a:ea typeface="Times New Roman" pitchFamily="18" charset="0"/>
                <a:cs typeface="Courier New"/>
              </a:rPr>
              <a:t>– określa, czy możliwe jest odzyskiwanie hasła,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err="1">
                <a:solidFill>
                  <a:srgbClr val="FF0000"/>
                </a:solidFill>
                <a:latin typeface="Courier New"/>
                <a:ea typeface="Times New Roman" pitchFamily="18" charset="0"/>
                <a:cs typeface="Courier New"/>
              </a:rPr>
              <a:t>enablePasswordReset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Times New Roman" pitchFamily="18" charset="0"/>
                <a:cs typeface="Courier New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 pitchFamily="18" charset="0"/>
                <a:cs typeface="Courier New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Times New Roman" pitchFamily="18" charset="0"/>
                <a:cs typeface="Courier New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 pitchFamily="18" charset="0"/>
                <a:cs typeface="Courier New"/>
              </a:rPr>
              <a:t>"</a:t>
            </a:r>
            <a:r>
              <a:rPr lang="pl-PL" sz="2000" dirty="0">
                <a:solidFill>
                  <a:srgbClr val="000000"/>
                </a:solidFill>
                <a:ea typeface="Times New Roman" pitchFamily="18" charset="0"/>
                <a:cs typeface="Courier New"/>
              </a:rPr>
              <a:t> </a:t>
            </a:r>
            <a:r>
              <a:rPr lang="pl-PL" sz="2000" dirty="0">
                <a:ea typeface="Times New Roman" pitchFamily="18" charset="0"/>
                <a:cs typeface="Courier New"/>
              </a:rPr>
              <a:t>– </a:t>
            </a:r>
            <a:r>
              <a:rPr lang="pl-PL" sz="2000" dirty="0">
                <a:solidFill>
                  <a:srgbClr val="000000"/>
                </a:solidFill>
                <a:ea typeface="Times New Roman" pitchFamily="18" charset="0"/>
                <a:cs typeface="Courier New"/>
              </a:rPr>
              <a:t>okre</a:t>
            </a:r>
            <a:r>
              <a:rPr lang="pl-PL" sz="2000" dirty="0">
                <a:ea typeface="Times New Roman" pitchFamily="18" charset="0"/>
                <a:cs typeface="Courier New"/>
              </a:rPr>
              <a:t>ś</a:t>
            </a:r>
            <a:r>
              <a:rPr lang="pl-PL" sz="2000" dirty="0">
                <a:solidFill>
                  <a:srgbClr val="000000"/>
                </a:solidFill>
                <a:ea typeface="Times New Roman" pitchFamily="18" charset="0"/>
                <a:cs typeface="Courier New"/>
              </a:rPr>
              <a:t>la, czy mo</a:t>
            </a:r>
            <a:r>
              <a:rPr lang="pl-PL" sz="2000" dirty="0">
                <a:ea typeface="Times New Roman" pitchFamily="18" charset="0"/>
                <a:cs typeface="Courier New"/>
              </a:rPr>
              <a:t>ż</a:t>
            </a:r>
            <a:r>
              <a:rPr lang="pl-PL" sz="2000" dirty="0">
                <a:solidFill>
                  <a:srgbClr val="000000"/>
                </a:solidFill>
                <a:ea typeface="Times New Roman" pitchFamily="18" charset="0"/>
                <a:cs typeface="Courier New"/>
              </a:rPr>
              <a:t>liwa jest zmiana hasła,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err="1">
                <a:solidFill>
                  <a:srgbClr val="FF0000"/>
                </a:solidFill>
                <a:latin typeface="Courier New"/>
                <a:ea typeface="Times New Roman" pitchFamily="18" charset="0"/>
                <a:cs typeface="Courier New"/>
              </a:rPr>
              <a:t>requiresQuestionAndAnswer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Times New Roman" pitchFamily="18" charset="0"/>
                <a:cs typeface="Courier New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 pitchFamily="18" charset="0"/>
                <a:cs typeface="Courier New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Times New Roman" pitchFamily="18" charset="0"/>
                <a:cs typeface="Courier New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 pitchFamily="18" charset="0"/>
                <a:cs typeface="Courier New"/>
              </a:rPr>
              <a:t>"</a:t>
            </a:r>
            <a:r>
              <a:rPr lang="pl-PL" sz="2000" dirty="0">
                <a:solidFill>
                  <a:srgbClr val="000000"/>
                </a:solidFill>
                <a:ea typeface="Times New Roman" pitchFamily="18" charset="0"/>
                <a:cs typeface="Courier New"/>
              </a:rPr>
              <a:t> </a:t>
            </a:r>
            <a:r>
              <a:rPr lang="pl-PL" sz="2000" dirty="0">
                <a:ea typeface="Times New Roman" pitchFamily="18" charset="0"/>
                <a:cs typeface="Courier New"/>
              </a:rPr>
              <a:t>– określa czy jest wymagane pytanie z odpowiedzią używane przy odzyskiwaniu hasła,</a:t>
            </a:r>
            <a:endParaRPr lang="pl-PL" sz="2000" dirty="0"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err="1">
                <a:solidFill>
                  <a:srgbClr val="FF0000"/>
                </a:solidFill>
                <a:latin typeface="Courier New"/>
                <a:ea typeface="Times New Roman" pitchFamily="18" charset="0"/>
                <a:cs typeface="Courier New"/>
              </a:rPr>
              <a:t>applicationName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Times New Roman" pitchFamily="18" charset="0"/>
                <a:cs typeface="Courier New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 pitchFamily="18" charset="0"/>
                <a:cs typeface="Courier New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Times New Roman" pitchFamily="18" charset="0"/>
                <a:cs typeface="Courier New"/>
              </a:rPr>
              <a:t>/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 pitchFamily="18" charset="0"/>
                <a:cs typeface="Courier New"/>
              </a:rPr>
              <a:t>"</a:t>
            </a:r>
            <a:r>
              <a:rPr lang="pl-PL" sz="2000" dirty="0">
                <a:solidFill>
                  <a:srgbClr val="000000"/>
                </a:solidFill>
                <a:ea typeface="Times New Roman" pitchFamily="18" charset="0"/>
                <a:cs typeface="Courier New"/>
              </a:rPr>
              <a:t> </a:t>
            </a:r>
            <a:r>
              <a:rPr lang="pl-PL" sz="2000" dirty="0">
                <a:ea typeface="Times New Roman" pitchFamily="18" charset="0"/>
                <a:cs typeface="Courier New"/>
              </a:rPr>
              <a:t>– </a:t>
            </a:r>
            <a:r>
              <a:rPr lang="pl-PL" sz="2000" dirty="0">
                <a:solidFill>
                  <a:srgbClr val="000000"/>
                </a:solidFill>
                <a:ea typeface="Times New Roman" pitchFamily="18" charset="0"/>
                <a:cs typeface="Courier New"/>
              </a:rPr>
              <a:t>nazwa aplikacji; operowanie parametrem umo</a:t>
            </a:r>
            <a:r>
              <a:rPr lang="pl-PL" sz="2000" dirty="0">
                <a:ea typeface="Times New Roman" pitchFamily="18" charset="0"/>
                <a:cs typeface="Courier New"/>
              </a:rPr>
              <a:t>ż</a:t>
            </a:r>
            <a:r>
              <a:rPr lang="pl-PL" sz="2000" dirty="0">
                <a:solidFill>
                  <a:srgbClr val="000000"/>
                </a:solidFill>
                <a:ea typeface="Times New Roman" pitchFamily="18" charset="0"/>
                <a:cs typeface="Courier New"/>
              </a:rPr>
              <a:t>liwia przechowywanie w jednej bazie danych wspólnych lub wył</a:t>
            </a:r>
            <a:r>
              <a:rPr lang="pl-PL" sz="2000" dirty="0">
                <a:ea typeface="Times New Roman" pitchFamily="18" charset="0"/>
                <a:cs typeface="Courier New"/>
              </a:rPr>
              <a:t>ą</a:t>
            </a:r>
            <a:r>
              <a:rPr lang="pl-PL" sz="2000" dirty="0">
                <a:solidFill>
                  <a:srgbClr val="000000"/>
                </a:solidFill>
                <a:ea typeface="Times New Roman" pitchFamily="18" charset="0"/>
                <a:cs typeface="Courier New"/>
              </a:rPr>
              <a:t>cznych u</a:t>
            </a:r>
            <a:r>
              <a:rPr lang="pl-PL" sz="2000" dirty="0">
                <a:ea typeface="Times New Roman" pitchFamily="18" charset="0"/>
                <a:cs typeface="Courier New"/>
              </a:rPr>
              <a:t>ż</a:t>
            </a:r>
            <a:r>
              <a:rPr lang="pl-PL" sz="2000" dirty="0">
                <a:solidFill>
                  <a:srgbClr val="000000"/>
                </a:solidFill>
                <a:ea typeface="Times New Roman" pitchFamily="18" charset="0"/>
                <a:cs typeface="Courier New"/>
              </a:rPr>
              <a:t>ytkowników ró</a:t>
            </a:r>
            <a:r>
              <a:rPr lang="pl-PL" sz="2000" dirty="0">
                <a:ea typeface="Times New Roman" pitchFamily="18" charset="0"/>
                <a:cs typeface="Courier New"/>
              </a:rPr>
              <a:t>ż</a:t>
            </a:r>
            <a:r>
              <a:rPr lang="pl-PL" sz="2000" dirty="0">
                <a:solidFill>
                  <a:srgbClr val="000000"/>
                </a:solidFill>
                <a:ea typeface="Times New Roman" pitchFamily="18" charset="0"/>
                <a:cs typeface="Courier New"/>
              </a:rPr>
              <a:t>nych aplikacji,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0151" y="686173"/>
            <a:ext cx="10363200" cy="1143000"/>
          </a:xfrm>
        </p:spPr>
        <p:txBody>
          <a:bodyPr/>
          <a:lstStyle/>
          <a:p>
            <a:pPr eaLnBrk="1" hangingPunct="1"/>
            <a:r>
              <a:rPr lang="pl-PL"/>
              <a:t>Parametry dostawcy c.d.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912285" y="2026025"/>
            <a:ext cx="10670116" cy="45307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 err="1">
                <a:solidFill>
                  <a:srgbClr val="FF0000"/>
                </a:solidFill>
                <a:latin typeface="Courier New"/>
                <a:ea typeface="Times New Roman" pitchFamily="18" charset="0"/>
                <a:cs typeface="Courier New"/>
              </a:rPr>
              <a:t>requiresUniqueEmail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Times New Roman" pitchFamily="18" charset="0"/>
                <a:cs typeface="Courier New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 pitchFamily="18" charset="0"/>
                <a:cs typeface="Courier New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Times New Roman" pitchFamily="18" charset="0"/>
                <a:cs typeface="Courier New"/>
              </a:rPr>
              <a:t>false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 pitchFamily="18" charset="0"/>
                <a:cs typeface="Courier New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Times New Roman" pitchFamily="18" charset="0"/>
                <a:cs typeface="Courier New"/>
              </a:rPr>
              <a:t> </a:t>
            </a:r>
            <a:r>
              <a:rPr lang="pl-PL" sz="2000" dirty="0">
                <a:ea typeface="Times New Roman" pitchFamily="18" charset="0"/>
                <a:cs typeface="Courier New"/>
              </a:rPr>
              <a:t>– </a:t>
            </a:r>
            <a:r>
              <a:rPr lang="pl-PL" sz="2000" dirty="0">
                <a:solidFill>
                  <a:srgbClr val="000000"/>
                </a:solidFill>
                <a:ea typeface="Times New Roman" pitchFamily="18" charset="0"/>
                <a:cs typeface="Courier New"/>
              </a:rPr>
              <a:t>okre</a:t>
            </a:r>
            <a:r>
              <a:rPr lang="pl-PL" sz="2000" dirty="0">
                <a:ea typeface="Times New Roman" pitchFamily="18" charset="0"/>
                <a:cs typeface="Courier New"/>
              </a:rPr>
              <a:t>ś</a:t>
            </a:r>
            <a:r>
              <a:rPr lang="pl-PL" sz="2000" dirty="0">
                <a:solidFill>
                  <a:srgbClr val="000000"/>
                </a:solidFill>
                <a:ea typeface="Times New Roman" pitchFamily="18" charset="0"/>
                <a:cs typeface="Courier New"/>
              </a:rPr>
              <a:t>la, czy jest wymagany unikalny adres Email dla ka</a:t>
            </a:r>
            <a:r>
              <a:rPr lang="pl-PL" sz="2000" dirty="0">
                <a:ea typeface="Times New Roman" pitchFamily="18" charset="0"/>
                <a:cs typeface="Courier New"/>
              </a:rPr>
              <a:t>ż</a:t>
            </a:r>
            <a:r>
              <a:rPr lang="pl-PL" sz="2000" dirty="0">
                <a:solidFill>
                  <a:srgbClr val="000000"/>
                </a:solidFill>
                <a:ea typeface="Times New Roman" pitchFamily="18" charset="0"/>
                <a:cs typeface="Courier New"/>
              </a:rPr>
              <a:t>dego u</a:t>
            </a:r>
            <a:r>
              <a:rPr lang="pl-PL" sz="2000" dirty="0">
                <a:ea typeface="Times New Roman" pitchFamily="18" charset="0"/>
                <a:cs typeface="Courier New"/>
              </a:rPr>
              <a:t>ż</a:t>
            </a:r>
            <a:r>
              <a:rPr lang="pl-PL" sz="2000" dirty="0">
                <a:solidFill>
                  <a:srgbClr val="000000"/>
                </a:solidFill>
                <a:ea typeface="Times New Roman" pitchFamily="18" charset="0"/>
                <a:cs typeface="Courier New"/>
              </a:rPr>
              <a:t>ytkownika,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err="1">
                <a:solidFill>
                  <a:srgbClr val="FF0000"/>
                </a:solidFill>
                <a:latin typeface="Courier New"/>
                <a:ea typeface="Times New Roman" pitchFamily="18" charset="0"/>
                <a:cs typeface="Courier New"/>
              </a:rPr>
              <a:t>passwordFormat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Times New Roman" pitchFamily="18" charset="0"/>
                <a:cs typeface="Courier New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 pitchFamily="18" charset="0"/>
                <a:cs typeface="Courier New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Times New Roman" pitchFamily="18" charset="0"/>
                <a:cs typeface="Courier New"/>
              </a:rPr>
              <a:t>Hashed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 pitchFamily="18" charset="0"/>
                <a:cs typeface="Courier New"/>
              </a:rPr>
              <a:t>"</a:t>
            </a:r>
            <a:r>
              <a:rPr lang="pl-PL" sz="2000" dirty="0">
                <a:solidFill>
                  <a:srgbClr val="000000"/>
                </a:solidFill>
                <a:ea typeface="Times New Roman" pitchFamily="18" charset="0"/>
                <a:cs typeface="Courier New"/>
              </a:rPr>
              <a:t> </a:t>
            </a:r>
            <a:r>
              <a:rPr lang="pl-PL" sz="2000" dirty="0">
                <a:ea typeface="Times New Roman" pitchFamily="18" charset="0"/>
                <a:cs typeface="Courier New"/>
              </a:rPr>
              <a:t>– format hasła (metoda szyfrowania hasła)</a:t>
            </a:r>
          </a:p>
          <a:p>
            <a:pPr lvl="1" eaLnBrk="1" hangingPunct="1">
              <a:lnSpc>
                <a:spcPct val="80000"/>
              </a:lnSpc>
            </a:pPr>
            <a:r>
              <a:rPr lang="pl-PL" sz="2000" dirty="0" err="1">
                <a:latin typeface="Courier New"/>
                <a:ea typeface="Times New Roman" pitchFamily="18" charset="0"/>
                <a:cs typeface="Courier New"/>
              </a:rPr>
              <a:t>Clear</a:t>
            </a:r>
            <a:r>
              <a:rPr lang="pl-PL" sz="2000" dirty="0">
                <a:latin typeface="Courier New"/>
                <a:ea typeface="Times New Roman" pitchFamily="18" charset="0"/>
                <a:cs typeface="Courier New"/>
              </a:rPr>
              <a:t> </a:t>
            </a:r>
            <a:r>
              <a:rPr lang="pl-PL" sz="2000" dirty="0">
                <a:ea typeface="Times New Roman" pitchFamily="18" charset="0"/>
                <a:cs typeface="Courier New"/>
              </a:rPr>
              <a:t>– brak szyfrowania,</a:t>
            </a:r>
            <a:endParaRPr lang="pl-PL" sz="20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</a:pPr>
            <a:r>
              <a:rPr lang="pl-PL" sz="2000" dirty="0" err="1">
                <a:latin typeface="Courier New"/>
                <a:ea typeface="Times New Roman" pitchFamily="18" charset="0"/>
                <a:cs typeface="Courier New"/>
              </a:rPr>
              <a:t>Hashed</a:t>
            </a:r>
            <a:r>
              <a:rPr lang="pl-PL" sz="2000" dirty="0">
                <a:ea typeface="Times New Roman" pitchFamily="18" charset="0"/>
                <a:cs typeface="Courier New"/>
              </a:rPr>
              <a:t> – SHA1 </a:t>
            </a:r>
            <a:r>
              <a:rPr lang="pl-PL" sz="2000" dirty="0" err="1">
                <a:ea typeface="Times New Roman" pitchFamily="18" charset="0"/>
                <a:cs typeface="Courier New"/>
              </a:rPr>
              <a:t>hashing</a:t>
            </a:r>
            <a:r>
              <a:rPr lang="pl-PL" sz="2000" dirty="0">
                <a:ea typeface="Times New Roman" pitchFamily="18" charset="0"/>
                <a:cs typeface="Courier New"/>
              </a:rPr>
              <a:t> </a:t>
            </a:r>
            <a:r>
              <a:rPr lang="pl-PL" sz="2000" dirty="0" err="1">
                <a:ea typeface="Times New Roman" pitchFamily="18" charset="0"/>
                <a:cs typeface="Courier New"/>
              </a:rPr>
              <a:t>algorithm</a:t>
            </a:r>
            <a:r>
              <a:rPr lang="pl-PL" sz="2000" dirty="0">
                <a:ea typeface="Times New Roman" pitchFamily="18" charset="0"/>
                <a:cs typeface="Courier New"/>
              </a:rPr>
              <a:t>, </a:t>
            </a:r>
            <a:endParaRPr lang="pl-PL" sz="2000" dirty="0">
              <a:ea typeface="Times New Roman" pitchFamily="18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pl-PL" sz="2000" dirty="0" err="1">
                <a:latin typeface="Courier New"/>
                <a:ea typeface="Times New Roman" pitchFamily="18" charset="0"/>
                <a:cs typeface="Courier New"/>
              </a:rPr>
              <a:t>Encrypted</a:t>
            </a:r>
            <a:r>
              <a:rPr lang="pl-PL" sz="2000" dirty="0">
                <a:ea typeface="Times New Roman" pitchFamily="18" charset="0"/>
                <a:cs typeface="Courier New"/>
              </a:rPr>
              <a:t> – metoda szyfrowania skonfigurowana w sekcji </a:t>
            </a:r>
            <a:r>
              <a:rPr lang="pl-PL" sz="2000" dirty="0">
                <a:latin typeface="Courier New"/>
                <a:ea typeface="Times New Roman" pitchFamily="18" charset="0"/>
                <a:cs typeface="Courier New"/>
              </a:rPr>
              <a:t>&lt;</a:t>
            </a:r>
            <a:r>
              <a:rPr lang="pl-PL" sz="2000" dirty="0" err="1">
                <a:latin typeface="Courier New"/>
                <a:ea typeface="Times New Roman" pitchFamily="18" charset="0"/>
                <a:cs typeface="Courier New"/>
              </a:rPr>
              <a:t>machineKey</a:t>
            </a:r>
            <a:r>
              <a:rPr lang="pl-PL" sz="2000" dirty="0">
                <a:latin typeface="Courier New"/>
                <a:ea typeface="Times New Roman" pitchFamily="18" charset="0"/>
                <a:cs typeface="Courier New"/>
              </a:rPr>
              <a:t> … /&gt;.</a:t>
            </a:r>
            <a:endParaRPr lang="pl-PL" sz="20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err="1">
                <a:solidFill>
                  <a:srgbClr val="FF0000"/>
                </a:solidFill>
                <a:latin typeface="Courier New"/>
                <a:ea typeface="Times New Roman" pitchFamily="18" charset="0"/>
                <a:cs typeface="Courier New"/>
              </a:rPr>
              <a:t>minRequiredPasswordLength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Times New Roman" pitchFamily="18" charset="0"/>
                <a:cs typeface="Courier New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 pitchFamily="18" charset="0"/>
                <a:cs typeface="Courier New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Times New Roman" pitchFamily="18" charset="0"/>
                <a:cs typeface="Courier New"/>
              </a:rPr>
              <a:t>7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 pitchFamily="18" charset="0"/>
                <a:cs typeface="Courier New"/>
              </a:rPr>
              <a:t>"</a:t>
            </a:r>
            <a:r>
              <a:rPr lang="pl-PL" sz="2000" dirty="0">
                <a:solidFill>
                  <a:srgbClr val="000000"/>
                </a:solidFill>
                <a:ea typeface="Times New Roman" pitchFamily="18" charset="0"/>
                <a:cs typeface="Courier New"/>
              </a:rPr>
              <a:t> </a:t>
            </a:r>
            <a:r>
              <a:rPr lang="pl-PL" sz="2000" dirty="0">
                <a:ea typeface="Times New Roman" pitchFamily="18" charset="0"/>
                <a:cs typeface="Courier New"/>
              </a:rPr>
              <a:t>– </a:t>
            </a:r>
            <a:r>
              <a:rPr lang="pl-PL" sz="2000" dirty="0">
                <a:solidFill>
                  <a:srgbClr val="000000"/>
                </a:solidFill>
                <a:ea typeface="Times New Roman" pitchFamily="18" charset="0"/>
                <a:cs typeface="Courier New"/>
              </a:rPr>
              <a:t>minimalna d</a:t>
            </a:r>
            <a:r>
              <a:rPr lang="pl-PL" sz="2000" dirty="0">
                <a:ea typeface="Times New Roman" pitchFamily="18" charset="0"/>
                <a:cs typeface="Courier New"/>
              </a:rPr>
              <a:t>ł</a:t>
            </a:r>
            <a:r>
              <a:rPr lang="pl-PL" sz="2000" dirty="0">
                <a:solidFill>
                  <a:srgbClr val="000000"/>
                </a:solidFill>
                <a:ea typeface="Times New Roman" pitchFamily="18" charset="0"/>
                <a:cs typeface="Courier New"/>
              </a:rPr>
              <a:t>ugo</a:t>
            </a:r>
            <a:r>
              <a:rPr lang="pl-PL" sz="2000" dirty="0">
                <a:ea typeface="Times New Roman" pitchFamily="18" charset="0"/>
                <a:cs typeface="Courier New"/>
              </a:rPr>
              <a:t>ść</a:t>
            </a:r>
            <a:r>
              <a:rPr lang="pl-PL" sz="2000" dirty="0">
                <a:solidFill>
                  <a:srgbClr val="000000"/>
                </a:solidFill>
                <a:ea typeface="Times New Roman" pitchFamily="18" charset="0"/>
                <a:cs typeface="Courier New"/>
              </a:rPr>
              <a:t> has</a:t>
            </a:r>
            <a:r>
              <a:rPr lang="pl-PL" sz="2000" dirty="0">
                <a:ea typeface="Times New Roman" pitchFamily="18" charset="0"/>
                <a:cs typeface="Courier New"/>
              </a:rPr>
              <a:t>ł</a:t>
            </a:r>
            <a:r>
              <a:rPr lang="pl-PL" sz="2000" dirty="0">
                <a:solidFill>
                  <a:srgbClr val="000000"/>
                </a:solidFill>
                <a:ea typeface="Times New Roman" pitchFamily="18" charset="0"/>
                <a:cs typeface="Courier New"/>
              </a:rPr>
              <a:t>a,</a:t>
            </a:r>
            <a:endParaRPr lang="pl-PL" sz="2000" dirty="0">
              <a:solidFill>
                <a:srgbClr val="FF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err="1">
                <a:solidFill>
                  <a:srgbClr val="FF0000"/>
                </a:solidFill>
                <a:latin typeface="Courier New"/>
                <a:ea typeface="Times New Roman" pitchFamily="18" charset="0"/>
                <a:cs typeface="Courier New"/>
              </a:rPr>
              <a:t>minRequiredNonalphanumericCharacters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Times New Roman" pitchFamily="18" charset="0"/>
                <a:cs typeface="Courier New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 pitchFamily="18" charset="0"/>
                <a:cs typeface="Courier New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Times New Roman" pitchFamily="18" charset="0"/>
                <a:cs typeface="Courier New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 pitchFamily="18" charset="0"/>
                <a:cs typeface="Courier New"/>
              </a:rPr>
              <a:t>"</a:t>
            </a:r>
            <a:r>
              <a:rPr lang="pl-PL" sz="2000" dirty="0">
                <a:ea typeface="Times New Roman" pitchFamily="18" charset="0"/>
                <a:cs typeface="Courier New"/>
              </a:rPr>
              <a:t> – minimalna liczba niealfanumerycznych znaków w haśle.</a:t>
            </a:r>
          </a:p>
          <a:p>
            <a:pPr eaLnBrk="1" hangingPunct="1">
              <a:lnSpc>
                <a:spcPct val="80000"/>
              </a:lnSpc>
            </a:pPr>
            <a:endParaRPr lang="pl-PL" sz="2400"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0151" y="652556"/>
            <a:ext cx="10363200" cy="1143000"/>
          </a:xfrm>
        </p:spPr>
        <p:txBody>
          <a:bodyPr/>
          <a:lstStyle/>
          <a:p>
            <a:pPr eaLnBrk="1" hangingPunct="1"/>
            <a:r>
              <a:rPr lang="pl-PL"/>
              <a:t>Parametry dostawcy c.d.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912285" y="1992407"/>
            <a:ext cx="10649240" cy="37582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 err="1">
                <a:solidFill>
                  <a:srgbClr val="FF0000"/>
                </a:solidFill>
                <a:latin typeface="Courier New"/>
                <a:cs typeface="Times New Roman"/>
              </a:rPr>
              <a:t>maxInvalidPasswordAttempts</a:t>
            </a:r>
            <a:r>
              <a:rPr lang="en-US" sz="2000" dirty="0">
                <a:solidFill>
                  <a:srgbClr val="0000FF"/>
                </a:solidFill>
                <a:latin typeface="Courier New"/>
                <a:cs typeface="Times New Roman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Times New Roman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/>
                <a:cs typeface="Times New Roman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Times New Roman"/>
              </a:rPr>
              <a:t>"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pl-PL" sz="2000" dirty="0"/>
              <a:t>- maksymalna liczba prób logowania,</a:t>
            </a:r>
            <a:endParaRPr lang="pl-PL" sz="2000" dirty="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000" dirty="0" err="1">
                <a:solidFill>
                  <a:srgbClr val="FF0000"/>
                </a:solidFill>
                <a:latin typeface="Courier New"/>
                <a:cs typeface="Courier New"/>
              </a:rPr>
              <a:t>passwordAttemptWindow</a:t>
            </a:r>
            <a:r>
              <a:rPr lang="en-US" sz="200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/>
                <a:cs typeface="Courier New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"</a:t>
            </a:r>
            <a:r>
              <a:rPr lang="pl-PL" sz="2000" dirty="0">
                <a:solidFill>
                  <a:srgbClr val="000000"/>
                </a:solidFill>
              </a:rPr>
              <a:t> </a:t>
            </a:r>
            <a:r>
              <a:rPr lang="pl-PL" sz="2000" dirty="0">
                <a:latin typeface="Courier New"/>
                <a:cs typeface="Courier New"/>
              </a:rPr>
              <a:t>– </a:t>
            </a:r>
            <a:r>
              <a:rPr lang="pl-PL" sz="2000" dirty="0"/>
              <a:t>całkowita liczba minut, w ciągu których można przeprowadzić maksymalna liczbę nieudanych logowań, zanim konto zostanie zablokowane, </a:t>
            </a:r>
            <a:endParaRPr lang="pl-PL" sz="2000" i="1" dirty="0"/>
          </a:p>
          <a:p>
            <a:pPr>
              <a:lnSpc>
                <a:spcPct val="80000"/>
              </a:lnSpc>
            </a:pPr>
            <a:r>
              <a:rPr lang="pl-PL" sz="2000" dirty="0"/>
              <a:t>Zablokowanie konta następuje poprzez zmianę wartości logicznej w kolumnie </a:t>
            </a:r>
            <a:r>
              <a:rPr lang="pl-PL" sz="2000" i="1" noProof="1"/>
              <a:t>IsLockedOut</a:t>
            </a:r>
            <a:r>
              <a:rPr lang="pl-PL" sz="2000" dirty="0"/>
              <a:t>  tabeli </a:t>
            </a:r>
            <a:r>
              <a:rPr lang="pl-PL" sz="2000" i="1" dirty="0" err="1"/>
              <a:t>aspnet_Membership</a:t>
            </a:r>
            <a:r>
              <a:rPr lang="pl-PL" sz="2000" dirty="0"/>
              <a:t> bazy danych użytkowników </a:t>
            </a:r>
            <a:endParaRPr lang="pl-PL" sz="2000" dirty="0"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pl-PL" sz="1700" dirty="0" err="1"/>
              <a:t>aspnet_Membership</a:t>
            </a:r>
            <a:r>
              <a:rPr lang="pl-PL" sz="1700" dirty="0"/>
              <a:t>.</a:t>
            </a:r>
            <a:r>
              <a:rPr lang="pl-PL" sz="1700" noProof="1"/>
              <a:t>[IsLockedOut] </a:t>
            </a:r>
            <a:r>
              <a:rPr lang="pl-PL" sz="1700" dirty="0"/>
              <a:t>= </a:t>
            </a:r>
            <a:r>
              <a:rPr lang="pl-PL" sz="1700" dirty="0" err="1"/>
              <a:t>true</a:t>
            </a:r>
            <a:r>
              <a:rPr lang="pl-PL" sz="1700" dirty="0"/>
              <a:t> – konto zablokowane,</a:t>
            </a:r>
            <a:endParaRPr lang="pl-PL" sz="1900" dirty="0"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pl-PL" sz="2000" dirty="0"/>
              <a:t>Użytkownik nie jest informowany o zablokowaniu konta i nie może się zalogować nawet podając poprawne hasło. Odblokowanie konta wymaga dokonania zmiany w bazie danych.</a:t>
            </a:r>
            <a:endParaRPr lang="pl-PL" sz="2000" dirty="0">
              <a:cs typeface="Calibri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l-PL" sz="2000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88403"/>
            <a:ext cx="10972800" cy="1030942"/>
          </a:xfrm>
        </p:spPr>
        <p:txBody>
          <a:bodyPr/>
          <a:lstStyle/>
          <a:p>
            <a:pPr eaLnBrk="1" hangingPunct="1"/>
            <a:r>
              <a:rPr lang="pl-PL"/>
              <a:t>Dostawca ról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814917" y="1913966"/>
            <a:ext cx="10767483" cy="4093696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pl-PL" sz="2000" dirty="0"/>
              <a:t>Kod dodania dostawcy ról (w sekcji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system.web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lang="pl-PL" sz="2000" dirty="0">
                <a:ea typeface="Times New Roman" pitchFamily="18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l-PL" sz="24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urier New" pitchFamily="49" charset="0"/>
                <a:cs typeface="Times New Roman" pitchFamily="18" charset="0"/>
              </a:rPr>
              <a:t>roleManager</a:t>
            </a:r>
            <a:r>
              <a:rPr lang="pl-PL" sz="18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noProof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enabled</a:t>
            </a:r>
            <a:r>
              <a:rPr lang="pl-PL" sz="1800" noProof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="true"</a:t>
            </a:r>
            <a:r>
              <a:rPr lang="en-US" sz="1800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l-PL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ourier New" pitchFamily="49" charset="0"/>
                <a:cs typeface="Times New Roman" pitchFamily="18" charset="0"/>
              </a:rPr>
              <a:t>providers</a:t>
            </a:r>
            <a:r>
              <a:rPr lang="en-US" sz="1800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&gt;</a:t>
            </a:r>
            <a:r>
              <a:rPr lang="pl-PL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l-PL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ourier New" pitchFamily="49" charset="0"/>
                <a:cs typeface="Times New Roman" pitchFamily="18" charset="0"/>
              </a:rPr>
              <a:t>add</a:t>
            </a:r>
            <a:r>
              <a:rPr lang="en-US" sz="1800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AspNetSqlRoleProvider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endParaRPr lang="pl-PL" sz="1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l-PL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    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connectionStringName</a:t>
            </a:r>
            <a:r>
              <a:rPr lang="en-US" sz="1800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LocalSqlServer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 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l-PL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        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applicationName</a:t>
            </a:r>
            <a:r>
              <a:rPr lang="en-US" sz="1800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/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pl-PL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     			    	   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type</a:t>
            </a:r>
            <a:r>
              <a:rPr lang="en-US" sz="1800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System.Web.Security.SqlRoleProvider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l-PL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&lt;/</a:t>
            </a:r>
            <a:r>
              <a:rPr lang="en-US" sz="1800" dirty="0">
                <a:solidFill>
                  <a:srgbClr val="A31515"/>
                </a:solidFill>
                <a:latin typeface="Courier New" pitchFamily="49" charset="0"/>
                <a:cs typeface="Times New Roman" pitchFamily="18" charset="0"/>
              </a:rPr>
              <a:t>providers</a:t>
            </a:r>
            <a:r>
              <a:rPr lang="en-US" sz="1800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ourier New" pitchFamily="49" charset="0"/>
                <a:cs typeface="Times New Roman" pitchFamily="18" charset="0"/>
              </a:rPr>
              <a:t>roleManager</a:t>
            </a:r>
            <a:r>
              <a:rPr lang="en-US" sz="1800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&gt;</a:t>
            </a:r>
            <a:endParaRPr lang="pl-PL" sz="18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l-PL" sz="2400" dirty="0"/>
          </a:p>
          <a:p>
            <a:pPr eaLnBrk="1" hangingPunct="1">
              <a:lnSpc>
                <a:spcPct val="90000"/>
              </a:lnSpc>
            </a:pPr>
            <a:r>
              <a:rPr lang="pl-PL" sz="2000" noProof="1">
                <a:solidFill>
                  <a:srgbClr val="FF0000"/>
                </a:solidFill>
                <a:latin typeface="Courier New" pitchFamily="49" charset="0"/>
              </a:rPr>
              <a:t>enabled</a:t>
            </a:r>
            <a:r>
              <a:rPr lang="pl-PL" sz="2000" noProof="1">
                <a:solidFill>
                  <a:srgbClr val="0000FF"/>
                </a:solidFill>
                <a:latin typeface="Courier New" pitchFamily="49" charset="0"/>
              </a:rPr>
              <a:t>="true"</a:t>
            </a:r>
            <a:r>
              <a:rPr lang="pl-PL" sz="2000" dirty="0">
                <a:solidFill>
                  <a:srgbClr val="0000FF"/>
                </a:solidFill>
              </a:rPr>
              <a:t> </a:t>
            </a:r>
            <a:r>
              <a:rPr lang="pl-PL" sz="2000" dirty="0"/>
              <a:t>– oznacza że włączono role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AspNetSqlRoleProvider</a:t>
            </a:r>
            <a:r>
              <a:rPr lang="pl-PL" sz="2000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pl-PL" sz="2000" dirty="0"/>
              <a:t>– jest dostawcą domyślnym zdefiniowanym w pliku </a:t>
            </a:r>
            <a:r>
              <a:rPr lang="pl-PL" sz="2000" i="1" dirty="0" err="1">
                <a:latin typeface="Times New Roman" pitchFamily="18" charset="0"/>
              </a:rPr>
              <a:t>machine.config</a:t>
            </a:r>
            <a:endParaRPr lang="pl-PL" sz="2000" i="1" dirty="0">
              <a:latin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69403"/>
            <a:ext cx="10972800" cy="1154205"/>
          </a:xfrm>
        </p:spPr>
        <p:txBody>
          <a:bodyPr>
            <a:normAutofit fontScale="90000"/>
          </a:bodyPr>
          <a:lstStyle/>
          <a:p>
            <a:r>
              <a:rPr lang="pl-PL" sz="3800" dirty="0"/>
              <a:t>Zmiana parametrów domyślnego dostawcy </a:t>
            </a:r>
            <a:br>
              <a:rPr lang="pl-PL" sz="3800" dirty="0"/>
            </a:br>
            <a:r>
              <a:rPr lang="pl-PL" sz="3800" dirty="0"/>
              <a:t>użytkowników i ról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440643"/>
            <a:ext cx="10972800" cy="37303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pl-PL" sz="2000" dirty="0"/>
              <a:t>Zmiany można dokonać w lokalnym pliku </a:t>
            </a:r>
            <a:r>
              <a:rPr lang="pl-PL" sz="2000" i="1" dirty="0" err="1">
                <a:latin typeface="Times New Roman"/>
                <a:cs typeface="Times New Roman"/>
              </a:rPr>
              <a:t>web.config</a:t>
            </a:r>
            <a:r>
              <a:rPr lang="pl-PL" sz="2000" dirty="0"/>
              <a:t> poprzez:</a:t>
            </a:r>
          </a:p>
          <a:p>
            <a:pPr lvl="1" eaLnBrk="1" hangingPunct="1">
              <a:lnSpc>
                <a:spcPct val="90000"/>
              </a:lnSpc>
            </a:pPr>
            <a:r>
              <a:rPr lang="pl-PL" sz="2000" dirty="0"/>
              <a:t>usunięcie dostawcy zdefiniowanego w nadrzędnym pliku konfiguracyjnym, można zastosować polecenie 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&lt;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Times New Roman" pitchFamily="18" charset="0"/>
                <a:cs typeface="Courier New"/>
              </a:rPr>
              <a:t>clear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 /&gt;</a:t>
            </a:r>
            <a:r>
              <a:rPr lang="pl-PL" sz="2000" dirty="0"/>
              <a:t> lub </a:t>
            </a:r>
            <a:br>
              <a:rPr lang="pl-PL" sz="2000" dirty="0"/>
            </a:br>
            <a:r>
              <a:rPr lang="pl-PL" sz="2000" noProof="1">
                <a:solidFill>
                  <a:srgbClr val="0000FF"/>
                </a:solidFill>
                <a:latin typeface="Consolas"/>
                <a:cs typeface="Courier New"/>
              </a:rPr>
              <a:t>&lt;</a:t>
            </a:r>
            <a:r>
              <a:rPr lang="pl-PL" sz="2000" noProof="1">
                <a:solidFill>
                  <a:srgbClr val="A31515"/>
                </a:solidFill>
                <a:latin typeface="Consolas"/>
                <a:cs typeface="Courier New"/>
              </a:rPr>
              <a:t>remove</a:t>
            </a:r>
            <a:r>
              <a:rPr lang="pl-PL" sz="2000" noProof="1">
                <a:solidFill>
                  <a:srgbClr val="0000FF"/>
                </a:solidFill>
                <a:latin typeface="Consolas"/>
                <a:cs typeface="Courier New"/>
              </a:rPr>
              <a:t> </a:t>
            </a:r>
            <a:r>
              <a:rPr lang="pl-PL" sz="2000" noProof="1">
                <a:solidFill>
                  <a:srgbClr val="FF0000"/>
                </a:solidFill>
                <a:latin typeface="Consolas"/>
                <a:cs typeface="Courier New"/>
              </a:rPr>
              <a:t>name</a:t>
            </a:r>
            <a:r>
              <a:rPr lang="pl-PL" sz="2000" noProof="1">
                <a:solidFill>
                  <a:srgbClr val="0000FF"/>
                </a:solidFill>
                <a:latin typeface="Consolas"/>
                <a:cs typeface="Courier New"/>
              </a:rPr>
              <a:t>="</a:t>
            </a:r>
            <a:r>
              <a:rPr lang="pl-PL" sz="2000" noProof="1">
                <a:solidFill>
                  <a:srgbClr val="0000FF"/>
                </a:solidFill>
                <a:latin typeface="Consolas"/>
              </a:rPr>
              <a:t>AspNetSqlMembershipProvider</a:t>
            </a:r>
            <a:r>
              <a:rPr lang="pl-PL" sz="2000" noProof="1">
                <a:solidFill>
                  <a:srgbClr val="0000FF"/>
                </a:solidFill>
                <a:latin typeface="Consolas"/>
                <a:cs typeface="Courier New"/>
              </a:rPr>
              <a:t>"/&gt;</a:t>
            </a:r>
            <a:r>
              <a:rPr lang="pl-PL" sz="2000" dirty="0"/>
              <a:t> ,</a:t>
            </a:r>
            <a:endParaRPr lang="pl-PL" sz="2000" dirty="0"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pl-PL" sz="2000" dirty="0"/>
              <a:t>dodanie definicji dostawcy o starej (usuniętej) nazwie i nowych parametrach.</a:t>
            </a:r>
            <a:endParaRPr lang="pl-PL" sz="2000" dirty="0"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pl-PL" sz="2000" dirty="0"/>
              <a:t>Zmian można dokonywać w nadrzędnych plikach konfiguracyjnych, ale trzeba zachować szczególna ostrożność.</a:t>
            </a:r>
            <a:endParaRPr lang="pl-PL" sz="2000" dirty="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pl-PL" sz="2000" dirty="0"/>
              <a:t>Zmiany muszą być dokonane poprzez „ręczną” edycje plików konfiguracyjnych. </a:t>
            </a:r>
            <a:endParaRPr lang="pl-PL" sz="2000" dirty="0"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633226"/>
            <a:ext cx="10972800" cy="1143000"/>
          </a:xfrm>
        </p:spPr>
        <p:txBody>
          <a:bodyPr/>
          <a:lstStyle/>
          <a:p>
            <a:pPr eaLnBrk="1" hangingPunct="1"/>
            <a:r>
              <a:rPr lang="pl-PL" sz="3000" dirty="0"/>
              <a:t>Dodanie nowych dostawców </a:t>
            </a:r>
            <a:r>
              <a:rPr lang="pl-PL" sz="3000" dirty="0">
                <a:latin typeface="consolas"/>
              </a:rPr>
              <a:t>użytkowników</a:t>
            </a:r>
            <a:r>
              <a:rPr lang="pl-PL" sz="3000" dirty="0"/>
              <a:t> i ról</a:t>
            </a:r>
          </a:p>
        </p:txBody>
      </p:sp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613213" y="1592169"/>
            <a:ext cx="1124435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Times New Roman" pitchFamily="18" charset="0"/>
                <a:cs typeface="Courier New"/>
              </a:rPr>
              <a:t>system.web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&gt;</a:t>
            </a:r>
          </a:p>
          <a:p>
            <a:r>
              <a:rPr lang="pl-PL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Times New Roman" pitchFamily="18" charset="0"/>
                <a:cs typeface="Courier New"/>
              </a:rPr>
              <a:t>membership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&gt;</a:t>
            </a:r>
          </a:p>
          <a:p>
            <a:r>
              <a:rPr lang="pl-PL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   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Times New Roman" pitchFamily="18" charset="0"/>
                <a:cs typeface="Courier New"/>
              </a:rPr>
              <a:t>providers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&gt;</a:t>
            </a:r>
          </a:p>
          <a:p>
            <a:r>
              <a:rPr lang="pl-PL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Times New Roman" pitchFamily="18" charset="0"/>
                <a:cs typeface="Courier New"/>
              </a:rPr>
              <a:t>add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  <a:ea typeface="Times New Roman" pitchFamily="18" charset="0"/>
                <a:cs typeface="Courier New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=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 pitchFamily="18" charset="0"/>
                <a:cs typeface="Courier New"/>
              </a:rPr>
              <a:t>"</a:t>
            </a:r>
            <a:r>
              <a:rPr lang="en-US" sz="1600" dirty="0">
                <a:latin typeface="consolas"/>
                <a:ea typeface="Times New Roman" pitchFamily="18" charset="0"/>
                <a:cs typeface="Courier New"/>
              </a:rPr>
              <a:t> </a:t>
            </a:r>
            <a:r>
              <a:rPr lang="pl-PL" sz="1600" dirty="0" err="1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NazwaDostawcy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 pitchFamily="18" charset="0"/>
                <a:cs typeface="Courier New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 </a:t>
            </a:r>
            <a:endParaRPr lang="en-US" sz="1600">
              <a:solidFill>
                <a:srgbClr val="FF0000"/>
              </a:solidFill>
              <a:latin typeface="consolas"/>
              <a:ea typeface="Times New Roman" pitchFamily="18" charset="0"/>
              <a:cs typeface="Courier New" pitchFamily="49" charset="0"/>
            </a:endParaRPr>
          </a:p>
          <a:p>
            <a:r>
              <a:rPr lang="pl-PL" sz="1600" dirty="0">
                <a:solidFill>
                  <a:srgbClr val="FF0000"/>
                </a:solidFill>
                <a:latin typeface="consolas"/>
                <a:ea typeface="Times New Roman" pitchFamily="18" charset="0"/>
                <a:cs typeface="Courier New"/>
              </a:rPr>
              <a:t>	     </a:t>
            </a:r>
            <a:r>
              <a:rPr lang="en-US" sz="1600" dirty="0">
                <a:solidFill>
                  <a:srgbClr val="FF0000"/>
                </a:solidFill>
                <a:latin typeface="consolas"/>
                <a:ea typeface="Times New Roman" pitchFamily="18" charset="0"/>
                <a:cs typeface="Courier New"/>
              </a:rPr>
              <a:t>type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 pitchFamily="18" charset="0"/>
                <a:cs typeface="Courier New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System.Web.Security.SqlMembershipProvider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 pitchFamily="18" charset="0"/>
                <a:cs typeface="Courier New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 </a:t>
            </a:r>
            <a:endParaRPr lang="en-US" sz="1600">
              <a:solidFill>
                <a:srgbClr val="FF0000"/>
              </a:solidFill>
              <a:latin typeface="consolas"/>
              <a:ea typeface="Times New Roman" pitchFamily="18" charset="0"/>
              <a:cs typeface="Courier New" pitchFamily="49" charset="0"/>
            </a:endParaRPr>
          </a:p>
          <a:p>
            <a:r>
              <a:rPr lang="pl-PL" sz="1600" dirty="0">
                <a:solidFill>
                  <a:srgbClr val="FF0000"/>
                </a:solidFill>
                <a:latin typeface="consolas"/>
                <a:ea typeface="Times New Roman" pitchFamily="18" charset="0"/>
                <a:cs typeface="Courier New"/>
              </a:rPr>
              <a:t>	     </a:t>
            </a:r>
            <a:r>
              <a:rPr lang="en-US" sz="1600" err="1">
                <a:solidFill>
                  <a:srgbClr val="FF0000"/>
                </a:solidFill>
                <a:latin typeface="consolas"/>
                <a:ea typeface="Times New Roman" pitchFamily="18" charset="0"/>
                <a:cs typeface="Courier New"/>
              </a:rPr>
              <a:t>connectionStringName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=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 pitchFamily="18" charset="0"/>
                <a:cs typeface="Courier New"/>
              </a:rPr>
              <a:t>"</a:t>
            </a:r>
            <a:r>
              <a:rPr lang="en-US" sz="1600" dirty="0">
                <a:latin typeface="consolas"/>
                <a:ea typeface="Times New Roman" pitchFamily="18" charset="0"/>
                <a:cs typeface="Courier New"/>
              </a:rPr>
              <a:t> </a:t>
            </a:r>
            <a:r>
              <a:rPr lang="pl-PL" sz="1600" err="1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ŁańcuchPłączenia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 pitchFamily="18" charset="0"/>
                <a:cs typeface="Courier New"/>
              </a:rPr>
              <a:t>„</a:t>
            </a:r>
            <a:endParaRPr lang="pl-PL" sz="1600">
              <a:solidFill>
                <a:srgbClr val="000000"/>
              </a:solidFill>
              <a:latin typeface="consolas"/>
              <a:ea typeface="Times New Roman" pitchFamily="18" charset="0"/>
              <a:cs typeface="Courier New"/>
            </a:endParaRPr>
          </a:p>
          <a:p>
            <a:r>
              <a:rPr lang="pl-PL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            …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 </a:t>
            </a:r>
            <a:endParaRPr lang="en-US" sz="1600">
              <a:solidFill>
                <a:srgbClr val="FF0000"/>
              </a:solidFill>
              <a:latin typeface="consolas"/>
              <a:ea typeface="Times New Roman" pitchFamily="18" charset="0"/>
              <a:cs typeface="Courier New" pitchFamily="49" charset="0"/>
            </a:endParaRPr>
          </a:p>
          <a:p>
            <a:r>
              <a:rPr lang="pl-PL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   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Times New Roman" pitchFamily="18" charset="0"/>
                <a:cs typeface="Courier New"/>
              </a:rPr>
              <a:t>providers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&gt;</a:t>
            </a:r>
          </a:p>
          <a:p>
            <a:r>
              <a:rPr lang="pl-PL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Times New Roman" pitchFamily="18" charset="0"/>
                <a:cs typeface="Courier New"/>
              </a:rPr>
              <a:t>membership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&gt;</a:t>
            </a:r>
          </a:p>
          <a:p>
            <a:r>
              <a:rPr lang="pl-PL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Times New Roman" pitchFamily="18" charset="0"/>
                <a:cs typeface="Courier New"/>
              </a:rPr>
              <a:t>roleManager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&gt;</a:t>
            </a:r>
          </a:p>
          <a:p>
            <a:r>
              <a:rPr lang="pl-PL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   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Times New Roman" pitchFamily="18" charset="0"/>
                <a:cs typeface="Courier New"/>
              </a:rPr>
              <a:t>providers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&gt;</a:t>
            </a:r>
          </a:p>
          <a:p>
            <a:r>
              <a:rPr lang="pl-PL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  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Times New Roman" pitchFamily="18" charset="0"/>
                <a:cs typeface="Courier New"/>
              </a:rPr>
              <a:t>add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  <a:ea typeface="Times New Roman" pitchFamily="18" charset="0"/>
                <a:cs typeface="Courier New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=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 pitchFamily="18" charset="0"/>
                <a:cs typeface="Courier New"/>
              </a:rPr>
              <a:t>"</a:t>
            </a:r>
            <a:r>
              <a:rPr lang="en-US" sz="1600" dirty="0">
                <a:latin typeface="consolas"/>
                <a:ea typeface="Times New Roman" pitchFamily="18" charset="0"/>
                <a:cs typeface="Courier New"/>
              </a:rPr>
              <a:t> </a:t>
            </a:r>
            <a:r>
              <a:rPr lang="pl-PL" sz="1600" dirty="0" err="1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NazwaDostawcy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 pitchFamily="18" charset="0"/>
                <a:cs typeface="Courier New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 </a:t>
            </a:r>
            <a:endParaRPr lang="en-US" sz="1600">
              <a:solidFill>
                <a:srgbClr val="FF0000"/>
              </a:solidFill>
              <a:latin typeface="consolas"/>
              <a:ea typeface="Times New Roman" pitchFamily="18" charset="0"/>
              <a:cs typeface="Courier New" pitchFamily="49" charset="0"/>
            </a:endParaRPr>
          </a:p>
          <a:p>
            <a:r>
              <a:rPr lang="pl-PL" sz="1600" dirty="0">
                <a:solidFill>
                  <a:srgbClr val="FF0000"/>
                </a:solidFill>
                <a:latin typeface="consolas"/>
                <a:ea typeface="Times New Roman" pitchFamily="18" charset="0"/>
                <a:cs typeface="Courier New"/>
              </a:rPr>
              <a:t>           </a:t>
            </a:r>
            <a:r>
              <a:rPr lang="en-US" sz="1600" dirty="0" err="1">
                <a:solidFill>
                  <a:srgbClr val="FF0000"/>
                </a:solidFill>
                <a:latin typeface="consolas"/>
                <a:ea typeface="Times New Roman" pitchFamily="18" charset="0"/>
                <a:cs typeface="Courier New"/>
              </a:rPr>
              <a:t>connectionStringName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 pitchFamily="18" charset="0"/>
                <a:cs typeface="Courier New"/>
              </a:rPr>
              <a:t>"</a:t>
            </a:r>
            <a:r>
              <a:rPr lang="pl-PL" sz="1600" dirty="0" err="1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ŁańcuchPłączenia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 pitchFamily="18" charset="0"/>
                <a:cs typeface="Courier New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 </a:t>
            </a:r>
            <a:endParaRPr lang="en-US" sz="1600">
              <a:solidFill>
                <a:srgbClr val="FF0000"/>
              </a:solidFill>
              <a:latin typeface="consolas"/>
              <a:ea typeface="Times New Roman" pitchFamily="18" charset="0"/>
              <a:cs typeface="Courier New" pitchFamily="49" charset="0"/>
            </a:endParaRPr>
          </a:p>
          <a:p>
            <a:r>
              <a:rPr lang="pl-PL" sz="1600" dirty="0">
                <a:solidFill>
                  <a:srgbClr val="FF0000"/>
                </a:solidFill>
                <a:latin typeface="consolas"/>
                <a:ea typeface="Times New Roman" pitchFamily="18" charset="0"/>
                <a:cs typeface="Courier New"/>
              </a:rPr>
              <a:t>           </a:t>
            </a:r>
            <a:r>
              <a:rPr lang="en-US" sz="1600" err="1">
                <a:solidFill>
                  <a:srgbClr val="FF0000"/>
                </a:solidFill>
                <a:latin typeface="consolas"/>
                <a:ea typeface="Times New Roman" pitchFamily="18" charset="0"/>
                <a:cs typeface="Courier New"/>
              </a:rPr>
              <a:t>applicationName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 pitchFamily="18" charset="0"/>
                <a:cs typeface="Courier New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/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 pitchFamily="18" charset="0"/>
                <a:cs typeface="Courier New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 </a:t>
            </a:r>
            <a:endParaRPr lang="en-US" sz="1600">
              <a:solidFill>
                <a:srgbClr val="FF0000"/>
              </a:solidFill>
              <a:latin typeface="consolas"/>
              <a:ea typeface="Times New Roman" pitchFamily="18" charset="0"/>
              <a:cs typeface="Courier New" pitchFamily="49" charset="0"/>
            </a:endParaRPr>
          </a:p>
          <a:p>
            <a:r>
              <a:rPr lang="pl-PL" sz="1600" dirty="0">
                <a:solidFill>
                  <a:srgbClr val="FF0000"/>
                </a:solidFill>
                <a:latin typeface="consolas"/>
                <a:ea typeface="Times New Roman" pitchFamily="18" charset="0"/>
                <a:cs typeface="Courier New"/>
              </a:rPr>
              <a:t>           </a:t>
            </a:r>
            <a:r>
              <a:rPr lang="en-US" sz="1600" dirty="0">
                <a:solidFill>
                  <a:srgbClr val="FF0000"/>
                </a:solidFill>
                <a:latin typeface="consolas"/>
                <a:ea typeface="Times New Roman" pitchFamily="18" charset="0"/>
                <a:cs typeface="Courier New"/>
              </a:rPr>
              <a:t>type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 pitchFamily="18" charset="0"/>
                <a:cs typeface="Courier New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System.Web.Security.SqlRoleProvider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 pitchFamily="18" charset="0"/>
                <a:cs typeface="Courier New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/&gt;</a:t>
            </a:r>
          </a:p>
          <a:p>
            <a:r>
              <a:rPr lang="pl-PL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   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Times New Roman" pitchFamily="18" charset="0"/>
                <a:cs typeface="Courier New"/>
              </a:rPr>
              <a:t>providers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&gt;</a:t>
            </a:r>
          </a:p>
          <a:p>
            <a:r>
              <a:rPr lang="pl-PL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&lt;/</a:t>
            </a:r>
            <a:r>
              <a:rPr lang="en-US" sz="1600" err="1">
                <a:solidFill>
                  <a:srgbClr val="A31515"/>
                </a:solidFill>
                <a:latin typeface="consolas"/>
                <a:ea typeface="Times New Roman" pitchFamily="18" charset="0"/>
                <a:cs typeface="Courier New"/>
              </a:rPr>
              <a:t>roleManager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Times New Roman" pitchFamily="18" charset="0"/>
                <a:cs typeface="Courier New"/>
              </a:rPr>
              <a:t>system.web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Times New Roman" pitchFamily="18" charset="0"/>
                <a:cs typeface="Courier New"/>
              </a:rPr>
              <a:t>&gt;</a:t>
            </a:r>
            <a:endParaRPr lang="pl-PL" sz="1600" dirty="0">
              <a:solidFill>
                <a:srgbClr val="0000FF"/>
              </a:solidFill>
              <a:latin typeface="consolas"/>
              <a:ea typeface="Times New Roman" pitchFamily="18" charset="0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22020"/>
            <a:ext cx="10972800" cy="100853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l-PL" sz="3800"/>
              <a:t>Parametry aplikacji przechowywane w pliku </a:t>
            </a:r>
            <a:r>
              <a:rPr lang="pl-PL" sz="3800">
                <a:latin typeface="Courier New" pitchFamily="49" charset="0"/>
              </a:rPr>
              <a:t>web.config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47583"/>
            <a:ext cx="10972800" cy="399928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0000"/>
              </a:lnSpc>
            </a:pPr>
            <a:r>
              <a:rPr lang="pl-PL" sz="2000" dirty="0"/>
              <a:t>Parametry </a:t>
            </a:r>
            <a:r>
              <a:rPr lang="pl-PL" sz="2000" dirty="0">
                <a:latin typeface="Calibri"/>
                <a:cs typeface="Calibri"/>
              </a:rPr>
              <a:t>znajdują</a:t>
            </a:r>
            <a:r>
              <a:rPr lang="pl-PL" sz="2000" dirty="0"/>
              <a:t> się w sekcji </a:t>
            </a:r>
            <a:r>
              <a:rPr lang="pl-PL" sz="2000" noProof="1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l-PL" sz="2000" noProof="1">
                <a:solidFill>
                  <a:srgbClr val="A31515"/>
                </a:solidFill>
                <a:latin typeface="consolas"/>
              </a:rPr>
              <a:t>appSettings</a:t>
            </a:r>
            <a:r>
              <a:rPr lang="pl-PL" sz="2000" noProof="1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l-PL" sz="20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pl-PL" sz="2000" dirty="0"/>
              <a:t>w formacie jak w poniższym przykładzie</a:t>
            </a:r>
            <a:endParaRPr lang="pl-PL">
              <a:cs typeface="Calibri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l-PL" sz="200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l-PL" sz="2000" noProof="1">
                <a:solidFill>
                  <a:srgbClr val="0000FF"/>
                </a:solidFill>
                <a:latin typeface="consolas"/>
              </a:rPr>
              <a:t>&lt;</a:t>
            </a:r>
            <a:r>
              <a:rPr lang="pl-PL" sz="2000" noProof="1">
                <a:solidFill>
                  <a:srgbClr val="A31515"/>
                </a:solidFill>
                <a:latin typeface="consolas"/>
              </a:rPr>
              <a:t>appSettings</a:t>
            </a:r>
            <a:r>
              <a:rPr lang="pl-PL" sz="2000" noProof="1">
                <a:solidFill>
                  <a:srgbClr val="0000FF"/>
                </a:solidFill>
                <a:latin typeface="consolas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pl-PL" sz="2000" noProof="1">
                <a:solidFill>
                  <a:srgbClr val="0000FF"/>
                </a:solidFill>
                <a:latin typeface="consolas"/>
              </a:rPr>
              <a:t>  &lt;</a:t>
            </a:r>
            <a:r>
              <a:rPr lang="pl-PL" sz="2000" noProof="1">
                <a:solidFill>
                  <a:srgbClr val="A31515"/>
                </a:solidFill>
                <a:latin typeface="consolas"/>
              </a:rPr>
              <a:t>add</a:t>
            </a:r>
            <a:r>
              <a:rPr lang="pl-PL" sz="2000" noProof="1">
                <a:solidFill>
                  <a:srgbClr val="0000FF"/>
                </a:solidFill>
                <a:latin typeface="consolas"/>
              </a:rPr>
              <a:t> </a:t>
            </a:r>
            <a:r>
              <a:rPr lang="pl-PL" sz="2000" noProof="1">
                <a:solidFill>
                  <a:srgbClr val="FF0000"/>
                </a:solidFill>
                <a:latin typeface="consolas"/>
              </a:rPr>
              <a:t>key</a:t>
            </a:r>
            <a:r>
              <a:rPr lang="pl-PL" sz="2000" noProof="1">
                <a:solidFill>
                  <a:srgbClr val="0000FF"/>
                </a:solidFill>
                <a:latin typeface="consolas"/>
              </a:rPr>
              <a:t>="parametr1" </a:t>
            </a:r>
            <a:r>
              <a:rPr lang="pl-PL" sz="2000" noProof="1">
                <a:solidFill>
                  <a:srgbClr val="FF0000"/>
                </a:solidFill>
                <a:latin typeface="consolas"/>
              </a:rPr>
              <a:t>value</a:t>
            </a:r>
            <a:r>
              <a:rPr lang="pl-PL" sz="2000" noProof="1">
                <a:solidFill>
                  <a:srgbClr val="0000FF"/>
                </a:solidFill>
                <a:latin typeface="consolas"/>
              </a:rPr>
              <a:t>="Ala ma kota" /&gt;</a:t>
            </a:r>
          </a:p>
          <a:p>
            <a:pPr>
              <a:lnSpc>
                <a:spcPct val="80000"/>
              </a:lnSpc>
              <a:buNone/>
            </a:pPr>
            <a:r>
              <a:rPr lang="pl-PL" sz="2000" noProof="1">
                <a:solidFill>
                  <a:srgbClr val="0000FF"/>
                </a:solidFill>
                <a:latin typeface="consolas"/>
              </a:rPr>
              <a:t>  &lt;</a:t>
            </a:r>
            <a:r>
              <a:rPr lang="pl-PL" sz="2000" noProof="1">
                <a:solidFill>
                  <a:srgbClr val="A31515"/>
                </a:solidFill>
                <a:latin typeface="consolas"/>
              </a:rPr>
              <a:t>add</a:t>
            </a:r>
            <a:r>
              <a:rPr lang="pl-PL" sz="2000" noProof="1">
                <a:solidFill>
                  <a:srgbClr val="0000FF"/>
                </a:solidFill>
                <a:latin typeface="consolas"/>
              </a:rPr>
              <a:t> </a:t>
            </a:r>
            <a:r>
              <a:rPr lang="pl-PL" sz="2000" noProof="1">
                <a:solidFill>
                  <a:srgbClr val="FF0000"/>
                </a:solidFill>
                <a:latin typeface="consolas"/>
              </a:rPr>
              <a:t>key</a:t>
            </a:r>
            <a:r>
              <a:rPr lang="pl-PL" sz="2000" noProof="1">
                <a:solidFill>
                  <a:srgbClr val="0000FF"/>
                </a:solidFill>
                <a:latin typeface="consolas"/>
              </a:rPr>
              <a:t>="parametr2" </a:t>
            </a:r>
            <a:r>
              <a:rPr lang="pl-PL" sz="2000" noProof="1">
                <a:solidFill>
                  <a:srgbClr val="FF0000"/>
                </a:solidFill>
                <a:latin typeface="consolas"/>
              </a:rPr>
              <a:t>value</a:t>
            </a:r>
            <a:r>
              <a:rPr lang="pl-PL" sz="2000" noProof="1">
                <a:solidFill>
                  <a:srgbClr val="0000FF"/>
                </a:solidFill>
                <a:latin typeface="consolas"/>
              </a:rPr>
              <a:t>="Par 2,Par 2" 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l-PL" sz="2000" noProof="1">
                <a:solidFill>
                  <a:srgbClr val="0000FF"/>
                </a:solidFill>
                <a:latin typeface="consolas"/>
              </a:rPr>
              <a:t>&lt;/</a:t>
            </a:r>
            <a:r>
              <a:rPr lang="pl-PL" sz="2000" noProof="1">
                <a:solidFill>
                  <a:srgbClr val="A31515"/>
                </a:solidFill>
                <a:latin typeface="consolas"/>
              </a:rPr>
              <a:t>appSettings</a:t>
            </a:r>
            <a:r>
              <a:rPr lang="pl-PL" sz="2000" noProof="1">
                <a:solidFill>
                  <a:srgbClr val="0000FF"/>
                </a:solidFill>
                <a:latin typeface="consolas"/>
              </a:rPr>
              <a:t>&gt;</a:t>
            </a:r>
            <a:endParaRPr lang="pl-PL" sz="2000" dirty="0">
              <a:latin typeface="consolas"/>
            </a:endParaRPr>
          </a:p>
          <a:p>
            <a:pPr eaLnBrk="1" hangingPunct="1">
              <a:lnSpc>
                <a:spcPct val="80000"/>
              </a:lnSpc>
            </a:pPr>
            <a:endParaRPr lang="pl-PL" sz="2000"/>
          </a:p>
          <a:p>
            <a:pPr eaLnBrk="1" hangingPunct="1">
              <a:lnSpc>
                <a:spcPct val="80000"/>
              </a:lnSpc>
            </a:pPr>
            <a:r>
              <a:rPr lang="pl-PL" sz="2000" dirty="0"/>
              <a:t>Edycji parametrów </a:t>
            </a:r>
            <a:r>
              <a:rPr lang="pl-PL" sz="2000" dirty="0">
                <a:latin typeface="consolas"/>
              </a:rPr>
              <a:t>można</a:t>
            </a:r>
            <a:r>
              <a:rPr lang="pl-PL" sz="2000" dirty="0"/>
              <a:t> dokonać programami</a:t>
            </a:r>
            <a:r>
              <a:rPr lang="en-US" sz="2000" dirty="0"/>
              <a:t> </a:t>
            </a:r>
            <a:r>
              <a:rPr lang="en-US" sz="2000" i="1" dirty="0"/>
              <a:t>Web Site Administration Tool</a:t>
            </a:r>
            <a:r>
              <a:rPr lang="pl-PL" sz="2000" i="1" dirty="0"/>
              <a:t> </a:t>
            </a:r>
            <a:r>
              <a:rPr lang="pl-PL" sz="2000" dirty="0"/>
              <a:t>i programem administracyjnym serwera IIS.</a:t>
            </a:r>
            <a:endParaRPr lang="pl-PL" sz="2000" dirty="0"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pl-PL" sz="2000" dirty="0"/>
              <a:t>Parametry można dodawać odczytywać i usuwać w trakcie działania aplikacji.</a:t>
            </a:r>
            <a:endParaRPr lang="pl-PL" sz="2000" dirty="0"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78050"/>
            <a:ext cx="10972800" cy="1143000"/>
          </a:xfrm>
        </p:spPr>
        <p:txBody>
          <a:bodyPr/>
          <a:lstStyle/>
          <a:p>
            <a:pPr eaLnBrk="1" hangingPunct="1"/>
            <a:r>
              <a:rPr lang="pl-PL" dirty="0"/>
              <a:t>Klasa </a:t>
            </a:r>
            <a:r>
              <a:rPr lang="pl-PL" dirty="0" err="1">
                <a:latin typeface="Calibri"/>
                <a:cs typeface="Calibri"/>
              </a:rPr>
              <a:t>Configuration</a:t>
            </a:r>
            <a:endParaRPr lang="pl-PL">
              <a:latin typeface="Calibri"/>
              <a:cs typeface="Calibri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19667" y="2003613"/>
            <a:ext cx="10862733" cy="365666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pl-PL" dirty="0">
                <a:latin typeface="Calibri"/>
                <a:cs typeface="Calibri"/>
              </a:rPr>
              <a:t>Przestrzeń</a:t>
            </a:r>
            <a:r>
              <a:rPr lang="pl-PL" dirty="0"/>
              <a:t> nazw </a:t>
            </a:r>
            <a:r>
              <a:rPr lang="pl-PL" noProof="1">
                <a:latin typeface="Consolas"/>
              </a:rPr>
              <a:t>System.Configuration</a:t>
            </a:r>
            <a:endParaRPr lang="pl-PL" dirty="0">
              <a:latin typeface="Consolas"/>
            </a:endParaRPr>
          </a:p>
          <a:p>
            <a:pPr eaLnBrk="1" hangingPunct="1">
              <a:lnSpc>
                <a:spcPct val="90000"/>
              </a:lnSpc>
            </a:pPr>
            <a:r>
              <a:rPr lang="pl-PL" dirty="0">
                <a:latin typeface="Consolas"/>
              </a:rPr>
              <a:t>public </a:t>
            </a:r>
            <a:r>
              <a:rPr lang="pl-PL" dirty="0" err="1">
                <a:latin typeface="Consolas"/>
              </a:rPr>
              <a:t>sealed</a:t>
            </a:r>
            <a:r>
              <a:rPr lang="pl-PL" dirty="0">
                <a:latin typeface="Consolas"/>
              </a:rPr>
              <a:t> </a:t>
            </a:r>
            <a:r>
              <a:rPr lang="pl-PL" dirty="0" err="1">
                <a:latin typeface="Consolas"/>
              </a:rPr>
              <a:t>class</a:t>
            </a:r>
            <a:r>
              <a:rPr lang="pl-PL" dirty="0">
                <a:latin typeface="Consolas"/>
              </a:rPr>
              <a:t> </a:t>
            </a:r>
            <a:r>
              <a:rPr lang="pl-PL" dirty="0" err="1">
                <a:latin typeface="Consolas"/>
              </a:rPr>
              <a:t>Configuration</a:t>
            </a:r>
            <a:endParaRPr lang="pl-PL" dirty="0">
              <a:latin typeface="Consolas"/>
            </a:endParaRPr>
          </a:p>
          <a:p>
            <a:pPr eaLnBrk="1" hangingPunct="1">
              <a:lnSpc>
                <a:spcPct val="90000"/>
              </a:lnSpc>
            </a:pPr>
            <a:r>
              <a:rPr lang="pl-PL" dirty="0">
                <a:latin typeface="Calibri"/>
                <a:cs typeface="Calibri"/>
              </a:rPr>
              <a:t>Właściwości</a:t>
            </a:r>
          </a:p>
          <a:p>
            <a:pPr lvl="1" eaLnBrk="1" hangingPunct="1">
              <a:lnSpc>
                <a:spcPct val="90000"/>
              </a:lnSpc>
            </a:pPr>
            <a:r>
              <a:rPr lang="pl-PL" sz="2800" dirty="0" err="1">
                <a:latin typeface="Consolas"/>
              </a:rPr>
              <a:t>AppSetings</a:t>
            </a:r>
            <a:endParaRPr lang="pl-PL" sz="2800">
              <a:latin typeface="Consolas"/>
            </a:endParaRPr>
          </a:p>
          <a:p>
            <a:pPr lvl="1" eaLnBrk="1" hangingPunct="1">
              <a:lnSpc>
                <a:spcPct val="90000"/>
              </a:lnSpc>
            </a:pPr>
            <a:r>
              <a:rPr lang="pl-PL" sz="2800" dirty="0" err="1">
                <a:latin typeface="Consolas"/>
              </a:rPr>
              <a:t>ConnectionStrings</a:t>
            </a:r>
            <a:endParaRPr lang="pl-PL" sz="2800">
              <a:latin typeface="Consolas"/>
            </a:endParaRPr>
          </a:p>
          <a:p>
            <a:pPr lvl="1" eaLnBrk="1" hangingPunct="1">
              <a:lnSpc>
                <a:spcPct val="90000"/>
              </a:lnSpc>
            </a:pPr>
            <a:r>
              <a:rPr lang="pl-PL" sz="2800" dirty="0" err="1">
                <a:latin typeface="Consolas"/>
              </a:rPr>
              <a:t>FilePath</a:t>
            </a:r>
            <a:endParaRPr lang="pl-PL" sz="2800">
              <a:latin typeface="Consolas"/>
            </a:endParaRPr>
          </a:p>
          <a:p>
            <a:pPr lvl="1" eaLnBrk="1" hangingPunct="1">
              <a:lnSpc>
                <a:spcPct val="90000"/>
              </a:lnSpc>
            </a:pPr>
            <a:r>
              <a:rPr lang="pl-PL" sz="2800" dirty="0" err="1">
                <a:latin typeface="Consolas"/>
              </a:rPr>
              <a:t>Section</a:t>
            </a:r>
            <a:r>
              <a:rPr lang="pl-PL" sz="2800" dirty="0">
                <a:latin typeface="Consolas"/>
                <a:cs typeface="Courier New"/>
              </a:rPr>
              <a:t>[]</a:t>
            </a:r>
          </a:p>
          <a:p>
            <a:pPr lvl="1" eaLnBrk="1" hangingPunct="1">
              <a:lnSpc>
                <a:spcPct val="90000"/>
              </a:lnSpc>
            </a:pPr>
            <a:r>
              <a:rPr lang="pl-PL" sz="2800" dirty="0" err="1">
                <a:latin typeface="Consolas"/>
              </a:rPr>
              <a:t>SectionGroup</a:t>
            </a:r>
            <a:r>
              <a:rPr lang="pl-PL" sz="2800" dirty="0">
                <a:latin typeface="Consolas"/>
                <a:cs typeface="Courier New"/>
              </a:rPr>
              <a:t>[]</a:t>
            </a:r>
          </a:p>
          <a:p>
            <a:pPr lvl="1">
              <a:lnSpc>
                <a:spcPct val="90000"/>
              </a:lnSpc>
            </a:pPr>
            <a:r>
              <a:rPr lang="pl-PL" dirty="0" err="1">
                <a:solidFill>
                  <a:srgbClr val="000000"/>
                </a:solidFill>
                <a:latin typeface="Consolas"/>
              </a:rPr>
              <a:t>RootSectionGroup</a:t>
            </a:r>
            <a:r>
              <a:rPr lang="pl-PL" dirty="0">
                <a:latin typeface="Courier New"/>
                <a:cs typeface="Courier New"/>
              </a:rPr>
              <a:t> </a:t>
            </a:r>
            <a:endParaRPr lang="pl-PL" dirty="0">
              <a:latin typeface="Courier New" pitchFamily="49" charset="0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22873"/>
            <a:ext cx="10972800" cy="1143000"/>
          </a:xfrm>
        </p:spPr>
        <p:txBody>
          <a:bodyPr/>
          <a:lstStyle/>
          <a:p>
            <a:pPr eaLnBrk="1" hangingPunct="1"/>
            <a:r>
              <a:rPr lang="pl-PL"/>
              <a:t>Klasa </a:t>
            </a:r>
            <a:r>
              <a:rPr lang="pl-PL">
                <a:latin typeface="Courier New" pitchFamily="49" charset="0"/>
              </a:rPr>
              <a:t>Configuration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054443" y="2048436"/>
            <a:ext cx="10527957" cy="3847167"/>
          </a:xfrm>
        </p:spPr>
        <p:txBody>
          <a:bodyPr>
            <a:normAutofit/>
          </a:bodyPr>
          <a:lstStyle/>
          <a:p>
            <a:pPr eaLnBrk="1" hangingPunct="1"/>
            <a:r>
              <a:rPr lang="pl-PL" dirty="0"/>
              <a:t>Właściwości</a:t>
            </a:r>
          </a:p>
          <a:p>
            <a:pPr lvl="1" eaLnBrk="1" hangingPunct="1"/>
            <a:r>
              <a:rPr lang="pl-PL" dirty="0" err="1">
                <a:latin typeface="Courier New" pitchFamily="49" charset="0"/>
              </a:rPr>
              <a:t>GetSection</a:t>
            </a:r>
            <a:r>
              <a:rPr lang="pl-PL" dirty="0">
                <a:latin typeface="Courier New" pitchFamily="49" charset="0"/>
              </a:rPr>
              <a:t>()</a:t>
            </a:r>
          </a:p>
          <a:p>
            <a:pPr lvl="1" eaLnBrk="1" hangingPunct="1"/>
            <a:r>
              <a:rPr lang="pl-PL" dirty="0" err="1">
                <a:latin typeface="Courier New" pitchFamily="49" charset="0"/>
              </a:rPr>
              <a:t>GetSectionGroup</a:t>
            </a:r>
            <a:r>
              <a:rPr lang="pl-PL" dirty="0">
                <a:latin typeface="Courier New" pitchFamily="49" charset="0"/>
              </a:rPr>
              <a:t>()</a:t>
            </a:r>
          </a:p>
          <a:p>
            <a:pPr lvl="1" eaLnBrk="1" hangingPunct="1"/>
            <a:r>
              <a:rPr lang="pl-PL" dirty="0" err="1">
                <a:latin typeface="Courier New" pitchFamily="49" charset="0"/>
              </a:rPr>
              <a:t>Save</a:t>
            </a:r>
            <a:r>
              <a:rPr lang="pl-PL" dirty="0">
                <a:latin typeface="Courier New" pitchFamily="49" charset="0"/>
              </a:rPr>
              <a:t>()</a:t>
            </a:r>
          </a:p>
          <a:p>
            <a:pPr lvl="1" eaLnBrk="1" hangingPunct="1"/>
            <a:r>
              <a:rPr lang="pl-PL" dirty="0" err="1">
                <a:latin typeface="Courier New" pitchFamily="49" charset="0"/>
              </a:rPr>
              <a:t>SaveAs</a:t>
            </a:r>
            <a:r>
              <a:rPr lang="pl-PL" dirty="0">
                <a:latin typeface="Courier New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78050"/>
            <a:ext cx="10972800" cy="1143000"/>
          </a:xfrm>
        </p:spPr>
        <p:txBody>
          <a:bodyPr/>
          <a:lstStyle/>
          <a:p>
            <a:pPr eaLnBrk="1" hangingPunct="1"/>
            <a:r>
              <a:rPr lang="pl-PL"/>
              <a:t>Czytanie aktualnej konfiguracji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719667" y="2003613"/>
            <a:ext cx="10862733" cy="45307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/>
            <a:r>
              <a:rPr lang="pl-PL" sz="2400" noProof="1">
                <a:latin typeface="Courier New"/>
                <a:cs typeface="Courier New"/>
              </a:rPr>
              <a:t>System.Configuration.ConfigurationManager</a:t>
            </a:r>
            <a:endParaRPr lang="pl-PL" sz="2400" dirty="0">
              <a:latin typeface="Courier New"/>
              <a:cs typeface="Courier New"/>
            </a:endParaRPr>
          </a:p>
          <a:p>
            <a:pPr lvl="1" eaLnBrk="1" hangingPunct="1"/>
            <a:r>
              <a:rPr lang="pl-PL" sz="2200" dirty="0"/>
              <a:t>Przeznaczony głównie do pracy z aplikacjami Windows </a:t>
            </a:r>
            <a:r>
              <a:rPr lang="pl-PL" sz="2200" dirty="0" err="1"/>
              <a:t>Forms</a:t>
            </a:r>
            <a:r>
              <a:rPr lang="pl-PL" sz="2200" dirty="0"/>
              <a:t>,</a:t>
            </a:r>
            <a:endParaRPr lang="pl-PL" sz="2200" dirty="0">
              <a:cs typeface="Calibri"/>
            </a:endParaRPr>
          </a:p>
          <a:p>
            <a:pPr lvl="1" eaLnBrk="1" hangingPunct="1"/>
            <a:r>
              <a:rPr lang="pl-PL" sz="2200" dirty="0"/>
              <a:t>Czyta konfigurację wskazanej aplikacji Windows </a:t>
            </a:r>
            <a:r>
              <a:rPr lang="pl-PL" sz="2200" dirty="0" err="1"/>
              <a:t>Forms</a:t>
            </a:r>
            <a:r>
              <a:rPr lang="pl-PL" sz="2200" dirty="0"/>
              <a:t> lub bieżącej aplikacji (Windows lub Web).</a:t>
            </a:r>
            <a:endParaRPr lang="pl-PL" sz="2200" dirty="0">
              <a:cs typeface="Calibri"/>
            </a:endParaRPr>
          </a:p>
          <a:p>
            <a:pPr eaLnBrk="1" hangingPunct="1"/>
            <a:endParaRPr lang="pl-PL" sz="2400">
              <a:latin typeface="Courier New" pitchFamily="49" charset="0"/>
            </a:endParaRPr>
          </a:p>
          <a:p>
            <a:r>
              <a:rPr lang="pl-PL" sz="2400" noProof="1">
                <a:latin typeface="Courier New"/>
                <a:cs typeface="Courier New"/>
              </a:rPr>
              <a:t>System.</a:t>
            </a:r>
            <a:r>
              <a:rPr lang="pl-PL" sz="2400" dirty="0">
                <a:latin typeface="Courier New"/>
                <a:cs typeface="Courier New"/>
              </a:rPr>
              <a:t>Web.</a:t>
            </a:r>
            <a:r>
              <a:rPr lang="pl-PL" sz="2400" noProof="1">
                <a:latin typeface="Courier New"/>
                <a:cs typeface="Courier New"/>
              </a:rPr>
              <a:t>Configuration.</a:t>
            </a:r>
            <a:r>
              <a:rPr lang="pl-PL" sz="2400" dirty="0">
                <a:latin typeface="Courier New"/>
                <a:cs typeface="Courier New"/>
              </a:rPr>
              <a:t>Web</a:t>
            </a:r>
            <a:r>
              <a:rPr lang="pl-PL" sz="2400" noProof="1">
                <a:latin typeface="Courier New"/>
                <a:cs typeface="Courier New"/>
              </a:rPr>
              <a:t>ConfigurationManager</a:t>
            </a:r>
            <a:r>
              <a:rPr lang="pl-PL" sz="2400" dirty="0"/>
              <a:t> </a:t>
            </a:r>
            <a:endParaRPr lang="pl-PL" sz="2400" dirty="0">
              <a:cs typeface="Calibri"/>
            </a:endParaRPr>
          </a:p>
          <a:p>
            <a:pPr lvl="1" eaLnBrk="1" hangingPunct="1"/>
            <a:r>
              <a:rPr lang="pl-PL" sz="2200" dirty="0"/>
              <a:t>Przeznaczony do pracy z aplikacjami internetowymi,</a:t>
            </a:r>
          </a:p>
          <a:p>
            <a:pPr lvl="1" eaLnBrk="1" hangingPunct="1"/>
            <a:r>
              <a:rPr lang="pl-PL" sz="2200" dirty="0"/>
              <a:t>Czyta konfigurację wskazanego przez parametr katalogu wirtualnego.</a:t>
            </a:r>
            <a:endParaRPr lang="pl-PL" sz="2200" dirty="0"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10814"/>
            <a:ext cx="10972800" cy="1143000"/>
          </a:xfrm>
        </p:spPr>
        <p:txBody>
          <a:bodyPr/>
          <a:lstStyle/>
          <a:p>
            <a:r>
              <a:rPr lang="pl-PL" dirty="0"/>
              <a:t>Internet </a:t>
            </a:r>
            <a:r>
              <a:rPr lang="pl-PL" dirty="0" err="1"/>
              <a:t>Information</a:t>
            </a:r>
            <a:r>
              <a:rPr lang="pl-PL" dirty="0"/>
              <a:t> </a:t>
            </a:r>
            <a:r>
              <a:rPr lang="en-US" dirty="0"/>
              <a:t>Services</a:t>
            </a:r>
            <a:r>
              <a:rPr lang="pl-PL" dirty="0"/>
              <a:t> – IIS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36377"/>
            <a:ext cx="10972800" cy="420237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eaLnBrk="1" hangingPunct="1"/>
            <a:r>
              <a:rPr lang="en-US" dirty="0"/>
              <a:t>Internet Information Services</a:t>
            </a:r>
            <a:r>
              <a:rPr lang="pl-PL" dirty="0"/>
              <a:t> – IIS </a:t>
            </a:r>
          </a:p>
          <a:p>
            <a:pPr lvl="1" eaLnBrk="1" hangingPunct="1"/>
            <a:r>
              <a:rPr lang="pl-PL" dirty="0"/>
              <a:t>IIS 5 – Windows 2000, XP</a:t>
            </a:r>
            <a:endParaRPr lang="pl-PL" dirty="0">
              <a:cs typeface="Calibri"/>
            </a:endParaRPr>
          </a:p>
          <a:p>
            <a:pPr lvl="1" eaLnBrk="1" hangingPunct="1"/>
            <a:r>
              <a:rPr lang="pl-PL" dirty="0"/>
              <a:t>IIS 6 – Windows 2003</a:t>
            </a:r>
            <a:endParaRPr lang="pl-PL" dirty="0">
              <a:cs typeface="Calibri"/>
            </a:endParaRPr>
          </a:p>
          <a:p>
            <a:pPr lvl="1" eaLnBrk="1" hangingPunct="1"/>
            <a:r>
              <a:rPr lang="pl-PL" dirty="0"/>
              <a:t>IIS 7 – Windows Vista, 2008 (zmodyfikowany MMC)</a:t>
            </a:r>
            <a:endParaRPr lang="pl-PL" dirty="0">
              <a:cs typeface="Calibri"/>
            </a:endParaRPr>
          </a:p>
          <a:p>
            <a:pPr lvl="1"/>
            <a:r>
              <a:rPr lang="en-US" dirty="0"/>
              <a:t>IIS 7.5, Windows 7, Windows Server 2008 R2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IIS 8.0, Windows 8, Windows Server 2012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IIS 8.5, Windows 8.1, Windows Server 2012 R2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IIS 10, Windows 10, Windows Server 2016</a:t>
            </a:r>
            <a:endParaRPr lang="en-US" dirty="0">
              <a:cs typeface="Calibri"/>
            </a:endParaRPr>
          </a:p>
          <a:p>
            <a:pPr lvl="1" eaLnBrk="1" hangingPunct="1"/>
            <a:endParaRPr lang="pl-PL" dirty="0">
              <a:cs typeface="Calibri"/>
            </a:endParaRPr>
          </a:p>
          <a:p>
            <a:pPr eaLnBrk="1" hangingPunct="1"/>
            <a:r>
              <a:rPr lang="en-US" dirty="0"/>
              <a:t>Microsoft Management Console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90651" y="692431"/>
            <a:ext cx="10191749" cy="1143000"/>
          </a:xfrm>
        </p:spPr>
        <p:txBody>
          <a:bodyPr/>
          <a:lstStyle/>
          <a:p>
            <a:pPr eaLnBrk="1" hangingPunct="1"/>
            <a:r>
              <a:rPr lang="pl-PL" sz="4600" noProof="1">
                <a:latin typeface="Courier New" pitchFamily="49" charset="0"/>
              </a:rPr>
              <a:t>ConfigurationManager</a:t>
            </a:r>
            <a:endParaRPr lang="pl-PL" sz="4600">
              <a:latin typeface="Courier New" pitchFamily="49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912285" y="2014819"/>
            <a:ext cx="10670116" cy="4530725"/>
          </a:xfrm>
        </p:spPr>
        <p:txBody>
          <a:bodyPr/>
          <a:lstStyle/>
          <a:p>
            <a:pPr eaLnBrk="1" hangingPunct="1"/>
            <a:r>
              <a:rPr lang="pl-PL" sz="2800" dirty="0"/>
              <a:t>Ważne właściwości</a:t>
            </a:r>
          </a:p>
          <a:p>
            <a:pPr lvl="1" eaLnBrk="1" hangingPunct="1"/>
            <a:r>
              <a:rPr lang="pl-PL" sz="2800" dirty="0" err="1">
                <a:latin typeface="Courier New" pitchFamily="49" charset="0"/>
              </a:rPr>
              <a:t>AppSetings</a:t>
            </a:r>
            <a:endParaRPr lang="pl-PL" sz="2800" dirty="0">
              <a:latin typeface="Courier New" pitchFamily="49" charset="0"/>
            </a:endParaRPr>
          </a:p>
          <a:p>
            <a:pPr lvl="1" eaLnBrk="1" hangingPunct="1"/>
            <a:r>
              <a:rPr lang="pl-PL" sz="2800" dirty="0" err="1">
                <a:latin typeface="Courier New" pitchFamily="49" charset="0"/>
              </a:rPr>
              <a:t>ConnectionStrings</a:t>
            </a:r>
            <a:endParaRPr lang="pl-PL" sz="2800" dirty="0"/>
          </a:p>
          <a:p>
            <a:pPr eaLnBrk="1" hangingPunct="1"/>
            <a:r>
              <a:rPr lang="pl-PL" sz="2800" dirty="0"/>
              <a:t>Metody</a:t>
            </a:r>
          </a:p>
          <a:p>
            <a:pPr lvl="1" eaLnBrk="1" hangingPunct="1"/>
            <a:r>
              <a:rPr lang="pl-PL" sz="2800" dirty="0" err="1">
                <a:latin typeface="Courier New" pitchFamily="49" charset="0"/>
              </a:rPr>
              <a:t>GetSection</a:t>
            </a:r>
            <a:r>
              <a:rPr lang="pl-PL" sz="2800" dirty="0">
                <a:latin typeface="Courier New" pitchFamily="49" charset="0"/>
              </a:rPr>
              <a:t>()</a:t>
            </a:r>
          </a:p>
          <a:p>
            <a:pPr lvl="1" eaLnBrk="1" hangingPunct="1"/>
            <a:r>
              <a:rPr lang="en-US" sz="2800" dirty="0" err="1">
                <a:latin typeface="Courier New" pitchFamily="49" charset="0"/>
              </a:rPr>
              <a:t>OpenExeConfiguration</a:t>
            </a:r>
            <a:r>
              <a:rPr lang="pl-PL" sz="2800" dirty="0">
                <a:latin typeface="Courier New" pitchFamily="49" charset="0"/>
              </a:rPr>
              <a:t>()</a:t>
            </a:r>
          </a:p>
          <a:p>
            <a:pPr lvl="1" eaLnBrk="1" hangingPunct="1"/>
            <a:r>
              <a:rPr lang="pl-PL" sz="2800" dirty="0" err="1">
                <a:latin typeface="Courier New" pitchFamily="49" charset="0"/>
              </a:rPr>
              <a:t>OpenMachineConfiguration</a:t>
            </a:r>
            <a:r>
              <a:rPr lang="pl-PL" sz="2800" dirty="0">
                <a:latin typeface="Courier New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22020"/>
            <a:ext cx="10972800" cy="1143000"/>
          </a:xfrm>
        </p:spPr>
        <p:txBody>
          <a:bodyPr/>
          <a:lstStyle/>
          <a:p>
            <a:pPr eaLnBrk="1" hangingPunct="1"/>
            <a:r>
              <a:rPr lang="pl-PL">
                <a:latin typeface="Courier New" pitchFamily="49" charset="0"/>
              </a:rPr>
              <a:t>Web</a:t>
            </a:r>
            <a:r>
              <a:rPr lang="pl-PL" noProof="1">
                <a:latin typeface="Courier New" pitchFamily="49" charset="0"/>
              </a:rPr>
              <a:t>ConfigurationManager</a:t>
            </a:r>
            <a:endParaRPr lang="pl-PL">
              <a:latin typeface="Courier New" pitchFamily="49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912285" y="1846731"/>
            <a:ext cx="10670116" cy="393681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pl-PL" sz="2400"/>
              <a:t>Ważne właściwości</a:t>
            </a:r>
          </a:p>
          <a:p>
            <a:pPr lvl="1" eaLnBrk="1" hangingPunct="1"/>
            <a:r>
              <a:rPr lang="pl-PL" sz="2400">
                <a:latin typeface="Courier New" pitchFamily="49" charset="0"/>
              </a:rPr>
              <a:t>AppSetings</a:t>
            </a:r>
          </a:p>
          <a:p>
            <a:pPr lvl="1" eaLnBrk="1" hangingPunct="1"/>
            <a:r>
              <a:rPr lang="pl-PL" sz="2400">
                <a:latin typeface="Courier New" pitchFamily="49" charset="0"/>
              </a:rPr>
              <a:t>ConnectionStrings</a:t>
            </a:r>
            <a:endParaRPr lang="pl-PL" sz="2400"/>
          </a:p>
          <a:p>
            <a:pPr eaLnBrk="1" hangingPunct="1"/>
            <a:r>
              <a:rPr lang="pl-PL" sz="2500"/>
              <a:t>Metody</a:t>
            </a:r>
          </a:p>
          <a:p>
            <a:pPr lvl="1" eaLnBrk="1" hangingPunct="1"/>
            <a:r>
              <a:rPr lang="pl-PL" sz="2400">
                <a:latin typeface="Courier New" pitchFamily="49" charset="0"/>
              </a:rPr>
              <a:t>GetSection()</a:t>
            </a:r>
          </a:p>
          <a:p>
            <a:pPr lvl="1" eaLnBrk="1" hangingPunct="1"/>
            <a:r>
              <a:rPr lang="pl-PL" sz="2400" noProof="1">
                <a:latin typeface="Courier New" pitchFamily="49" charset="0"/>
              </a:rPr>
              <a:t>OpenWebConfiguration</a:t>
            </a:r>
            <a:r>
              <a:rPr lang="pl-PL" sz="2400">
                <a:latin typeface="Courier New" pitchFamily="49" charset="0"/>
              </a:rPr>
              <a:t>()</a:t>
            </a:r>
          </a:p>
          <a:p>
            <a:pPr lvl="1" eaLnBrk="1" hangingPunct="1"/>
            <a:r>
              <a:rPr lang="pl-PL" sz="2400">
                <a:latin typeface="Courier New" pitchFamily="49" charset="0"/>
              </a:rPr>
              <a:t>OpenMachineConfiguration()</a:t>
            </a:r>
          </a:p>
          <a:p>
            <a:pPr eaLnBrk="1" hangingPunct="1"/>
            <a:r>
              <a:rPr lang="pl-PL" sz="2600"/>
              <a:t>Konwencja oznazania katalogów</a:t>
            </a:r>
          </a:p>
          <a:p>
            <a:pPr lvl="1" eaLnBrk="1" hangingPunct="1"/>
            <a:r>
              <a:rPr lang="pl-PL" sz="2400">
                <a:latin typeface="Courier New" pitchFamily="49" charset="0"/>
              </a:rPr>
              <a:t>~</a:t>
            </a:r>
            <a:r>
              <a:rPr lang="pl-PL" sz="2400"/>
              <a:t>   – katalog główny aplikacji</a:t>
            </a:r>
          </a:p>
          <a:p>
            <a:pPr lvl="1" eaLnBrk="1" hangingPunct="1"/>
            <a:r>
              <a:rPr lang="pl-PL" sz="2400">
                <a:latin typeface="Courier New" pitchFamily="49" charset="0"/>
              </a:rPr>
              <a:t>\ </a:t>
            </a:r>
            <a:r>
              <a:rPr lang="pl-PL" sz="2400"/>
              <a:t> – domyślny katalog wirtualny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12520"/>
            <a:ext cx="10972800" cy="1143000"/>
          </a:xfrm>
        </p:spPr>
        <p:txBody>
          <a:bodyPr/>
          <a:lstStyle/>
          <a:p>
            <a:pPr eaLnBrk="1" hangingPunct="1"/>
            <a:r>
              <a:rPr lang="pl-PL"/>
              <a:t>Czytanie konfiguracji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138083"/>
            <a:ext cx="10972800" cy="39096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pl-PL" dirty="0"/>
              <a:t>Przy pomocy </a:t>
            </a:r>
            <a:r>
              <a:rPr lang="pl-PL" dirty="0" err="1">
                <a:latin typeface="Courier New"/>
                <a:cs typeface="Courier New"/>
              </a:rPr>
              <a:t>ConfigurationManager</a:t>
            </a:r>
            <a:endParaRPr lang="pl-PL">
              <a:latin typeface="Courier New"/>
              <a:cs typeface="Courier New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l-PL" sz="1800" dirty="0">
              <a:latin typeface="Courier New" pitchFamily="49" charset="0"/>
              <a:cs typeface="Courier New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/>
                <a:cs typeface="Courier New"/>
              </a:rPr>
              <a:t>Label1.Text = "</a:t>
            </a:r>
            <a:r>
              <a:rPr lang="en-US" sz="2000" dirty="0" err="1">
                <a:latin typeface="Courier New"/>
                <a:cs typeface="Courier New"/>
              </a:rPr>
              <a:t>Aplication</a:t>
            </a:r>
            <a:r>
              <a:rPr lang="en-US" sz="2000" dirty="0">
                <a:latin typeface="Courier New"/>
                <a:cs typeface="Courier New"/>
              </a:rPr>
              <a:t> settings&lt;</a:t>
            </a:r>
            <a:r>
              <a:rPr lang="en-US" sz="2000" dirty="0" err="1">
                <a:latin typeface="Courier New"/>
                <a:cs typeface="Courier New"/>
              </a:rPr>
              <a:t>br</a:t>
            </a:r>
            <a:r>
              <a:rPr lang="en-US" sz="2000" dirty="0">
                <a:latin typeface="Courier New"/>
                <a:cs typeface="Courier New"/>
              </a:rPr>
              <a:t> /&gt;";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/>
                <a:cs typeface="Courier New"/>
              </a:rPr>
              <a:t>for (int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 = 0;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 &lt; </a:t>
            </a:r>
            <a:r>
              <a:rPr lang="en-US" sz="2000" dirty="0" err="1">
                <a:latin typeface="Courier New"/>
                <a:cs typeface="Courier New"/>
              </a:rPr>
              <a:t>ConfigurationManager.AppSettings.Count</a:t>
            </a:r>
            <a:r>
              <a:rPr lang="en-US" sz="2000" dirty="0">
                <a:latin typeface="Courier New"/>
                <a:cs typeface="Courier New"/>
              </a:rPr>
              <a:t>;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/>
                <a:cs typeface="Courier New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/>
                <a:cs typeface="Courier New"/>
              </a:rPr>
              <a:t>    Label1.Text += </a:t>
            </a:r>
            <a:r>
              <a:rPr lang="en-US" sz="2000" dirty="0" err="1">
                <a:latin typeface="Courier New"/>
                <a:cs typeface="Courier New"/>
              </a:rPr>
              <a:t>ConfigurationManager.AppSettings.GetKey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) + " = ";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/>
                <a:cs typeface="Courier New"/>
              </a:rPr>
              <a:t>    Label1.Text += </a:t>
            </a:r>
            <a:r>
              <a:rPr lang="en-US" sz="2000" dirty="0" err="1">
                <a:latin typeface="Courier New"/>
                <a:cs typeface="Courier New"/>
              </a:rPr>
              <a:t>ConfigurationManager.AppSettings</a:t>
            </a:r>
            <a:r>
              <a:rPr lang="en-US" sz="2000" dirty="0">
                <a:latin typeface="Courier New"/>
                <a:cs typeface="Courier New"/>
              </a:rPr>
              <a:t>[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] + "&lt;</a:t>
            </a:r>
            <a:r>
              <a:rPr lang="en-US" sz="2000" dirty="0" err="1">
                <a:latin typeface="Courier New"/>
                <a:cs typeface="Courier New"/>
              </a:rPr>
              <a:t>br</a:t>
            </a:r>
            <a:r>
              <a:rPr lang="en-US" sz="2000" dirty="0">
                <a:latin typeface="Courier New"/>
                <a:cs typeface="Courier New"/>
              </a:rPr>
              <a:t> /&gt;";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/>
                <a:cs typeface="Courier New"/>
              </a:rPr>
              <a:t>}</a:t>
            </a:r>
            <a:endParaRPr lang="pl-PL"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56491"/>
            <a:ext cx="10972800" cy="1143000"/>
          </a:xfrm>
        </p:spPr>
        <p:txBody>
          <a:bodyPr/>
          <a:lstStyle/>
          <a:p>
            <a:pPr eaLnBrk="1" hangingPunct="1"/>
            <a:r>
              <a:rPr lang="pl-PL"/>
              <a:t>Czytanie konfiguracji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27837" y="2082054"/>
            <a:ext cx="10854563" cy="45307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l-PL" sz="1400" noProof="1">
                <a:latin typeface="Consolas"/>
              </a:rPr>
              <a:t>Configuration Konfigurator;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l-PL" sz="1400" noProof="1">
                <a:latin typeface="Consolas"/>
              </a:rPr>
              <a:t>System.Web.Configuration.MembershipSection membership;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l-PL" sz="1400" noProof="1">
              <a:latin typeface="Consolas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l-PL" sz="1400" noProof="1">
                <a:latin typeface="Consolas"/>
              </a:rPr>
              <a:t>Konfigurator = WebConfigurationManager.OpenWebConfiguration(@"~");</a:t>
            </a:r>
          </a:p>
          <a:p>
            <a:pPr>
              <a:lnSpc>
                <a:spcPct val="80000"/>
              </a:lnSpc>
              <a:buNone/>
            </a:pPr>
            <a:r>
              <a:rPr lang="pl-PL" sz="1400" noProof="1">
                <a:latin typeface="Consolas"/>
              </a:rPr>
              <a:t>        // 1 sposób adresowania sekcji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l-PL" sz="1400" noProof="1">
                <a:latin typeface="Consolas"/>
              </a:rPr>
              <a:t>membership = (MembershipSection)Konfigurator.GetSection("system.web/membership");</a:t>
            </a:r>
          </a:p>
          <a:p>
            <a:pPr>
              <a:lnSpc>
                <a:spcPct val="80000"/>
              </a:lnSpc>
              <a:buNone/>
            </a:pPr>
            <a:r>
              <a:rPr lang="pl-PL" sz="1400" noProof="1">
                <a:latin typeface="Consolas"/>
              </a:rPr>
              <a:t>        // 2 sposób adresowania sekcji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l-PL" sz="1400" noProof="1">
                <a:latin typeface="Consolas"/>
              </a:rPr>
              <a:t>membership = (MembershipSection)Konfigurator.SectionGroups["system.web"].Sections["membership"];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l-PL" sz="1400" dirty="0">
              <a:latin typeface="Consolas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l-PL" sz="1400" noProof="1">
                <a:latin typeface="Consolas"/>
              </a:rPr>
              <a:t>string tekstSekcji = membership.SectionInformation.GetRawXml();</a:t>
            </a:r>
            <a:endParaRPr lang="pl-PL" sz="1400" dirty="0">
              <a:latin typeface="Consolas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l-PL" sz="1400" noProof="1">
                <a:latin typeface="Consolas"/>
              </a:rPr>
              <a:t>TextBox1.Text = tekstSekcji;</a:t>
            </a:r>
            <a:endParaRPr lang="pl-PL" sz="1400" dirty="0">
              <a:latin typeface="Consolas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l-PL" sz="14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10814"/>
            <a:ext cx="10972800" cy="1143000"/>
          </a:xfrm>
        </p:spPr>
        <p:txBody>
          <a:bodyPr/>
          <a:lstStyle/>
          <a:p>
            <a:pPr eaLnBrk="1" hangingPunct="1"/>
            <a:r>
              <a:rPr lang="pl-PL" sz="3800">
                <a:latin typeface="Courier New" pitchFamily="49" charset="0"/>
              </a:rPr>
              <a:t>System.Web.Configuration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36377"/>
            <a:ext cx="10972800" cy="388722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pl-PL"/>
              <a:t>Klasy sekcji</a:t>
            </a:r>
          </a:p>
          <a:p>
            <a:pPr lvl="1" eaLnBrk="1" hangingPunct="1">
              <a:lnSpc>
                <a:spcPct val="90000"/>
              </a:lnSpc>
            </a:pPr>
            <a:r>
              <a:rPr lang="pl-PL">
                <a:latin typeface="Courier New" pitchFamily="49" charset="0"/>
              </a:rPr>
              <a:t>AuthenticationSection</a:t>
            </a:r>
          </a:p>
          <a:p>
            <a:pPr lvl="1" eaLnBrk="1" hangingPunct="1">
              <a:lnSpc>
                <a:spcPct val="90000"/>
              </a:lnSpc>
            </a:pPr>
            <a:r>
              <a:rPr lang="pl-PL">
                <a:latin typeface="Courier New" pitchFamily="49" charset="0"/>
              </a:rPr>
              <a:t>AuthorizationSection</a:t>
            </a:r>
          </a:p>
          <a:p>
            <a:pPr lvl="1" eaLnBrk="1" hangingPunct="1">
              <a:lnSpc>
                <a:spcPct val="90000"/>
              </a:lnSpc>
            </a:pPr>
            <a:r>
              <a:rPr lang="pl-PL" noProof="1">
                <a:latin typeface="Courier New" pitchFamily="49" charset="0"/>
              </a:rPr>
              <a:t>MembershipSection</a:t>
            </a:r>
            <a:endParaRPr lang="pl-PL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pl-PL">
                <a:latin typeface="Courier New" pitchFamily="49" charset="0"/>
              </a:rPr>
              <a:t>RoleManagerSection</a:t>
            </a:r>
          </a:p>
          <a:p>
            <a:pPr lvl="1" eaLnBrk="1" hangingPunct="1">
              <a:lnSpc>
                <a:spcPct val="90000"/>
              </a:lnSpc>
            </a:pPr>
            <a:r>
              <a:rPr lang="pl-PL">
                <a:latin typeface="Courier New" pitchFamily="49" charset="0"/>
              </a:rPr>
              <a:t>SessionStateSection</a:t>
            </a:r>
          </a:p>
          <a:p>
            <a:pPr lvl="1" eaLnBrk="1" hangingPunct="1">
              <a:lnSpc>
                <a:spcPct val="90000"/>
              </a:lnSpc>
            </a:pPr>
            <a:r>
              <a:rPr lang="pl-PL">
                <a:latin typeface="Courier New" pitchFamily="49" charset="0"/>
              </a:rPr>
              <a:t>SiteMapSection</a:t>
            </a:r>
          </a:p>
          <a:p>
            <a:pPr lvl="1" eaLnBrk="1" hangingPunct="1">
              <a:lnSpc>
                <a:spcPct val="90000"/>
              </a:lnSpc>
            </a:pPr>
            <a:r>
              <a:rPr lang="pl-PL">
                <a:latin typeface="Courier New" pitchFamily="49" charset="0"/>
              </a:rPr>
              <a:t>…</a:t>
            </a:r>
          </a:p>
          <a:p>
            <a:pPr eaLnBrk="1" hangingPunct="1">
              <a:lnSpc>
                <a:spcPct val="90000"/>
              </a:lnSpc>
            </a:pPr>
            <a:r>
              <a:rPr lang="pl-PL"/>
              <a:t>Klasy sekcji dziedziczą po klasie </a:t>
            </a:r>
            <a:r>
              <a:rPr lang="pl-PL">
                <a:latin typeface="Courier New" pitchFamily="49" charset="0"/>
              </a:rPr>
              <a:t>ConfigurationSection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55638"/>
            <a:ext cx="10972800" cy="1143000"/>
          </a:xfrm>
        </p:spPr>
        <p:txBody>
          <a:bodyPr/>
          <a:lstStyle/>
          <a:p>
            <a:pPr eaLnBrk="1" hangingPunct="1"/>
            <a:r>
              <a:rPr lang="pl-PL">
                <a:latin typeface="Courier New" pitchFamily="49" charset="0"/>
              </a:rPr>
              <a:t>ConfigurationSection</a:t>
            </a:r>
            <a:r>
              <a:rPr lang="pl-PL"/>
              <a:t>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81201"/>
            <a:ext cx="10972800" cy="4525963"/>
          </a:xfrm>
        </p:spPr>
        <p:txBody>
          <a:bodyPr/>
          <a:lstStyle/>
          <a:p>
            <a:pPr eaLnBrk="1" hangingPunct="1"/>
            <a:r>
              <a:rPr lang="pl-PL">
                <a:latin typeface="Courier New" pitchFamily="49" charset="0"/>
              </a:rPr>
              <a:t>Items</a:t>
            </a:r>
          </a:p>
          <a:p>
            <a:pPr eaLnBrk="1" hangingPunct="1"/>
            <a:r>
              <a:rPr lang="pl-PL">
                <a:latin typeface="Courier New" pitchFamily="49" charset="0"/>
              </a:rPr>
              <a:t>SectionInformation.GetRawXml() </a:t>
            </a:r>
          </a:p>
          <a:p>
            <a:pPr lvl="1" eaLnBrk="1" hangingPunct="1"/>
            <a:r>
              <a:rPr lang="pl-PL">
                <a:latin typeface="Courier New" pitchFamily="49" charset="0"/>
              </a:rPr>
              <a:t>GetRawXml()</a:t>
            </a:r>
          </a:p>
          <a:p>
            <a:pPr lvl="1" eaLnBrk="1" hangingPunct="1"/>
            <a:r>
              <a:rPr lang="pl-PL">
                <a:latin typeface="Courier New" pitchFamily="49" charset="0"/>
              </a:rPr>
              <a:t>SetRawXml()</a:t>
            </a:r>
          </a:p>
          <a:p>
            <a:pPr lvl="1" eaLnBrk="1" hangingPunct="1"/>
            <a:r>
              <a:rPr lang="pl-PL">
                <a:latin typeface="Courier New" pitchFamily="49" charset="0"/>
              </a:rPr>
              <a:t>Name</a:t>
            </a:r>
          </a:p>
          <a:p>
            <a:pPr lvl="1" eaLnBrk="1" hangingPunct="1"/>
            <a:r>
              <a:rPr lang="pl-PL">
                <a:latin typeface="Courier New" pitchFamily="49" charset="0"/>
              </a:rPr>
              <a:t>Type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22022"/>
            <a:ext cx="10972800" cy="851647"/>
          </a:xfrm>
        </p:spPr>
        <p:txBody>
          <a:bodyPr>
            <a:normAutofit/>
          </a:bodyPr>
          <a:lstStyle/>
          <a:p>
            <a:pPr eaLnBrk="1" hangingPunct="1"/>
            <a:r>
              <a:rPr lang="pl-PL"/>
              <a:t>Czytanie konfiguracji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545977" y="1555379"/>
            <a:ext cx="11233149" cy="4474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pl-PL" sz="2400" dirty="0"/>
              <a:t>Przy pomocy </a:t>
            </a:r>
            <a:r>
              <a:rPr lang="pl-PL" sz="2400" dirty="0" err="1">
                <a:latin typeface="Consolas"/>
              </a:rPr>
              <a:t>WebConfigurationManager</a:t>
            </a:r>
            <a:endParaRPr lang="pl-PL" sz="2400" dirty="0">
              <a:latin typeface="Consolas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pl-PL" sz="1400" dirty="0">
              <a:latin typeface="Courier New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200" dirty="0">
                <a:latin typeface="Consolas"/>
              </a:rPr>
              <a:t>Configuration x = </a:t>
            </a:r>
            <a:r>
              <a:rPr lang="en-US" sz="1200" dirty="0" err="1">
                <a:latin typeface="Consolas"/>
              </a:rPr>
              <a:t>WebConfigurationManager.OpenWebConfiguration</a:t>
            </a:r>
            <a:r>
              <a:rPr lang="en-US" sz="1200" dirty="0">
                <a:latin typeface="Consolas"/>
              </a:rPr>
              <a:t>("/Cw7");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200" dirty="0">
                <a:latin typeface="Consolas"/>
              </a:rPr>
              <a:t>string[] </a:t>
            </a:r>
            <a:r>
              <a:rPr lang="en-US" sz="1200" dirty="0" err="1">
                <a:latin typeface="Consolas"/>
              </a:rPr>
              <a:t>klucze</a:t>
            </a:r>
            <a:r>
              <a:rPr lang="en-US" sz="1200" dirty="0">
                <a:latin typeface="Consolas"/>
              </a:rPr>
              <a:t> = </a:t>
            </a:r>
            <a:r>
              <a:rPr lang="en-US" sz="1200" dirty="0" err="1">
                <a:latin typeface="Consolas"/>
              </a:rPr>
              <a:t>x.AppSettings.Settings.AllKeys</a:t>
            </a:r>
            <a:r>
              <a:rPr lang="en-US" sz="1200" dirty="0">
                <a:latin typeface="Consolas"/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200" dirty="0">
                <a:latin typeface="Consolas"/>
              </a:rPr>
              <a:t>Label2.Text = "</a:t>
            </a:r>
            <a:r>
              <a:rPr lang="en-US" sz="1200" dirty="0" err="1">
                <a:latin typeface="Consolas"/>
              </a:rPr>
              <a:t>Aplication</a:t>
            </a:r>
            <a:r>
              <a:rPr lang="en-US" sz="1200" dirty="0">
                <a:latin typeface="Consolas"/>
              </a:rPr>
              <a:t> settings&lt;</a:t>
            </a:r>
            <a:r>
              <a:rPr lang="en-US" sz="1200" dirty="0" err="1">
                <a:latin typeface="Consolas"/>
              </a:rPr>
              <a:t>br</a:t>
            </a:r>
            <a:r>
              <a:rPr lang="en-US" sz="1200" dirty="0">
                <a:latin typeface="Consolas"/>
              </a:rPr>
              <a:t> /&gt;";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200" dirty="0">
                <a:latin typeface="Consolas"/>
              </a:rPr>
              <a:t>for (int </a:t>
            </a:r>
            <a:r>
              <a:rPr lang="en-US" sz="1200" dirty="0" err="1">
                <a:latin typeface="Consolas"/>
              </a:rPr>
              <a:t>i</a:t>
            </a:r>
            <a:r>
              <a:rPr lang="en-US" sz="1200" dirty="0">
                <a:latin typeface="Consolas"/>
              </a:rPr>
              <a:t> = 0; </a:t>
            </a:r>
            <a:r>
              <a:rPr lang="en-US" sz="1200" dirty="0" err="1">
                <a:latin typeface="Consolas"/>
              </a:rPr>
              <a:t>i</a:t>
            </a:r>
            <a:r>
              <a:rPr lang="en-US" sz="1200" dirty="0">
                <a:latin typeface="Consolas"/>
              </a:rPr>
              <a:t> &lt; </a:t>
            </a:r>
            <a:r>
              <a:rPr lang="en-US" sz="1200" dirty="0" err="1">
                <a:latin typeface="Consolas"/>
              </a:rPr>
              <a:t>x.AppSettings.Settings.Count</a:t>
            </a:r>
            <a:r>
              <a:rPr lang="en-US" sz="1200" dirty="0">
                <a:latin typeface="Consolas"/>
              </a:rPr>
              <a:t>; </a:t>
            </a:r>
            <a:r>
              <a:rPr lang="en-US" sz="1200" dirty="0" err="1">
                <a:latin typeface="Consolas"/>
              </a:rPr>
              <a:t>i</a:t>
            </a:r>
            <a:r>
              <a:rPr lang="en-US" sz="1200" dirty="0">
                <a:latin typeface="Consolas"/>
              </a:rPr>
              <a:t>++)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200" dirty="0">
                <a:latin typeface="Consolas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/>
              </a:rPr>
              <a:t>    Label2.Text += </a:t>
            </a:r>
            <a:r>
              <a:rPr lang="en-US" sz="1200" dirty="0" err="1">
                <a:latin typeface="Consolas"/>
              </a:rPr>
              <a:t>x.AppSettings.Settings</a:t>
            </a:r>
            <a:r>
              <a:rPr lang="en-US" sz="1200" dirty="0">
                <a:latin typeface="Consolas"/>
              </a:rPr>
              <a:t>[</a:t>
            </a:r>
            <a:r>
              <a:rPr lang="en-US" sz="1200" dirty="0" err="1">
                <a:latin typeface="Consolas"/>
              </a:rPr>
              <a:t>klucze</a:t>
            </a:r>
            <a:r>
              <a:rPr lang="en-US" sz="1200" dirty="0">
                <a:latin typeface="Consolas"/>
              </a:rPr>
              <a:t>[</a:t>
            </a:r>
            <a:r>
              <a:rPr lang="en-US" sz="1200" dirty="0" err="1">
                <a:latin typeface="Consolas"/>
              </a:rPr>
              <a:t>i</a:t>
            </a:r>
            <a:r>
              <a:rPr lang="en-US" sz="1200" dirty="0">
                <a:latin typeface="Consolas"/>
              </a:rPr>
              <a:t>]].</a:t>
            </a:r>
            <a:r>
              <a:rPr lang="en-US" sz="1200" dirty="0" err="1">
                <a:latin typeface="Consolas"/>
              </a:rPr>
              <a:t>Key.ToString</a:t>
            </a:r>
            <a:r>
              <a:rPr lang="en-US" sz="1200" dirty="0">
                <a:latin typeface="Consolas"/>
              </a:rPr>
              <a:t>() + " = ";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/>
              </a:rPr>
              <a:t>    Label2.Text += </a:t>
            </a:r>
            <a:r>
              <a:rPr lang="en-US" sz="1200" dirty="0" err="1">
                <a:latin typeface="Consolas"/>
              </a:rPr>
              <a:t>x.AppSettings.Settings</a:t>
            </a:r>
            <a:r>
              <a:rPr lang="en-US" sz="1200" dirty="0">
                <a:latin typeface="Consolas"/>
              </a:rPr>
              <a:t>[</a:t>
            </a:r>
            <a:r>
              <a:rPr lang="en-US" sz="1200" dirty="0" err="1">
                <a:latin typeface="Consolas"/>
              </a:rPr>
              <a:t>klucze</a:t>
            </a:r>
            <a:r>
              <a:rPr lang="en-US" sz="1200" dirty="0">
                <a:latin typeface="Consolas"/>
              </a:rPr>
              <a:t>[</a:t>
            </a:r>
            <a:r>
              <a:rPr lang="en-US" sz="1200" dirty="0" err="1">
                <a:latin typeface="Consolas"/>
              </a:rPr>
              <a:t>i</a:t>
            </a:r>
            <a:r>
              <a:rPr lang="en-US" sz="1200" dirty="0">
                <a:latin typeface="Consolas"/>
              </a:rPr>
              <a:t>]].</a:t>
            </a:r>
            <a:r>
              <a:rPr lang="en-US" sz="1200" dirty="0" err="1">
                <a:latin typeface="Consolas"/>
              </a:rPr>
              <a:t>Value.ToString</a:t>
            </a:r>
            <a:r>
              <a:rPr lang="en-US" sz="1200" dirty="0">
                <a:latin typeface="Consolas"/>
              </a:rPr>
              <a:t>() + "&lt;</a:t>
            </a:r>
            <a:r>
              <a:rPr lang="en-US" sz="1200" dirty="0" err="1">
                <a:latin typeface="Consolas"/>
              </a:rPr>
              <a:t>br</a:t>
            </a:r>
            <a:r>
              <a:rPr lang="en-US" sz="1200" dirty="0">
                <a:latin typeface="Consolas"/>
              </a:rPr>
              <a:t> /&gt;";</a:t>
            </a:r>
            <a:endParaRPr lang="pl-PL" sz="1200">
              <a:latin typeface="Consolas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l-PL" sz="1200" dirty="0">
                <a:latin typeface="Consolas"/>
              </a:rPr>
              <a:t>}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l-PL" sz="1200" dirty="0">
                <a:latin typeface="Consolas"/>
              </a:rPr>
              <a:t>Label3.Text = "Łańcuchy połączenia&lt;</a:t>
            </a:r>
            <a:r>
              <a:rPr lang="pl-PL" sz="1200" dirty="0" err="1">
                <a:latin typeface="Consolas"/>
              </a:rPr>
              <a:t>br</a:t>
            </a:r>
            <a:r>
              <a:rPr lang="pl-PL" sz="1200" dirty="0">
                <a:latin typeface="Consolas"/>
              </a:rPr>
              <a:t> /&gt;";</a:t>
            </a:r>
            <a:endParaRPr lang="en-US" sz="1200">
              <a:latin typeface="Consolas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200" dirty="0">
                <a:latin typeface="Consolas"/>
              </a:rPr>
              <a:t>for (int </a:t>
            </a:r>
            <a:r>
              <a:rPr lang="en-US" sz="1200" dirty="0" err="1">
                <a:latin typeface="Consolas"/>
              </a:rPr>
              <a:t>i</a:t>
            </a:r>
            <a:r>
              <a:rPr lang="en-US" sz="1200" dirty="0">
                <a:latin typeface="Consolas"/>
              </a:rPr>
              <a:t> = 0; </a:t>
            </a:r>
            <a:r>
              <a:rPr lang="en-US" sz="1200" dirty="0" err="1">
                <a:latin typeface="Consolas"/>
              </a:rPr>
              <a:t>i</a:t>
            </a:r>
            <a:r>
              <a:rPr lang="en-US" sz="1200" dirty="0">
                <a:latin typeface="Consolas"/>
              </a:rPr>
              <a:t> &lt; </a:t>
            </a:r>
            <a:r>
              <a:rPr lang="en-US" sz="1200" dirty="0" err="1">
                <a:latin typeface="Consolas"/>
              </a:rPr>
              <a:t>x.ConnectionStrings.ConnectionStrings.Count</a:t>
            </a:r>
            <a:r>
              <a:rPr lang="en-US" sz="1200" dirty="0">
                <a:latin typeface="Consolas"/>
              </a:rPr>
              <a:t>; </a:t>
            </a:r>
            <a:r>
              <a:rPr lang="en-US" sz="1200" dirty="0" err="1">
                <a:latin typeface="Consolas"/>
              </a:rPr>
              <a:t>i</a:t>
            </a:r>
            <a:r>
              <a:rPr lang="en-US" sz="1200" dirty="0">
                <a:latin typeface="Consolas"/>
              </a:rPr>
              <a:t>++)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200" dirty="0">
                <a:latin typeface="Consolas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/>
              </a:rPr>
              <a:t>    Label3.Text += </a:t>
            </a:r>
            <a:r>
              <a:rPr lang="en-US" sz="1200" dirty="0" err="1">
                <a:latin typeface="Consolas"/>
              </a:rPr>
              <a:t>x.ConnectionStrings.ConnectionStrings</a:t>
            </a:r>
            <a:r>
              <a:rPr lang="en-US" sz="1200" dirty="0">
                <a:latin typeface="Consolas"/>
              </a:rPr>
              <a:t>[</a:t>
            </a:r>
            <a:r>
              <a:rPr lang="en-US" sz="1200" dirty="0" err="1">
                <a:latin typeface="Consolas"/>
              </a:rPr>
              <a:t>i</a:t>
            </a:r>
            <a:r>
              <a:rPr lang="en-US" sz="1200" dirty="0">
                <a:latin typeface="Consolas"/>
              </a:rPr>
              <a:t>].Name + " = ";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/>
              </a:rPr>
              <a:t>    Label3.Text += </a:t>
            </a:r>
            <a:r>
              <a:rPr lang="en-US" sz="1200" dirty="0" err="1">
                <a:latin typeface="Consolas"/>
              </a:rPr>
              <a:t>x.ConnectionStrings.ConnectionStrings</a:t>
            </a:r>
            <a:r>
              <a:rPr lang="en-US" sz="1200" dirty="0">
                <a:latin typeface="Consolas"/>
              </a:rPr>
              <a:t>[</a:t>
            </a:r>
            <a:r>
              <a:rPr lang="en-US" sz="1200" dirty="0" err="1">
                <a:latin typeface="Consolas"/>
              </a:rPr>
              <a:t>i</a:t>
            </a:r>
            <a:r>
              <a:rPr lang="en-US" sz="1200" dirty="0">
                <a:latin typeface="Consolas"/>
              </a:rPr>
              <a:t>].</a:t>
            </a:r>
            <a:r>
              <a:rPr lang="en-US" sz="1200" dirty="0" err="1">
                <a:latin typeface="Consolas"/>
              </a:rPr>
              <a:t>ConnectionString</a:t>
            </a:r>
            <a:r>
              <a:rPr lang="en-US" sz="1200" dirty="0">
                <a:latin typeface="Consolas"/>
              </a:rPr>
              <a:t> + "&lt;</a:t>
            </a:r>
            <a:r>
              <a:rPr lang="en-US" sz="1200" dirty="0" err="1">
                <a:latin typeface="Consolas"/>
              </a:rPr>
              <a:t>br</a:t>
            </a:r>
            <a:r>
              <a:rPr lang="pl-PL" sz="1200" dirty="0">
                <a:latin typeface="Consolas"/>
              </a:rPr>
              <a:t> </a:t>
            </a:r>
            <a:r>
              <a:rPr lang="en-US" sz="1200" dirty="0">
                <a:latin typeface="Consolas"/>
              </a:rPr>
              <a:t>/&gt;";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200" dirty="0">
                <a:latin typeface="Consolas"/>
              </a:rPr>
              <a:t>}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200" dirty="0">
                <a:latin typeface="Consolas"/>
              </a:rPr>
              <a:t>Label4.Text = "</a:t>
            </a:r>
            <a:r>
              <a:rPr lang="en-US" sz="1200" dirty="0" err="1">
                <a:latin typeface="Consolas"/>
              </a:rPr>
              <a:t>Sekcje</a:t>
            </a:r>
            <a:r>
              <a:rPr lang="en-US" sz="1200" dirty="0">
                <a:latin typeface="Consolas"/>
              </a:rPr>
              <a:t>&lt;</a:t>
            </a:r>
            <a:r>
              <a:rPr lang="en-US" sz="1200" dirty="0" err="1">
                <a:latin typeface="Consolas"/>
              </a:rPr>
              <a:t>br</a:t>
            </a:r>
            <a:r>
              <a:rPr lang="en-US" sz="1200" dirty="0">
                <a:latin typeface="Consolas"/>
              </a:rPr>
              <a:t> /&gt;";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200" dirty="0">
                <a:latin typeface="Consolas"/>
              </a:rPr>
              <a:t>for (int </a:t>
            </a:r>
            <a:r>
              <a:rPr lang="en-US" sz="1200" dirty="0" err="1">
                <a:latin typeface="Consolas"/>
              </a:rPr>
              <a:t>i</a:t>
            </a:r>
            <a:r>
              <a:rPr lang="en-US" sz="1200" dirty="0">
                <a:latin typeface="Consolas"/>
              </a:rPr>
              <a:t> = 0; </a:t>
            </a:r>
            <a:r>
              <a:rPr lang="en-US" sz="1200" dirty="0" err="1">
                <a:latin typeface="Consolas"/>
              </a:rPr>
              <a:t>i</a:t>
            </a:r>
            <a:r>
              <a:rPr lang="en-US" sz="1200" dirty="0">
                <a:latin typeface="Consolas"/>
              </a:rPr>
              <a:t> &lt; </a:t>
            </a:r>
            <a:r>
              <a:rPr lang="en-US" sz="1200" dirty="0" err="1">
                <a:latin typeface="Consolas"/>
              </a:rPr>
              <a:t>x.Sections.Count</a:t>
            </a:r>
            <a:r>
              <a:rPr lang="en-US" sz="1200" dirty="0">
                <a:latin typeface="Consolas"/>
              </a:rPr>
              <a:t>; </a:t>
            </a:r>
            <a:r>
              <a:rPr lang="en-US" sz="1200" dirty="0" err="1">
                <a:latin typeface="Consolas"/>
              </a:rPr>
              <a:t>i</a:t>
            </a:r>
            <a:r>
              <a:rPr lang="en-US" sz="1200" dirty="0">
                <a:latin typeface="Consolas"/>
              </a:rPr>
              <a:t>++)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/>
              </a:rPr>
              <a:t>    Label4.Text += </a:t>
            </a:r>
            <a:r>
              <a:rPr lang="en-US" sz="1200" dirty="0" err="1">
                <a:latin typeface="Consolas"/>
              </a:rPr>
              <a:t>x.Sections</a:t>
            </a:r>
            <a:r>
              <a:rPr lang="en-US" sz="1200" dirty="0">
                <a:latin typeface="Consolas"/>
              </a:rPr>
              <a:t>[</a:t>
            </a:r>
            <a:r>
              <a:rPr lang="en-US" sz="1200" dirty="0" err="1">
                <a:latin typeface="Consolas"/>
              </a:rPr>
              <a:t>i</a:t>
            </a:r>
            <a:r>
              <a:rPr lang="en-US" sz="1200" dirty="0">
                <a:latin typeface="Consolas"/>
              </a:rPr>
              <a:t>].</a:t>
            </a:r>
            <a:r>
              <a:rPr lang="en-US" sz="1200" dirty="0" err="1">
                <a:latin typeface="Consolas"/>
              </a:rPr>
              <a:t>SectionInformation.Name.ToString</a:t>
            </a:r>
            <a:r>
              <a:rPr lang="en-US" sz="1200" dirty="0">
                <a:latin typeface="Consolas"/>
              </a:rPr>
              <a:t>() + "&lt;</a:t>
            </a:r>
            <a:r>
              <a:rPr lang="en-US" sz="1200" dirty="0" err="1">
                <a:latin typeface="Consolas"/>
              </a:rPr>
              <a:t>br</a:t>
            </a:r>
            <a:r>
              <a:rPr lang="en-US" sz="1200" dirty="0">
                <a:latin typeface="Consolas"/>
              </a:rPr>
              <a:t> /&gt;";</a:t>
            </a:r>
            <a:endParaRPr lang="pl-PL" sz="1200">
              <a:latin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33226"/>
            <a:ext cx="10972800" cy="1143000"/>
          </a:xfrm>
        </p:spPr>
        <p:txBody>
          <a:bodyPr/>
          <a:lstStyle/>
          <a:p>
            <a:pPr eaLnBrk="1" hangingPunct="1"/>
            <a:r>
              <a:rPr lang="pl-PL"/>
              <a:t>Zmiana konfiguracji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912285" y="1958789"/>
            <a:ext cx="10670116" cy="4116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pl-PL" sz="2400" dirty="0"/>
              <a:t>Przy pomocy </a:t>
            </a:r>
            <a:r>
              <a:rPr lang="pl-PL" sz="2400" dirty="0" err="1">
                <a:latin typeface="Consolas"/>
              </a:rPr>
              <a:t>WebConfigurationManager</a:t>
            </a:r>
            <a:endParaRPr lang="pl-PL" sz="2400">
              <a:latin typeface="Consolas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l-PL" sz="2800" dirty="0">
              <a:latin typeface="Consolas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nsolas"/>
              </a:rPr>
              <a:t>Configuration x = </a:t>
            </a:r>
            <a:r>
              <a:rPr lang="en-US" sz="2000" dirty="0" err="1">
                <a:latin typeface="Consolas"/>
              </a:rPr>
              <a:t>WebConfigurationManager.OpenWebConfiguration</a:t>
            </a:r>
            <a:r>
              <a:rPr lang="en-US" sz="2000" dirty="0">
                <a:latin typeface="Consolas"/>
              </a:rPr>
              <a:t>("</a:t>
            </a:r>
            <a:r>
              <a:rPr lang="pl-PL" sz="2000" dirty="0">
                <a:latin typeface="Consolas"/>
              </a:rPr>
              <a:t>~</a:t>
            </a:r>
            <a:r>
              <a:rPr lang="en-US" sz="2000" dirty="0">
                <a:latin typeface="Consolas"/>
              </a:rPr>
              <a:t>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nsolas"/>
              </a:rPr>
              <a:t>if(</a:t>
            </a:r>
            <a:r>
              <a:rPr lang="en-US" sz="2000" dirty="0" err="1">
                <a:latin typeface="Consolas"/>
              </a:rPr>
              <a:t>x.AppSettings.Settings</a:t>
            </a:r>
            <a:r>
              <a:rPr lang="en-US" sz="2000" dirty="0">
                <a:latin typeface="Consolas"/>
              </a:rPr>
              <a:t>["parametr1"]!=null)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nsolas"/>
              </a:rPr>
              <a:t>    Label1.Text = </a:t>
            </a:r>
            <a:r>
              <a:rPr lang="en-US" sz="2000" dirty="0" err="1">
                <a:latin typeface="Consolas"/>
              </a:rPr>
              <a:t>x.AppSettings.Settings</a:t>
            </a:r>
            <a:r>
              <a:rPr lang="en-US" sz="2000" dirty="0">
                <a:latin typeface="Consolas"/>
              </a:rPr>
              <a:t>["parametr1"].</a:t>
            </a:r>
            <a:r>
              <a:rPr lang="en-US" sz="2000" dirty="0" err="1">
                <a:latin typeface="Consolas"/>
              </a:rPr>
              <a:t>Value.ToString</a:t>
            </a:r>
            <a:r>
              <a:rPr lang="en-US" sz="2000" dirty="0">
                <a:latin typeface="Consolas"/>
              </a:rPr>
              <a:t>();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err="1">
                <a:latin typeface="Consolas"/>
              </a:rPr>
              <a:t>x.AppSettings.Settings.Add</a:t>
            </a:r>
            <a:r>
              <a:rPr lang="en-US" sz="2000" dirty="0">
                <a:latin typeface="Consolas"/>
              </a:rPr>
              <a:t>("parametr1", "Par 1"); 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>
                <a:latin typeface="Consolas"/>
              </a:rPr>
              <a:t>x.AppSettings.Settings.Add</a:t>
            </a:r>
            <a:r>
              <a:rPr lang="en-US" sz="2000" dirty="0">
                <a:latin typeface="Consolas"/>
              </a:rPr>
              <a:t>("parametr2", "Par 2");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>
                <a:latin typeface="Consolas"/>
              </a:rPr>
              <a:t>x.AppSettings.Settings</a:t>
            </a:r>
            <a:r>
              <a:rPr lang="en-US" sz="2000" dirty="0">
                <a:latin typeface="Consolas"/>
              </a:rPr>
              <a:t>["parametr1"].Value = "Ala ma </a:t>
            </a:r>
            <a:r>
              <a:rPr lang="en-US" sz="2000" dirty="0" err="1">
                <a:latin typeface="Consolas"/>
              </a:rPr>
              <a:t>kota</a:t>
            </a:r>
            <a:r>
              <a:rPr lang="en-US" sz="2000" dirty="0">
                <a:latin typeface="Consolas"/>
              </a:rPr>
              <a:t>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nsolas"/>
              </a:rPr>
              <a:t>Label2.Text = "</a:t>
            </a:r>
            <a:r>
              <a:rPr lang="en-US" sz="2000" dirty="0" err="1">
                <a:latin typeface="Consolas"/>
              </a:rPr>
              <a:t>plik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 err="1">
                <a:latin typeface="Consolas"/>
              </a:rPr>
              <a:t>konfiguracyjny</a:t>
            </a:r>
            <a:r>
              <a:rPr lang="en-US" sz="2000" dirty="0">
                <a:latin typeface="Consolas"/>
              </a:rPr>
              <a:t> = " + </a:t>
            </a:r>
            <a:r>
              <a:rPr lang="en-US" sz="2000" dirty="0" err="1">
                <a:latin typeface="Consolas"/>
              </a:rPr>
              <a:t>x.FilePath</a:t>
            </a:r>
            <a:r>
              <a:rPr lang="en-US" sz="2000" dirty="0">
                <a:latin typeface="Consolas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>
                <a:latin typeface="Consolas"/>
              </a:rPr>
              <a:t>x.Save</a:t>
            </a:r>
            <a:r>
              <a:rPr lang="en-US" sz="2000" dirty="0">
                <a:latin typeface="Consolas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>
                <a:latin typeface="Consolas"/>
              </a:rPr>
              <a:t>x.SaveAs</a:t>
            </a:r>
            <a:r>
              <a:rPr lang="en-US" sz="2000" dirty="0">
                <a:latin typeface="Consolas"/>
              </a:rPr>
              <a:t>(</a:t>
            </a:r>
            <a:r>
              <a:rPr lang="en-US" sz="2000" dirty="0" err="1">
                <a:latin typeface="Consolas"/>
              </a:rPr>
              <a:t>Request.PhysicalApplicationPath</a:t>
            </a:r>
            <a:r>
              <a:rPr lang="en-US" sz="2000" dirty="0">
                <a:latin typeface="Consolas"/>
              </a:rPr>
              <a:t> + @"\test.txt");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30624"/>
            <a:ext cx="9601200" cy="897467"/>
          </a:xfrm>
        </p:spPr>
        <p:txBody>
          <a:bodyPr/>
          <a:lstStyle/>
          <a:p>
            <a:pPr eaLnBrk="1" hangingPunct="1"/>
            <a:r>
              <a:rPr lang="pl-PL" dirty="0"/>
              <a:t>Katalog wirtualny i aplikacja IIS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805891"/>
            <a:ext cx="9601200" cy="410633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pl-PL" sz="2000" dirty="0"/>
              <a:t>Katalog wirtualny – dowolny katalog serwera, który jest udostępniony jako cel dla żądań napływających z sieci.</a:t>
            </a:r>
          </a:p>
          <a:p>
            <a:pPr eaLnBrk="1" hangingPunct="1">
              <a:lnSpc>
                <a:spcPct val="90000"/>
              </a:lnSpc>
            </a:pPr>
            <a:r>
              <a:rPr lang="pl-PL" sz="2000" dirty="0"/>
              <a:t>Domyślny witryna sieci Web – </a:t>
            </a:r>
            <a:r>
              <a:rPr lang="pl-PL" sz="2000" dirty="0">
                <a:latin typeface="Courier New" pitchFamily="49" charset="0"/>
              </a:rPr>
              <a:t>C:\inetpub\wwwroot\</a:t>
            </a:r>
            <a:r>
              <a:rPr lang="pl-PL" sz="20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pl-PL" sz="2000" dirty="0"/>
              <a:t>Aplikacja sieciowa składa się ze wszystkich stron internetowych, plików, kodu, obiektów, plików wykonywalnych, elementów graficznych i innych zasobów, które zostały umieszczone w katalogu wirtualnym serwera IIS lub podkatalogu tego katalogu wirtualnego (inaczej aplikacja sieciowa jest witryną internetową albo usługą sieciową).</a:t>
            </a:r>
          </a:p>
          <a:p>
            <a:pPr eaLnBrk="1" hangingPunct="1">
              <a:lnSpc>
                <a:spcPct val="90000"/>
              </a:lnSpc>
            </a:pPr>
            <a:r>
              <a:rPr lang="pl-PL" sz="2000" dirty="0"/>
              <a:t>Każdy katalog wirtualny jest oddzielną aplikacją, każda aplikacja obsługiwana przez IIS musi posiadać wirtualny katalog główny.</a:t>
            </a:r>
          </a:p>
          <a:p>
            <a:pPr eaLnBrk="1" hangingPunct="1">
              <a:lnSpc>
                <a:spcPct val="90000"/>
              </a:lnSpc>
            </a:pPr>
            <a:r>
              <a:rPr lang="pl-PL" sz="2000" dirty="0"/>
              <a:t>Opcje katalogu wirtualnego</a:t>
            </a:r>
          </a:p>
          <a:p>
            <a:pPr lvl="1" eaLnBrk="1" hangingPunct="1">
              <a:lnSpc>
                <a:spcPct val="90000"/>
              </a:lnSpc>
            </a:pPr>
            <a:r>
              <a:rPr lang="pl-PL" sz="2000" dirty="0"/>
              <a:t>strona domyślna, </a:t>
            </a:r>
          </a:p>
          <a:p>
            <a:pPr lvl="1" eaLnBrk="1" hangingPunct="1">
              <a:lnSpc>
                <a:spcPct val="90000"/>
              </a:lnSpc>
            </a:pPr>
            <a:r>
              <a:rPr lang="pl-PL" sz="2000" dirty="0"/>
              <a:t>przeglądanie katalogów.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dirty="0"/>
              <a:t>Administrowanie serwerem IIS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0232" y="1111938"/>
            <a:ext cx="8788013" cy="5150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/>
          <p:cNvSpPr>
            <a:spLocks noGrp="1"/>
          </p:cNvSpPr>
          <p:nvPr>
            <p:ph type="title"/>
          </p:nvPr>
        </p:nvSpPr>
        <p:spPr>
          <a:xfrm>
            <a:off x="1000898" y="677563"/>
            <a:ext cx="6635578" cy="59106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l-PL" sz="3600" dirty="0"/>
              <a:t>Administrowanie serwerem IIS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06510" y="673680"/>
            <a:ext cx="3200453" cy="5502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5821" y="2011492"/>
            <a:ext cx="6533034" cy="4157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pole tekstowe 8"/>
          <p:cNvSpPr txBox="1"/>
          <p:nvPr/>
        </p:nvSpPr>
        <p:spPr>
          <a:xfrm>
            <a:off x="1771135" y="1589902"/>
            <a:ext cx="393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Pule aplikacji: tożsamość, uprawnienia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78050"/>
            <a:ext cx="10972800" cy="1143000"/>
          </a:xfrm>
        </p:spPr>
        <p:txBody>
          <a:bodyPr/>
          <a:lstStyle/>
          <a:p>
            <a:pPr eaLnBrk="1" hangingPunct="1"/>
            <a:r>
              <a:rPr lang="pl-PL"/>
              <a:t>Hierarchiczna konfiguracja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942416" y="2032188"/>
            <a:ext cx="10363200" cy="40600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/>
            <a:r>
              <a:rPr lang="pl-PL" sz="2000" dirty="0"/>
              <a:t>Na szczycie hierarchii stoi plik </a:t>
            </a:r>
            <a:r>
              <a:rPr lang="pl-PL" sz="2000" dirty="0" err="1">
                <a:latin typeface="Courier New" pitchFamily="49" charset="0"/>
                <a:cs typeface="Courier New" pitchFamily="49" charset="0"/>
              </a:rPr>
              <a:t>machine.config</a:t>
            </a:r>
            <a:r>
              <a:rPr lang="pl-PL" sz="2000" dirty="0"/>
              <a:t> umieszczony w katalogu:</a:t>
            </a:r>
          </a:p>
          <a:p>
            <a:pPr eaLnBrk="1" hangingPunct="1">
              <a:buFont typeface="Wingdings" pitchFamily="2" charset="2"/>
              <a:buNone/>
            </a:pPr>
            <a:r>
              <a:rPr lang="pl-PL" sz="2000" dirty="0">
                <a:latin typeface="Courier New"/>
                <a:cs typeface="Courier New"/>
              </a:rPr>
              <a:t>C:\Windows\Microsoft.NET\Framework\nr_?\CONFIG\.</a:t>
            </a:r>
            <a:endParaRPr lang="pl-PL" sz="2000">
              <a:latin typeface="Courier New" pitchFamily="49" charset="0"/>
              <a:cs typeface="Courier New"/>
            </a:endParaRPr>
          </a:p>
          <a:p>
            <a:pPr eaLnBrk="1" hangingPunct="1"/>
            <a:r>
              <a:rPr lang="pl-PL" sz="2000" dirty="0"/>
              <a:t>Pozostałe pliki konfiguracyjne noszą nazwę </a:t>
            </a:r>
            <a:r>
              <a:rPr lang="pl-PL" sz="2000" dirty="0" err="1">
                <a:latin typeface="Courier New"/>
                <a:cs typeface="Courier New"/>
              </a:rPr>
              <a:t>web.config</a:t>
            </a:r>
            <a:r>
              <a:rPr lang="pl-PL" sz="2000" dirty="0">
                <a:latin typeface="Courier New"/>
                <a:cs typeface="Courier New"/>
              </a:rPr>
              <a:t>.</a:t>
            </a:r>
            <a:endParaRPr lang="pl-PL" sz="2000" dirty="0">
              <a:latin typeface="Courier New" pitchFamily="49" charset="0"/>
            </a:endParaRPr>
          </a:p>
          <a:p>
            <a:pPr eaLnBrk="1" hangingPunct="1"/>
            <a:r>
              <a:rPr lang="pl-PL" sz="2000" dirty="0"/>
              <a:t>Hierarchiczna struktura plików konfiguracyjnych powstaje na podstawie katalogów wirtualnych aplikacji.</a:t>
            </a:r>
          </a:p>
          <a:p>
            <a:pPr eaLnBrk="1" hangingPunct="1"/>
            <a:r>
              <a:rPr lang="pl-PL" sz="2000" dirty="0"/>
              <a:t>Pliki konfiguracyjne są plikami tekstowymi w formacie XML (ang. </a:t>
            </a:r>
            <a:r>
              <a:rPr lang="pl-PL" sz="2000" i="1" dirty="0" err="1"/>
              <a:t>Extensible</a:t>
            </a:r>
            <a:r>
              <a:rPr lang="pl-PL" sz="2000" i="1" dirty="0"/>
              <a:t> </a:t>
            </a:r>
            <a:r>
              <a:rPr lang="pl-PL" sz="2000" i="1" dirty="0" err="1"/>
              <a:t>Markup</a:t>
            </a:r>
            <a:r>
              <a:rPr lang="pl-PL" sz="2000" i="1" dirty="0"/>
              <a:t> Language</a:t>
            </a:r>
            <a:r>
              <a:rPr lang="pl-PL" sz="2000" dirty="0"/>
              <a:t>).</a:t>
            </a:r>
          </a:p>
          <a:p>
            <a:pPr eaLnBrk="1" hangingPunct="1"/>
            <a:r>
              <a:rPr lang="pl-PL" sz="2000" dirty="0"/>
              <a:t>Plików konfiguracyjnych nie można zobaczyć w przeglądarce, ich wysłanie jest blokowane przez serwer.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34079"/>
            <a:ext cx="10972800" cy="1143000"/>
          </a:xfrm>
        </p:spPr>
        <p:txBody>
          <a:bodyPr/>
          <a:lstStyle/>
          <a:p>
            <a:pPr eaLnBrk="1" hangingPunct="1"/>
            <a:r>
              <a:rPr lang="pl-PL"/>
              <a:t>Narzędzia konfiguracyjne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59642"/>
            <a:ext cx="109728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/>
            <a:r>
              <a:rPr lang="pl-PL" sz="2000" dirty="0"/>
              <a:t>Okno dialogowe </a:t>
            </a:r>
            <a:r>
              <a:rPr lang="pl-PL" sz="2000" i="1" dirty="0"/>
              <a:t>ASP.NET </a:t>
            </a:r>
            <a:r>
              <a:rPr lang="pl-PL" sz="2000" i="1" dirty="0" err="1"/>
              <a:t>Configuration</a:t>
            </a:r>
            <a:r>
              <a:rPr lang="pl-PL" sz="2000" i="1" dirty="0"/>
              <a:t> </a:t>
            </a:r>
            <a:r>
              <a:rPr lang="pl-PL" sz="2000" i="1" dirty="0" err="1"/>
              <a:t>Settings</a:t>
            </a:r>
            <a:r>
              <a:rPr lang="pl-PL" sz="2000" dirty="0"/>
              <a:t> – możliwość konfiguracji tylko na Sewerze.</a:t>
            </a:r>
          </a:p>
          <a:p>
            <a:pPr eaLnBrk="1" hangingPunct="1"/>
            <a:r>
              <a:rPr lang="pl-PL" sz="2000" i="1" dirty="0"/>
              <a:t>Web Site Administration </a:t>
            </a:r>
            <a:r>
              <a:rPr lang="pl-PL" sz="2000" i="1" dirty="0" err="1"/>
              <a:t>Tool</a:t>
            </a:r>
            <a:r>
              <a:rPr lang="pl-PL" sz="2000" dirty="0"/>
              <a:t> – możliwość konfiguracji w </a:t>
            </a:r>
            <a:r>
              <a:rPr lang="pl-PL" sz="2000" i="1" dirty="0" err="1"/>
              <a:t>VisualStudio</a:t>
            </a:r>
            <a:r>
              <a:rPr lang="pl-PL" sz="2000" i="1" dirty="0"/>
              <a:t> – </a:t>
            </a:r>
            <a:r>
              <a:rPr lang="pl-PL" sz="2000" dirty="0"/>
              <a:t>wycofane</a:t>
            </a:r>
            <a:r>
              <a:rPr lang="pl-PL" sz="2000" i="1" dirty="0"/>
              <a:t> </a:t>
            </a:r>
            <a:r>
              <a:rPr lang="pl-PL" sz="2000" dirty="0"/>
              <a:t>.</a:t>
            </a:r>
          </a:p>
          <a:p>
            <a:pPr eaLnBrk="1" hangingPunct="1"/>
            <a:r>
              <a:rPr lang="pl-PL" sz="2000" dirty="0"/>
              <a:t>Edytor tekstowy – edytor </a:t>
            </a:r>
            <a:r>
              <a:rPr lang="pl-PL" sz="2000" i="1" dirty="0" err="1"/>
              <a:t>VisualStudio</a:t>
            </a:r>
            <a:r>
              <a:rPr lang="pl-PL" sz="2000" dirty="0"/>
              <a:t> podpowiada składnię.</a:t>
            </a:r>
          </a:p>
          <a:p>
            <a:pPr eaLnBrk="1" hangingPunct="1"/>
            <a:r>
              <a:rPr lang="pl-PL" sz="2000" dirty="0"/>
              <a:t>Witrynę można skonfigurować przed umieszczeniem na serwerze i przesłać na serwer z plikami konfiguracyjnymi </a:t>
            </a:r>
            <a:r>
              <a:rPr lang="pl-PL" sz="2000" i="1" dirty="0" err="1">
                <a:latin typeface="Times New Roman"/>
                <a:cs typeface="Times New Roman"/>
              </a:rPr>
              <a:t>web.config</a:t>
            </a:r>
            <a:r>
              <a:rPr lang="pl-PL" sz="2000" i="1" dirty="0">
                <a:latin typeface="Times New Roman"/>
                <a:cs typeface="Times New Roman"/>
              </a:rPr>
              <a:t>.</a:t>
            </a:r>
            <a:endParaRPr lang="pl-PL" sz="2000" i="1" dirty="0">
              <a:latin typeface="Times New Roman" pitchFamily="18" charset="0"/>
            </a:endParaRPr>
          </a:p>
          <a:p>
            <a:pPr eaLnBrk="1" hangingPunct="1"/>
            <a:endParaRPr lang="pl-PL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57754"/>
            <a:ext cx="10972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l-PL" sz="3800"/>
              <a:t>Konfiguracja dostawcy użytkowników i ról (uwierzytelnianie)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483317"/>
            <a:ext cx="10972800" cy="3304676"/>
          </a:xfrm>
        </p:spPr>
        <p:txBody>
          <a:bodyPr/>
          <a:lstStyle/>
          <a:p>
            <a:pPr eaLnBrk="1" hangingPunct="1"/>
            <a:r>
              <a:rPr lang="pl-PL" sz="2000"/>
              <a:t>Domyślny dostawca użytkowników </a:t>
            </a:r>
            <a:r>
              <a:rPr lang="pl-PL" sz="2000" noProof="1">
                <a:latin typeface="Courier New" pitchFamily="49" charset="0"/>
              </a:rPr>
              <a:t>AspNetSqlMembershipProvider</a:t>
            </a:r>
            <a:r>
              <a:rPr lang="pl-PL" sz="2000"/>
              <a:t> i domyślny dostawca ról </a:t>
            </a:r>
            <a:r>
              <a:rPr lang="pl-PL" sz="2000" noProof="1">
                <a:latin typeface="Courier New" pitchFamily="49" charset="0"/>
              </a:rPr>
              <a:t>AspNetSqlRoleProvider</a:t>
            </a:r>
            <a:r>
              <a:rPr lang="pl-PL" sz="2000"/>
              <a:t> są skonfigurowani w plikach </a:t>
            </a:r>
            <a:r>
              <a:rPr lang="pl-PL" sz="2000" i="1">
                <a:latin typeface="Times New Roman" pitchFamily="18" charset="0"/>
              </a:rPr>
              <a:t>machine.config</a:t>
            </a:r>
            <a:r>
              <a:rPr lang="pl-PL" sz="2000"/>
              <a:t> i </a:t>
            </a:r>
            <a:r>
              <a:rPr lang="pl-PL" sz="2000" i="1">
                <a:latin typeface="Times New Roman" pitchFamily="18" charset="0"/>
              </a:rPr>
              <a:t>web.config</a:t>
            </a:r>
            <a:r>
              <a:rPr lang="pl-PL" sz="2000"/>
              <a:t> </a:t>
            </a:r>
          </a:p>
          <a:p>
            <a:pPr eaLnBrk="1" hangingPunct="1"/>
            <a:r>
              <a:rPr lang="pl-PL" sz="2000"/>
              <a:t>Domyślnym ciągiem połączenia dla obu dostawców jest ciąg połączenia </a:t>
            </a:r>
            <a:r>
              <a:rPr lang="pl-PL" sz="2000" noProof="1">
                <a:latin typeface="Courier New" pitchFamily="49" charset="0"/>
              </a:rPr>
              <a:t>LocalSqlServer</a:t>
            </a:r>
            <a:r>
              <a:rPr lang="pl-PL" sz="2000"/>
              <a:t>, wskazujący na lokalną bazę danych aplikacji </a:t>
            </a:r>
            <a:r>
              <a:rPr lang="pl-PL" sz="2000" i="1" noProof="1"/>
              <a:t>aspnetdb.mdf</a:t>
            </a:r>
            <a:r>
              <a:rPr lang="pl-PL" sz="2000"/>
              <a:t>.</a:t>
            </a:r>
          </a:p>
          <a:p>
            <a:pPr eaLnBrk="1" hangingPunct="1"/>
            <a:r>
              <a:rPr lang="pl-PL" sz="2000"/>
              <a:t>Zmiany dostawcy bądź bazy danych można dokonać w głównym lub lokalnym pliku konfiguracyjnym.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801315"/>
            <a:ext cx="10972800" cy="1143000"/>
          </a:xfrm>
        </p:spPr>
        <p:txBody>
          <a:bodyPr/>
          <a:lstStyle/>
          <a:p>
            <a:pPr eaLnBrk="1" hangingPunct="1"/>
            <a:r>
              <a:rPr lang="pl-PL" sz="2600">
                <a:solidFill>
                  <a:srgbClr val="000000"/>
                </a:solidFill>
                <a:cs typeface="Times New Roman" pitchFamily="18" charset="0"/>
              </a:rPr>
              <a:t>Kod dodania domyślnego dostawcy użytkowników </a:t>
            </a:r>
            <a:r>
              <a:rPr lang="pl-PL" sz="260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AspNetSqlMembershipProvider</a:t>
            </a:r>
            <a:r>
              <a:rPr lang="pl-PL" sz="2600"/>
              <a:t> </a:t>
            </a:r>
          </a:p>
        </p:txBody>
      </p:sp>
      <p:sp>
        <p:nvSpPr>
          <p:cNvPr id="10243" name="Text Box 6"/>
          <p:cNvSpPr txBox="1">
            <a:spLocks noChangeArrowheads="1"/>
          </p:cNvSpPr>
          <p:nvPr/>
        </p:nvSpPr>
        <p:spPr bwMode="auto">
          <a:xfrm>
            <a:off x="814918" y="2158440"/>
            <a:ext cx="10562167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>
                <a:solidFill>
                  <a:srgbClr val="A31515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add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pl-PL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name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AspNetSqlMembershipProvider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lang="en-US">
              <a:solidFill>
                <a:srgbClr val="FF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r>
              <a:rPr lang="pl-PL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type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System.Web.Security.SqlMembershipProvider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lang="en-US">
              <a:solidFill>
                <a:srgbClr val="FF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r>
              <a:rPr lang="pl-PL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connectionStringName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LocalSqlServer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lang="en-US">
              <a:solidFill>
                <a:srgbClr val="FF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r>
              <a:rPr lang="pl-PL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enablePasswordRetrieval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lang="en-US">
              <a:solidFill>
                <a:srgbClr val="FF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r>
              <a:rPr lang="pl-PL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enablePasswordReset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true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lang="en-US">
              <a:solidFill>
                <a:srgbClr val="FF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r>
              <a:rPr lang="pl-PL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requiresQuestionAndAnswer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true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lang="en-US">
              <a:solidFill>
                <a:srgbClr val="FF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r>
              <a:rPr lang="pl-PL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applicationName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lang="en-US">
              <a:solidFill>
                <a:srgbClr val="FF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r>
              <a:rPr lang="pl-PL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requiresUniqueEmail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lang="en-US">
              <a:solidFill>
                <a:srgbClr val="FF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r>
              <a:rPr lang="pl-PL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passwordFormat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Hashed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lang="en-US">
              <a:solidFill>
                <a:srgbClr val="FF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r>
              <a:rPr lang="pl-PL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maxInvalidPasswordAttempts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lang="en-US">
              <a:solidFill>
                <a:srgbClr val="FF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r>
              <a:rPr lang="pl-PL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minRequiredPasswordLength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7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lang="en-US">
              <a:solidFill>
                <a:srgbClr val="FF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r>
              <a:rPr lang="pl-PL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minRequiredNonalphanumericCharacters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lang="en-US">
              <a:solidFill>
                <a:srgbClr val="FF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r>
              <a:rPr lang="pl-PL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passwordAttemptWindow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lang="en-US">
              <a:solidFill>
                <a:srgbClr val="FF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r>
              <a:rPr lang="pl-PL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passwordStrengthRegularExpression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""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/&gt;</a:t>
            </a:r>
            <a:endParaRPr lang="pl-PL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442DF4BC61FF84CB0DF899B5D407CEF" ma:contentTypeVersion="0" ma:contentTypeDescription="Utwórz nowy dokument." ma:contentTypeScope="" ma:versionID="fb4f9ef4fbe8455776a8a7240f5cbd0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c74f0a4605ce4da9856928fb8c32d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55AD12-124F-48C6-BA42-3055899E0BBD}"/>
</file>

<file path=customXml/itemProps2.xml><?xml version="1.0" encoding="utf-8"?>
<ds:datastoreItem xmlns:ds="http://schemas.openxmlformats.org/officeDocument/2006/customXml" ds:itemID="{C1239B8A-033F-49F6-A1B7-05A935652EA8}"/>
</file>

<file path=customXml/itemProps3.xml><?xml version="1.0" encoding="utf-8"?>
<ds:datastoreItem xmlns:ds="http://schemas.openxmlformats.org/officeDocument/2006/customXml" ds:itemID="{19EB91B9-7DD0-4FBF-9A84-F00B11E8FA0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2282</TotalTime>
  <Words>1181</Words>
  <Application>Microsoft Office PowerPoint</Application>
  <PresentationFormat>Panoramiczny</PresentationFormat>
  <Paragraphs>238</Paragraphs>
  <Slides>27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28" baseType="lpstr">
      <vt:lpstr>Motyw pakietu Office</vt:lpstr>
      <vt:lpstr>Konfiguracja serwera IIS</vt:lpstr>
      <vt:lpstr>Internet Information Services – IIS</vt:lpstr>
      <vt:lpstr>Katalog wirtualny i aplikacja IIS</vt:lpstr>
      <vt:lpstr>Administrowanie serwerem IIS</vt:lpstr>
      <vt:lpstr>Administrowanie serwerem IIS</vt:lpstr>
      <vt:lpstr>Hierarchiczna konfiguracja</vt:lpstr>
      <vt:lpstr>Narzędzia konfiguracyjne</vt:lpstr>
      <vt:lpstr>Konfiguracja dostawcy użytkowników i ról (uwierzytelnianie)</vt:lpstr>
      <vt:lpstr>Kod dodania domyślnego dostawcy użytkowników AspNetSqlMembershipProvider </vt:lpstr>
      <vt:lpstr>Parametry dostawcy</vt:lpstr>
      <vt:lpstr>Parametry dostawcy c.d. </vt:lpstr>
      <vt:lpstr>Parametry dostawcy c.d. </vt:lpstr>
      <vt:lpstr>Dostawca ról</vt:lpstr>
      <vt:lpstr>Zmiana parametrów domyślnego dostawcy  użytkowników i ról</vt:lpstr>
      <vt:lpstr>Dodanie nowych dostawców użytkowników i ról</vt:lpstr>
      <vt:lpstr>Parametry aplikacji przechowywane w pliku web.config</vt:lpstr>
      <vt:lpstr>Klasa Configuration</vt:lpstr>
      <vt:lpstr>Klasa Configuration</vt:lpstr>
      <vt:lpstr>Czytanie aktualnej konfiguracji</vt:lpstr>
      <vt:lpstr>ConfigurationManager</vt:lpstr>
      <vt:lpstr>WebConfigurationManager</vt:lpstr>
      <vt:lpstr>Czytanie konfiguracji</vt:lpstr>
      <vt:lpstr>Czytanie konfiguracji</vt:lpstr>
      <vt:lpstr>System.Web.Configuration</vt:lpstr>
      <vt:lpstr>ConfigurationSection </vt:lpstr>
      <vt:lpstr>Czytanie konfiguracji</vt:lpstr>
      <vt:lpstr>Zmiana konfiguracji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Wykorzystanie platformy Node-Red do budowy usług i aplikacji internetowych oraz aplikacji Internetu rzeczy</dc:title>
  <dc:creator>Andrzej Łuksza</dc:creator>
  <cp:lastModifiedBy>Andrzej Łuksza</cp:lastModifiedBy>
  <cp:revision>307</cp:revision>
  <dcterms:created xsi:type="dcterms:W3CDTF">2019-05-11T12:46:52Z</dcterms:created>
  <dcterms:modified xsi:type="dcterms:W3CDTF">2020-02-03T20:36:21Z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0x0101001442DF4BC61FF84CB0DF899B5D407CEF</vt:lpwstr>
  </property>
</Properties>
</file>