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4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6626A-ABDE-B550-B78B-0EDE125463BE}" v="78" dt="2020-02-03T12:28:09.183"/>
    <p1510:client id="{A6E6FF3F-30C1-9F68-C781-7DCC3312BA40}" v="15" dt="2020-02-03T20:02:02.907"/>
    <p1510:client id="{BF94BF1B-86F5-8383-4DA6-61B161045DD1}" v="70" dt="2020-02-03T20:21:33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70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A6E6FF3F-30C1-9F68-C781-7DCC3312BA40}"/>
    <pc:docChg chg="modSld">
      <pc:chgData name="Łuksza  Andrzej" userId="S::a.luksza@we.umg.edu.pl::70282e7a-e77b-446a-8c9b-2f0ff235ca3a" providerId="AD" clId="Web-{A6E6FF3F-30C1-9F68-C781-7DCC3312BA40}" dt="2020-02-03T20:02:02.907" v="13" actId="1076"/>
      <pc:docMkLst>
        <pc:docMk/>
      </pc:docMkLst>
      <pc:sldChg chg="modSp">
        <pc:chgData name="Łuksza  Andrzej" userId="S::a.luksza@we.umg.edu.pl::70282e7a-e77b-446a-8c9b-2f0ff235ca3a" providerId="AD" clId="Web-{A6E6FF3F-30C1-9F68-C781-7DCC3312BA40}" dt="2020-02-03T19:59:20.097" v="9" actId="20577"/>
        <pc:sldMkLst>
          <pc:docMk/>
          <pc:sldMk cId="0" sldId="289"/>
        </pc:sldMkLst>
        <pc:spChg chg="mod">
          <ac:chgData name="Łuksza  Andrzej" userId="S::a.luksza@we.umg.edu.pl::70282e7a-e77b-446a-8c9b-2f0ff235ca3a" providerId="AD" clId="Web-{A6E6FF3F-30C1-9F68-C781-7DCC3312BA40}" dt="2020-02-03T19:59:20.097" v="9" actId="20577"/>
          <ac:spMkLst>
            <pc:docMk/>
            <pc:sldMk cId="0" sldId="289"/>
            <ac:spMk id="2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6E6FF3F-30C1-9F68-C781-7DCC3312BA40}" dt="2020-02-03T20:02:02.907" v="13" actId="1076"/>
        <pc:sldMkLst>
          <pc:docMk/>
          <pc:sldMk cId="4166266710" sldId="299"/>
        </pc:sldMkLst>
        <pc:spChg chg="mod">
          <ac:chgData name="Łuksza  Andrzej" userId="S::a.luksza@we.umg.edu.pl::70282e7a-e77b-446a-8c9b-2f0ff235ca3a" providerId="AD" clId="Web-{A6E6FF3F-30C1-9F68-C781-7DCC3312BA40}" dt="2020-02-03T20:02:02.875" v="12" actId="1076"/>
          <ac:spMkLst>
            <pc:docMk/>
            <pc:sldMk cId="4166266710" sldId="299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A6E6FF3F-30C1-9F68-C781-7DCC3312BA40}" dt="2020-02-03T20:02:02.907" v="13" actId="1076"/>
          <ac:spMkLst>
            <pc:docMk/>
            <pc:sldMk cId="4166266710" sldId="299"/>
            <ac:spMk id="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11C6626A-ABDE-B550-B78B-0EDE125463BE}"/>
    <pc:docChg chg="modSld modMainMaster">
      <pc:chgData name="Łuksza  Andrzej" userId="S::a.luksza@we.umg.edu.pl::70282e7a-e77b-446a-8c9b-2f0ff235ca3a" providerId="AD" clId="Web-{11C6626A-ABDE-B550-B78B-0EDE125463BE}" dt="2020-02-03T12:28:09.183" v="77" actId="14100"/>
      <pc:docMkLst>
        <pc:docMk/>
      </pc:docMkLst>
      <pc:sldChg chg="delSp mod setBg">
        <pc:chgData name="Łuksza  Andrzej" userId="S::a.luksza@we.umg.edu.pl::70282e7a-e77b-446a-8c9b-2f0ff235ca3a" providerId="AD" clId="Web-{11C6626A-ABDE-B550-B78B-0EDE125463BE}" dt="2020-02-03T12:11:58.321" v="5"/>
        <pc:sldMkLst>
          <pc:docMk/>
          <pc:sldMk cId="979742551" sldId="256"/>
        </pc:sldMkLst>
        <pc:spChg chg="del">
          <ac:chgData name="Łuksza  Andrzej" userId="S::a.luksza@we.umg.edu.pl::70282e7a-e77b-446a-8c9b-2f0ff235ca3a" providerId="AD" clId="Web-{11C6626A-ABDE-B550-B78B-0EDE125463BE}" dt="2020-02-03T12:11:58.321" v="5"/>
          <ac:spMkLst>
            <pc:docMk/>
            <pc:sldMk cId="979742551" sldId="256"/>
            <ac:spMk id="7" creationId="{00000000-0000-0000-0000-000000000000}"/>
          </ac:spMkLst>
        </pc:spChg>
        <pc:picChg chg="del">
          <ac:chgData name="Łuksza  Andrzej" userId="S::a.luksza@we.umg.edu.pl::70282e7a-e77b-446a-8c9b-2f0ff235ca3a" providerId="AD" clId="Web-{11C6626A-ABDE-B550-B78B-0EDE125463BE}" dt="2020-02-03T12:11:55.430" v="4"/>
          <ac:picMkLst>
            <pc:docMk/>
            <pc:sldMk cId="979742551" sldId="256"/>
            <ac:picMk id="6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11C6626A-ABDE-B550-B78B-0EDE125463BE}" dt="2020-02-03T12:28:09.183" v="77" actId="14100"/>
        <pc:sldMkLst>
          <pc:docMk/>
          <pc:sldMk cId="0" sldId="288"/>
        </pc:sldMkLst>
        <pc:spChg chg="mod">
          <ac:chgData name="Łuksza  Andrzej" userId="S::a.luksza@we.umg.edu.pl::70282e7a-e77b-446a-8c9b-2f0ff235ca3a" providerId="AD" clId="Web-{11C6626A-ABDE-B550-B78B-0EDE125463BE}" dt="2020-02-03T12:27:13.168" v="74" actId="14100"/>
          <ac:spMkLst>
            <pc:docMk/>
            <pc:sldMk cId="0" sldId="288"/>
            <ac:spMk id="9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8:09.183" v="77" actId="14100"/>
          <ac:spMkLst>
            <pc:docMk/>
            <pc:sldMk cId="0" sldId="288"/>
            <ac:spMk id="95" creationId="{00000000-0000-0000-0000-000000000000}"/>
          </ac:spMkLst>
        </pc:spChg>
      </pc:sldChg>
      <pc:sldChg chg="mod">
        <pc:chgData name="Łuksza  Andrzej" userId="S::a.luksza@we.umg.edu.pl::70282e7a-e77b-446a-8c9b-2f0ff235ca3a" providerId="AD" clId="Web-{11C6626A-ABDE-B550-B78B-0EDE125463BE}" dt="2020-02-03T12:11:43.039" v="3"/>
        <pc:sldMkLst>
          <pc:docMk/>
          <pc:sldMk cId="0" sldId="289"/>
        </pc:sldMkLst>
      </pc:sldChg>
      <pc:sldChg chg="modSp mod">
        <pc:chgData name="Łuksza  Andrzej" userId="S::a.luksza@we.umg.edu.pl::70282e7a-e77b-446a-8c9b-2f0ff235ca3a" providerId="AD" clId="Web-{11C6626A-ABDE-B550-B78B-0EDE125463BE}" dt="2020-02-03T12:25:48.917" v="60" actId="1076"/>
        <pc:sldMkLst>
          <pc:docMk/>
          <pc:sldMk cId="0" sldId="290"/>
        </pc:sldMkLst>
        <pc:spChg chg="mod">
          <ac:chgData name="Łuksza  Andrzej" userId="S::a.luksza@we.umg.edu.pl::70282e7a-e77b-446a-8c9b-2f0ff235ca3a" providerId="AD" clId="Web-{11C6626A-ABDE-B550-B78B-0EDE125463BE}" dt="2020-02-03T12:25:48.886" v="59" actId="1076"/>
          <ac:spMkLst>
            <pc:docMk/>
            <pc:sldMk cId="0" sldId="290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5:48.917" v="60" actId="1076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26:00.167" v="63" actId="1076"/>
        <pc:sldMkLst>
          <pc:docMk/>
          <pc:sldMk cId="0" sldId="291"/>
        </pc:sldMkLst>
        <pc:spChg chg="mod">
          <ac:chgData name="Łuksza  Andrzej" userId="S::a.luksza@we.umg.edu.pl::70282e7a-e77b-446a-8c9b-2f0ff235ca3a" providerId="AD" clId="Web-{11C6626A-ABDE-B550-B78B-0EDE125463BE}" dt="2020-02-03T12:26:00.120" v="61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6:00.167" v="63" actId="1076"/>
          <ac:spMkLst>
            <pc:docMk/>
            <pc:sldMk cId="0" sldId="291"/>
            <ac:spMk id="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6:00.152" v="62" actId="1076"/>
          <ac:spMkLst>
            <pc:docMk/>
            <pc:sldMk cId="0" sldId="291"/>
            <ac:spMk id="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26:13.370" v="65" actId="1076"/>
        <pc:sldMkLst>
          <pc:docMk/>
          <pc:sldMk cId="0" sldId="292"/>
        </pc:sldMkLst>
        <pc:spChg chg="mod">
          <ac:chgData name="Łuksza  Andrzej" userId="S::a.luksza@we.umg.edu.pl::70282e7a-e77b-446a-8c9b-2f0ff235ca3a" providerId="AD" clId="Web-{11C6626A-ABDE-B550-B78B-0EDE125463BE}" dt="2020-02-03T12:26:13.355" v="64" actId="1076"/>
          <ac:spMkLst>
            <pc:docMk/>
            <pc:sldMk cId="0" sldId="292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6:13.370" v="65" actId="1076"/>
          <ac:spMkLst>
            <pc:docMk/>
            <pc:sldMk cId="0" sldId="292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26:21.011" v="67" actId="1076"/>
        <pc:sldMkLst>
          <pc:docMk/>
          <pc:sldMk cId="0" sldId="293"/>
        </pc:sldMkLst>
        <pc:spChg chg="mod">
          <ac:chgData name="Łuksza  Andrzej" userId="S::a.luksza@we.umg.edu.pl::70282e7a-e77b-446a-8c9b-2f0ff235ca3a" providerId="AD" clId="Web-{11C6626A-ABDE-B550-B78B-0EDE125463BE}" dt="2020-02-03T12:26:20.980" v="66" actId="1076"/>
          <ac:spMkLst>
            <pc:docMk/>
            <pc:sldMk cId="0" sldId="293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6:21.011" v="67" actId="1076"/>
          <ac:spMkLst>
            <pc:docMk/>
            <pc:sldMk cId="0" sldId="293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16:42.087" v="52" actId="1076"/>
        <pc:sldMkLst>
          <pc:docMk/>
          <pc:sldMk cId="0" sldId="294"/>
        </pc:sldMkLst>
        <pc:spChg chg="mod">
          <ac:chgData name="Łuksza  Andrzej" userId="S::a.luksza@we.umg.edu.pl::70282e7a-e77b-446a-8c9b-2f0ff235ca3a" providerId="AD" clId="Web-{11C6626A-ABDE-B550-B78B-0EDE125463BE}" dt="2020-02-03T12:16:42.087" v="52" actId="1076"/>
          <ac:spMkLst>
            <pc:docMk/>
            <pc:sldMk cId="0" sldId="294"/>
            <ac:spMk id="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16:42.072" v="50" actId="1076"/>
          <ac:spMkLst>
            <pc:docMk/>
            <pc:sldMk cId="0" sldId="294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16:42.087" v="51" actId="1076"/>
          <ac:spMkLst>
            <pc:docMk/>
            <pc:sldMk cId="0" sldId="294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26:31.027" v="71" actId="1076"/>
        <pc:sldMkLst>
          <pc:docMk/>
          <pc:sldMk cId="0" sldId="295"/>
        </pc:sldMkLst>
        <pc:spChg chg="mod">
          <ac:chgData name="Łuksza  Andrzej" userId="S::a.luksza@we.umg.edu.pl::70282e7a-e77b-446a-8c9b-2f0ff235ca3a" providerId="AD" clId="Web-{11C6626A-ABDE-B550-B78B-0EDE125463BE}" dt="2020-02-03T12:26:31.011" v="70" actId="1076"/>
          <ac:spMkLst>
            <pc:docMk/>
            <pc:sldMk cId="0" sldId="295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26:31.027" v="71" actId="1076"/>
          <ac:spMkLst>
            <pc:docMk/>
            <pc:sldMk cId="0" sldId="295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13:31.446" v="26" actId="1076"/>
        <pc:sldMkLst>
          <pc:docMk/>
          <pc:sldMk cId="0" sldId="296"/>
        </pc:sldMkLst>
        <pc:spChg chg="mod">
          <ac:chgData name="Łuksza  Andrzej" userId="S::a.luksza@we.umg.edu.pl::70282e7a-e77b-446a-8c9b-2f0ff235ca3a" providerId="AD" clId="Web-{11C6626A-ABDE-B550-B78B-0EDE125463BE}" dt="2020-02-03T12:13:23.524" v="25" actId="1076"/>
          <ac:spMkLst>
            <pc:docMk/>
            <pc:sldMk cId="0" sldId="296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13:31.446" v="26" actId="1076"/>
          <ac:spMkLst>
            <pc:docMk/>
            <pc:sldMk cId="0" sldId="296"/>
            <ac:spMk id="3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12:44.508" v="12" actId="14100"/>
          <ac:spMkLst>
            <pc:docMk/>
            <pc:sldMk cId="0" sldId="296"/>
            <ac:spMk id="6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12:44.493" v="11" actId="14100"/>
          <ac:spMkLst>
            <pc:docMk/>
            <pc:sldMk cId="0" sldId="296"/>
            <ac:spMk id="7" creationId="{00000000-0000-0000-0000-000000000000}"/>
          </ac:spMkLst>
        </pc:spChg>
        <pc:picChg chg="mod">
          <ac:chgData name="Łuksza  Andrzej" userId="S::a.luksza@we.umg.edu.pl::70282e7a-e77b-446a-8c9b-2f0ff235ca3a" providerId="AD" clId="Web-{11C6626A-ABDE-B550-B78B-0EDE125463BE}" dt="2020-02-03T12:12:44.524" v="13" actId="14100"/>
          <ac:picMkLst>
            <pc:docMk/>
            <pc:sldMk cId="0" sldId="296"/>
            <ac:picMk id="5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11C6626A-ABDE-B550-B78B-0EDE125463BE}" dt="2020-02-03T12:15:56.540" v="44" actId="1076"/>
        <pc:sldMkLst>
          <pc:docMk/>
          <pc:sldMk cId="0" sldId="297"/>
        </pc:sldMkLst>
        <pc:spChg chg="mod">
          <ac:chgData name="Łuksza  Andrzej" userId="S::a.luksza@we.umg.edu.pl::70282e7a-e77b-446a-8c9b-2f0ff235ca3a" providerId="AD" clId="Web-{11C6626A-ABDE-B550-B78B-0EDE125463BE}" dt="2020-02-03T12:15:56.540" v="44" actId="1076"/>
          <ac:spMkLst>
            <pc:docMk/>
            <pc:sldMk cId="0" sldId="297"/>
            <ac:spMk id="2" creationId="{00000000-0000-0000-0000-000000000000}"/>
          </ac:spMkLst>
        </pc:spChg>
        <pc:picChg chg="mod">
          <ac:chgData name="Łuksza  Andrzej" userId="S::a.luksza@we.umg.edu.pl::70282e7a-e77b-446a-8c9b-2f0ff235ca3a" providerId="AD" clId="Web-{11C6626A-ABDE-B550-B78B-0EDE125463BE}" dt="2020-02-03T12:14:21.915" v="31" actId="1076"/>
          <ac:picMkLst>
            <pc:docMk/>
            <pc:sldMk cId="0" sldId="297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11C6626A-ABDE-B550-B78B-0EDE125463BE}" dt="2020-02-03T12:15:30.978" v="42" actId="1076"/>
        <pc:sldMkLst>
          <pc:docMk/>
          <pc:sldMk cId="0" sldId="298"/>
        </pc:sldMkLst>
        <pc:spChg chg="mod">
          <ac:chgData name="Łuksza  Andrzej" userId="S::a.luksza@we.umg.edu.pl::70282e7a-e77b-446a-8c9b-2f0ff235ca3a" providerId="AD" clId="Web-{11C6626A-ABDE-B550-B78B-0EDE125463BE}" dt="2020-02-03T12:15:20.603" v="39" actId="1076"/>
          <ac:spMkLst>
            <pc:docMk/>
            <pc:sldMk cId="0" sldId="298"/>
            <ac:spMk id="6" creationId="{00000000-0000-0000-0000-000000000000}"/>
          </ac:spMkLst>
        </pc:spChg>
        <pc:spChg chg="mod">
          <ac:chgData name="Łuksza  Andrzej" userId="S::a.luksza@we.umg.edu.pl::70282e7a-e77b-446a-8c9b-2f0ff235ca3a" providerId="AD" clId="Web-{11C6626A-ABDE-B550-B78B-0EDE125463BE}" dt="2020-02-03T12:15:20.587" v="38" actId="1076"/>
          <ac:spMkLst>
            <pc:docMk/>
            <pc:sldMk cId="0" sldId="298"/>
            <ac:spMk id="7" creationId="{00000000-0000-0000-0000-000000000000}"/>
          </ac:spMkLst>
        </pc:spChg>
        <pc:picChg chg="mod">
          <ac:chgData name="Łuksza  Andrzej" userId="S::a.luksza@we.umg.edu.pl::70282e7a-e77b-446a-8c9b-2f0ff235ca3a" providerId="AD" clId="Web-{11C6626A-ABDE-B550-B78B-0EDE125463BE}" dt="2020-02-03T12:15:30.978" v="42" actId="1076"/>
          <ac:picMkLst>
            <pc:docMk/>
            <pc:sldMk cId="0" sldId="298"/>
            <ac:picMk id="1026" creationId="{00000000-0000-0000-0000-000000000000}"/>
          </ac:picMkLst>
        </pc:picChg>
        <pc:picChg chg="mod">
          <ac:chgData name="Łuksza  Andrzej" userId="S::a.luksza@we.umg.edu.pl::70282e7a-e77b-446a-8c9b-2f0ff235ca3a" providerId="AD" clId="Web-{11C6626A-ABDE-B550-B78B-0EDE125463BE}" dt="2020-02-03T12:15:30.931" v="41" actId="1076"/>
          <ac:picMkLst>
            <pc:docMk/>
            <pc:sldMk cId="0" sldId="298"/>
            <ac:picMk id="1027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11C6626A-ABDE-B550-B78B-0EDE125463BE}" dt="2020-02-03T12:15:40.447" v="43" actId="1076"/>
        <pc:sldMkLst>
          <pc:docMk/>
          <pc:sldMk cId="4166266710" sldId="299"/>
        </pc:sldMkLst>
        <pc:spChg chg="mod">
          <ac:chgData name="Łuksza  Andrzej" userId="S::a.luksza@we.umg.edu.pl::70282e7a-e77b-446a-8c9b-2f0ff235ca3a" providerId="AD" clId="Web-{11C6626A-ABDE-B550-B78B-0EDE125463BE}" dt="2020-02-03T12:15:40.447" v="43" actId="1076"/>
          <ac:spMkLst>
            <pc:docMk/>
            <pc:sldMk cId="4166266710" sldId="299"/>
            <ac:spMk id="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11C6626A-ABDE-B550-B78B-0EDE125463BE}" dt="2020-02-03T12:16:14.431" v="45" actId="14100"/>
        <pc:sldMkLst>
          <pc:docMk/>
          <pc:sldMk cId="0" sldId="304"/>
        </pc:sldMkLst>
        <pc:spChg chg="mod">
          <ac:chgData name="Łuksza  Andrzej" userId="S::a.luksza@we.umg.edu.pl::70282e7a-e77b-446a-8c9b-2f0ff235ca3a" providerId="AD" clId="Web-{11C6626A-ABDE-B550-B78B-0EDE125463BE}" dt="2020-02-03T12:16:14.431" v="45" actId="14100"/>
          <ac:spMkLst>
            <pc:docMk/>
            <pc:sldMk cId="0" sldId="304"/>
            <ac:spMk id="2" creationId="{00000000-0000-0000-0000-000000000000}"/>
          </ac:spMkLst>
        </pc:spChg>
      </pc:sldChg>
      <pc:sldMasterChg chg="mod setBg modSldLayout">
        <pc:chgData name="Łuksza  Andrzej" userId="S::a.luksza@we.umg.edu.pl::70282e7a-e77b-446a-8c9b-2f0ff235ca3a" providerId="AD" clId="Web-{11C6626A-ABDE-B550-B78B-0EDE125463BE}" dt="2020-02-03T12:11:43.039" v="3"/>
        <pc:sldMasterMkLst>
          <pc:docMk/>
          <pc:sldMasterMk cId="0" sldId="2147483696"/>
        </pc:sldMasterMkLst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697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698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699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0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1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2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3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4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5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6"/>
          </pc:sldLayoutMkLst>
        </pc:sldLayoutChg>
        <pc:sldLayoutChg chg="mod setBg">
          <pc:chgData name="Łuksza  Andrzej" userId="S::a.luksza@we.umg.edu.pl::70282e7a-e77b-446a-8c9b-2f0ff235ca3a" providerId="AD" clId="Web-{11C6626A-ABDE-B550-B78B-0EDE125463BE}" dt="2020-02-03T12:11:43.039" v="3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  <pc:docChgLst>
    <pc:chgData name="Łuksza  Andrzej" userId="S::a.luksza@we.umg.edu.pl::70282e7a-e77b-446a-8c9b-2f0ff235ca3a" providerId="AD" clId="Web-{BF94BF1B-86F5-8383-4DA6-61B161045DD1}"/>
    <pc:docChg chg="modSld">
      <pc:chgData name="Łuksza  Andrzej" userId="S::a.luksza@we.umg.edu.pl::70282e7a-e77b-446a-8c9b-2f0ff235ca3a" providerId="AD" clId="Web-{BF94BF1B-86F5-8383-4DA6-61B161045DD1}" dt="2020-02-03T20:21:33.059" v="69" actId="20577"/>
      <pc:docMkLst>
        <pc:docMk/>
      </pc:docMkLst>
      <pc:sldChg chg="modSp">
        <pc:chgData name="Łuksza  Andrzej" userId="S::a.luksza@we.umg.edu.pl::70282e7a-e77b-446a-8c9b-2f0ff235ca3a" providerId="AD" clId="Web-{BF94BF1B-86F5-8383-4DA6-61B161045DD1}" dt="2020-02-03T20:21:33.044" v="68" actId="20577"/>
        <pc:sldMkLst>
          <pc:docMk/>
          <pc:sldMk cId="0" sldId="292"/>
        </pc:sldMkLst>
        <pc:spChg chg="mod">
          <ac:chgData name="Łuksza  Andrzej" userId="S::a.luksza@we.umg.edu.pl::70282e7a-e77b-446a-8c9b-2f0ff235ca3a" providerId="AD" clId="Web-{BF94BF1B-86F5-8383-4DA6-61B161045DD1}" dt="2020-02-03T20:21:33.044" v="68" actId="20577"/>
          <ac:spMkLst>
            <pc:docMk/>
            <pc:sldMk cId="0" sldId="292"/>
            <ac:spMk id="133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31029-F364-48E7-9580-9798095E4393}" type="datetimeFigureOut">
              <a:rPr lang="pl-PL" smtClean="0"/>
              <a:pPr/>
              <a:t>2021-10-09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D1EEA-CA1C-4858-8FA7-7C5BC573442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2EC7-816C-4961-BC1B-9F5EE2CE4CC1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ukan.sytes.net:1880/" TargetMode="External"/><Relationship Id="rId7" Type="http://schemas.openxmlformats.org/officeDocument/2006/relationships/hyperlink" Target="http://lukan.sytes.net:1880/sensors/bme28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ukan.sytes.net:1880/kok" TargetMode="External"/><Relationship Id="rId5" Type="http://schemas.openxmlformats.org/officeDocument/2006/relationships/hyperlink" Target="http://lukan.sytes.net:1880/pi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github.com/Andrzej1959/TestHttpListen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go.am.gdynia.pl/www/Internet/Listener/publikacja.htm" TargetMode="External"/><Relationship Id="rId5" Type="http://schemas.openxmlformats.org/officeDocument/2006/relationships/hyperlink" Target="https://github.com/Andrzej1959/SendHttpRequest" TargetMode="External"/><Relationship Id="rId4" Type="http://schemas.openxmlformats.org/officeDocument/2006/relationships/hyperlink" Target="http://argo.am.gdynia.pl/www/Internet/SendHttpRegues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ukan.sytes.net:18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B1568BE8-6655-4A7B-9DD8-1C717191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3600" dirty="0"/>
              <a:t>Protokoły TCP, UDP i HTTP</a:t>
            </a:r>
            <a:br>
              <a:rPr lang="pl-PL" sz="3600" dirty="0"/>
            </a:br>
            <a:endParaRPr lang="pl-PL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7DE3CD2A-CAB5-4A5A-AF3D-A52BBF371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spc="-1" dirty="0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9797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711667"/>
            <a:ext cx="10950389" cy="705971"/>
          </a:xfrm>
        </p:spPr>
        <p:txBody>
          <a:bodyPr>
            <a:normAutofit fontScale="90000"/>
          </a:bodyPr>
          <a:lstStyle/>
          <a:p>
            <a:r>
              <a:rPr lang="pl-PL" dirty="0"/>
              <a:t>Ważne nagłówki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Nazwa </a:t>
                      </a:r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Często stosowane</a:t>
                      </a:r>
                      <a:r>
                        <a:rPr lang="pl-PL" baseline="0" dirty="0"/>
                        <a:t> </a:t>
                      </a:r>
                      <a:r>
                        <a:rPr lang="pl-PL" dirty="0"/>
                        <a:t>wartości</a:t>
                      </a:r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Accept</a:t>
                      </a:r>
                      <a:r>
                        <a:rPr lang="pl-PL" dirty="0"/>
                        <a:t> – informuje serwer o akceptowanych przez klienta typach dokumentu,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informuje o formacie przesyłanej treści</a:t>
                      </a:r>
                      <a:endParaRPr lang="pl-PL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plain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pl-PL" dirty="0"/>
                        <a:t>; charset=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utf-8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soap+xml</a:t>
                      </a:r>
                      <a:endParaRPr lang="pl-PL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x-www-form-urlencoded</a:t>
                      </a:r>
                      <a:endParaRPr lang="pl-PL" dirty="0"/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Accept-Encoding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Content-Encoding</a:t>
                      </a:r>
                      <a:endParaRPr lang="pl-PL" b="0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gzip</a:t>
                      </a:r>
                      <a:endParaRPr lang="pl-PL" dirty="0"/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 err="1"/>
                        <a:t>Accept-Language</a:t>
                      </a:r>
                      <a:r>
                        <a:rPr lang="pl-PL" b="0" dirty="0"/>
                        <a:t>,</a:t>
                      </a:r>
                      <a:r>
                        <a:rPr lang="pl-PL" b="0" baseline="0" dirty="0"/>
                        <a:t> </a:t>
                      </a:r>
                      <a:r>
                        <a:rPr lang="pl-PL" b="0" dirty="0" err="1"/>
                        <a:t>Content-Language</a:t>
                      </a:r>
                      <a:endParaRPr lang="pl-PL" b="0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en, </a:t>
                      </a:r>
                      <a:r>
                        <a:rPr lang="pl-PL" dirty="0" err="1"/>
                        <a:t>pl</a:t>
                      </a:r>
                      <a:endParaRPr lang="pl-PL" dirty="0"/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Accept-Charset</a:t>
                      </a:r>
                      <a:r>
                        <a:rPr lang="pl-PL" dirty="0"/>
                        <a:t>,</a:t>
                      </a:r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utf-8, </a:t>
                      </a:r>
                      <a:r>
                        <a:rPr lang="pl-PL" dirty="0"/>
                        <a:t>iso-8859-1, iso-8859-2</a:t>
                      </a:r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Cookie</a:t>
                      </a:r>
                      <a:endParaRPr lang="pl-PL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name=value</a:t>
                      </a:r>
                      <a:r>
                        <a:rPr lang="pl-PL" dirty="0"/>
                        <a:t>; name2=value2; name3=value3</a:t>
                      </a:r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informuje o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metodach HTTP obsługiwanych przez serwer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GET, POST, HEAD</a:t>
                      </a:r>
                    </a:p>
                  </a:txBody>
                  <a:tcPr marL="104503" marR="104503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9179" y="493422"/>
            <a:ext cx="9601200" cy="9129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3200" dirty="0"/>
              <a:t>Przykład lekkiego serwera zrealizowanego  w </a:t>
            </a:r>
            <a:r>
              <a:rPr lang="pl-PL" sz="3200" dirty="0" err="1"/>
              <a:t>Node</a:t>
            </a:r>
            <a:r>
              <a:rPr lang="pl-PL" sz="3200" dirty="0"/>
              <a:t>-RED</a:t>
            </a:r>
            <a:endParaRPr lang="pl-PL" sz="3200">
              <a:cs typeface="Calibri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30803" y="5839236"/>
            <a:ext cx="7072183" cy="389238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Graf  </a:t>
            </a:r>
            <a:r>
              <a:rPr lang="pl-PL" dirty="0">
                <a:hlinkClick r:id="rId3"/>
              </a:rPr>
              <a:t>http://lukan.sytes.net:1880/#flow/95c9e167.8f0de</a:t>
            </a:r>
            <a:endParaRPr lang="pl-PL" dirty="0"/>
          </a:p>
        </p:txBody>
      </p:sp>
      <p:pic>
        <p:nvPicPr>
          <p:cNvPr id="5" name="Obraz 4" descr="HTTP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69" y="1372448"/>
            <a:ext cx="6735115" cy="452500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415612" y="2577536"/>
            <a:ext cx="448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>
                <a:hlinkClick r:id="rId5"/>
              </a:rPr>
              <a:t>http://lukan.sytes.net:1880/pi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>
                <a:hlinkClick r:id="rId6"/>
              </a:rPr>
              <a:t>http://lukan.sytes.net:1880/kok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>
                <a:hlinkClick r:id="rId7"/>
              </a:rPr>
              <a:t>http://lukan.sytes.net:1880/</a:t>
            </a:r>
            <a:r>
              <a:rPr lang="pl-PL" dirty="0" err="1">
                <a:hlinkClick r:id="rId7"/>
              </a:rPr>
              <a:t>sensors</a:t>
            </a:r>
            <a:r>
              <a:rPr lang="pl-PL" dirty="0">
                <a:hlinkClick r:id="rId7"/>
              </a:rPr>
              <a:t>/bme280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340368" y="2114027"/>
            <a:ext cx="82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Adresy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3381" y="530613"/>
            <a:ext cx="9601200" cy="624016"/>
          </a:xfrm>
        </p:spPr>
        <p:txBody>
          <a:bodyPr>
            <a:noAutofit/>
          </a:bodyPr>
          <a:lstStyle/>
          <a:p>
            <a:r>
              <a:rPr lang="pl-PL" sz="3600" dirty="0" err="1" smtClean="0"/>
              <a:t>Postman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96777" y="1157416"/>
            <a:ext cx="10190207" cy="1256270"/>
          </a:xfrm>
        </p:spPr>
        <p:txBody>
          <a:bodyPr>
            <a:normAutofit/>
          </a:bodyPr>
          <a:lstStyle/>
          <a:p>
            <a:r>
              <a:rPr lang="pl-PL" sz="1800" dirty="0"/>
              <a:t>Program do testowania usług korzystających z protokołu HTTP.</a:t>
            </a:r>
          </a:p>
          <a:p>
            <a:r>
              <a:rPr lang="pl-PL" sz="1800" dirty="0"/>
              <a:t>Przeglądarka może wysyłać żądania GET z linii adresu, pozostałymi metodami z formularza na stronie.</a:t>
            </a:r>
          </a:p>
          <a:p>
            <a:r>
              <a:rPr lang="pl-PL" sz="1800" dirty="0"/>
              <a:t>Program </a:t>
            </a:r>
            <a:r>
              <a:rPr lang="pl-PL" sz="1800" dirty="0" err="1" smtClean="0"/>
              <a:t>Postman</a:t>
            </a:r>
            <a:r>
              <a:rPr lang="pl-PL" sz="1800" dirty="0" smtClean="0"/>
              <a:t> </a:t>
            </a:r>
            <a:r>
              <a:rPr lang="pl-PL" sz="1800" dirty="0"/>
              <a:t>wysyła żądania wieloma metodami z dowolną treścią i nagłówkami.</a:t>
            </a:r>
          </a:p>
        </p:txBody>
      </p:sp>
      <p:pic>
        <p:nvPicPr>
          <p:cNvPr id="4" name="Obraz 3" descr="post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05" y="2184604"/>
            <a:ext cx="7659251" cy="40690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685806"/>
            <a:ext cx="9601200" cy="788773"/>
          </a:xfrm>
        </p:spPr>
        <p:txBody>
          <a:bodyPr/>
          <a:lstStyle/>
          <a:p>
            <a:r>
              <a:rPr lang="pl-PL" dirty="0"/>
              <a:t>Programy klienta i serwera HTTP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173107" y="2536185"/>
            <a:ext cx="5084080" cy="371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733" y="2542786"/>
            <a:ext cx="4984279" cy="371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42426" y="1523703"/>
            <a:ext cx="596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Program: </a:t>
            </a:r>
            <a:r>
              <a:rPr lang="pl-PL" sz="1600" dirty="0">
                <a:hlinkClick r:id="rId4"/>
              </a:rPr>
              <a:t>http://argo.am.gdynia.pl/www/Internet/SendHttpReguest/</a:t>
            </a:r>
            <a:r>
              <a:rPr lang="pl-PL" sz="1600" dirty="0"/>
              <a:t> </a:t>
            </a:r>
          </a:p>
          <a:p>
            <a:r>
              <a:rPr lang="pl-PL" sz="1600" dirty="0"/>
              <a:t>Kod: </a:t>
            </a:r>
            <a:r>
              <a:rPr lang="pl-PL" sz="1600" dirty="0">
                <a:hlinkClick r:id="rId5"/>
              </a:rPr>
              <a:t>https://github.com/Andrzej1959/SendHttpRequest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498222" y="1790354"/>
            <a:ext cx="6361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Program: </a:t>
            </a:r>
            <a:r>
              <a:rPr lang="pl-PL" sz="1600" dirty="0">
                <a:hlinkClick r:id="rId6"/>
              </a:rPr>
              <a:t>http://argo.am.gdynia.pl/www/Internet/Listener/publikacja.htm</a:t>
            </a:r>
            <a:endParaRPr lang="pl-PL" sz="1600" dirty="0"/>
          </a:p>
          <a:p>
            <a:r>
              <a:rPr lang="pl-PL" sz="1600" dirty="0"/>
              <a:t>Kod: </a:t>
            </a:r>
            <a:r>
              <a:rPr lang="pl-PL" sz="1600" dirty="0">
                <a:hlinkClick r:id="rId7"/>
              </a:rPr>
              <a:t>https://github.com/Andrzej1959/TestHttpListener</a:t>
            </a:r>
            <a:endParaRPr lang="pl-PL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984907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Message </a:t>
            </a:r>
            <a:r>
              <a:rPr lang="pl-PL" b="1" dirty="0" err="1"/>
              <a:t>Queuing</a:t>
            </a:r>
            <a:r>
              <a:rPr lang="pl-PL" b="1" dirty="0"/>
              <a:t> Telemetry Transport (MQTT)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379945"/>
            <a:ext cx="9601200" cy="3581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pl-PL" dirty="0">
                <a:solidFill>
                  <a:schemeClr val="tx1"/>
                </a:solidFill>
              </a:rPr>
              <a:t>Protokół MQTT jest prostym i lekkim protokołem warstwy aplikacji.</a:t>
            </a:r>
          </a:p>
          <a:p>
            <a:r>
              <a:rPr lang="pl-PL" dirty="0">
                <a:solidFill>
                  <a:schemeClr val="tx1"/>
                </a:solidFill>
              </a:rPr>
              <a:t>Protokół MQTT </a:t>
            </a:r>
            <a:r>
              <a:rPr lang="pl-PL" dirty="0"/>
              <a:t>oparty o wzorzec publikacja/subskrypcja. </a:t>
            </a:r>
          </a:p>
          <a:p>
            <a:r>
              <a:rPr lang="pl-PL" dirty="0"/>
              <a:t>Przeznaczony jest do transmisji dla urządzeń niewymagających dużej przepustowości. </a:t>
            </a:r>
          </a:p>
          <a:p>
            <a:r>
              <a:rPr lang="pl-PL" dirty="0"/>
              <a:t>Poprzez ograniczenie prędkości transmisji, protokół zapewnia większą niezawodność. </a:t>
            </a:r>
          </a:p>
          <a:p>
            <a:r>
              <a:rPr lang="pl-PL" dirty="0"/>
              <a:t>Protokół ten idealnie sprawdza się przy połączeniach maszyna-maszyna, w Internecie rzeczy, w urządzeniach mobilnych, oraz tam, gdzie wymagana jest oszczędność przepustowości, oraz energii.</a:t>
            </a:r>
          </a:p>
          <a:p>
            <a:r>
              <a:rPr lang="pl-PL" b="1" dirty="0"/>
              <a:t>Broker MQTT</a:t>
            </a:r>
            <a:r>
              <a:rPr lang="pl-PL" dirty="0"/>
              <a:t> pełni rolę serwera, z którym łączą się klienci (publikatorzy i subskrybenci), aby za jego pośrednictwem publikować i subskrybować wiadomości.</a:t>
            </a:r>
          </a:p>
          <a:p>
            <a:r>
              <a:rPr lang="pl-PL" dirty="0">
                <a:solidFill>
                  <a:srgbClr val="FF0000"/>
                </a:solidFill>
              </a:rPr>
              <a:t>Broker wymaga publicznego adresu IP, publikatorzy i subskrybenci nie wymagają.</a:t>
            </a:r>
          </a:p>
        </p:txBody>
      </p:sp>
    </p:spTree>
    <p:extLst>
      <p:ext uri="{BB962C8B-B14F-4D97-AF65-F5344CB8AC3E}">
        <p14:creationId xmlns="" xmlns:p14="http://schemas.microsoft.com/office/powerpoint/2010/main" val="41662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779658"/>
            <a:ext cx="10515240" cy="1336365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l-PL" sz="4400" b="0" strike="noStrike" spc="-1" dirty="0">
                <a:solidFill>
                  <a:srgbClr val="000000"/>
                </a:solidFill>
                <a:latin typeface="Calibri Light"/>
              </a:rPr>
              <a:t>Protokół TCP i UDP</a:t>
            </a:r>
            <a:endParaRPr lang="pl-PL" sz="44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2240178"/>
            <a:ext cx="10515240" cy="35889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spc="-1" dirty="0">
                <a:solidFill>
                  <a:srgbClr val="000000"/>
                </a:solidFill>
                <a:latin typeface="Calibri"/>
              </a:rPr>
              <a:t>TCP (od ang. 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Transmission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Control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Protocol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) – połączeniowy, niezawodny, strumieniowy protokół komunikacyjny stosowany do przesyłania danych między procesami uruchomionymi na różnych maszynach.  Protokół TCP operuje w warstwie transportowej modelu OSI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400" spc="-1" dirty="0">
                <a:solidFill>
                  <a:srgbClr val="000000"/>
                </a:solidFill>
                <a:latin typeface="Calibri"/>
              </a:rPr>
              <a:t>UDP (ang. 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User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Datagram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Protocol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 – protokół pakietów użytkownika) UDP stosowany jest w warstwie transportowej modelu OSI. Nie gwarantuje dostarczenia </a:t>
            </a:r>
            <a:r>
              <a:rPr lang="pl-PL" sz="2400" spc="-1" dirty="0" err="1">
                <a:solidFill>
                  <a:srgbClr val="000000"/>
                </a:solidFill>
                <a:latin typeface="Calibri"/>
              </a:rPr>
              <a:t>datagramu</a:t>
            </a:r>
            <a:r>
              <a:rPr lang="pl-PL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pl-PL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730"/>
          </a:xfrm>
        </p:spPr>
        <p:txBody>
          <a:bodyPr>
            <a:normAutofit fontScale="90000"/>
          </a:bodyPr>
          <a:lstStyle/>
          <a:p>
            <a:r>
              <a:rPr lang="pl-PL" spc="-1" dirty="0">
                <a:solidFill>
                  <a:srgbClr val="000000"/>
                </a:solidFill>
                <a:latin typeface="Calibri Light"/>
              </a:rPr>
              <a:t>Realizacja połączenia TCP i UDP – w </a:t>
            </a:r>
            <a:r>
              <a:rPr lang="pl-PL" spc="-1" dirty="0" err="1">
                <a:solidFill>
                  <a:srgbClr val="000000"/>
                </a:solidFill>
                <a:latin typeface="Calibri Light"/>
              </a:rPr>
              <a:t>Node</a:t>
            </a:r>
            <a:r>
              <a:rPr lang="pl-PL" spc="-1" dirty="0">
                <a:solidFill>
                  <a:srgbClr val="000000"/>
                </a:solidFill>
                <a:latin typeface="Calibri Light"/>
              </a:rPr>
              <a:t>-RED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01579" y="5659400"/>
            <a:ext cx="9630032" cy="609601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http://lukan.sytes.net:1880/#</a:t>
            </a:r>
            <a:r>
              <a:rPr lang="pl-PL" dirty="0" err="1">
                <a:hlinkClick r:id="rId2"/>
              </a:rPr>
              <a:t>flow</a:t>
            </a:r>
            <a:r>
              <a:rPr lang="pl-PL" dirty="0">
                <a:hlinkClick r:id="rId2"/>
              </a:rPr>
              <a:t>/a3ae9ff5.5f423</a:t>
            </a:r>
            <a:endParaRPr lang="pl-PL" dirty="0"/>
          </a:p>
        </p:txBody>
      </p:sp>
      <p:pic>
        <p:nvPicPr>
          <p:cNvPr id="4" name="Obraz 3" descr="TCPUD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01" y="1424536"/>
            <a:ext cx="9659699" cy="1257476"/>
          </a:xfrm>
          <a:prstGeom prst="rect">
            <a:avLst/>
          </a:prstGeom>
        </p:spPr>
      </p:pic>
      <p:pic>
        <p:nvPicPr>
          <p:cNvPr id="5" name="Obraz 4" descr="KlientSerw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422" y="3148121"/>
            <a:ext cx="7525801" cy="2143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302123"/>
            <a:ext cx="9601200" cy="722870"/>
          </a:xfrm>
        </p:spPr>
        <p:txBody>
          <a:bodyPr>
            <a:normAutofit fontScale="90000"/>
          </a:bodyPr>
          <a:lstStyle/>
          <a:p>
            <a:r>
              <a:rPr lang="pl-PL" dirty="0"/>
              <a:t>Lokalne wysłanie i odbiór wiadomości TCP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457192" y="2470228"/>
            <a:ext cx="9530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static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void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string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[]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args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) 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{        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Socket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serverSocket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new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Socket(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AddressFamily.InterNetwork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,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SocketType.Stream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, ProtocolType.TCP);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Socket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clientSocket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new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Socket(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AddressFamily.InterNetwork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,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SocketType.Stream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, ProtocolType.TCP);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Socket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internalSocket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byte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[]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recBuffer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new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byte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[256];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serverSocket.Bind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new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IPEndPoint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IPAddress.Parse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Liberation Sans Narrow"/>
                <a:cs typeface="Courier New"/>
              </a:rPr>
              <a:t>"127.0.0.1"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), 1024));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serverSocket.Listen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(1);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clientSocket.Connect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Liberation Sans Narrow"/>
                <a:cs typeface="Courier New"/>
              </a:rPr>
              <a:t>"127.0.0.1"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, 1024);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internalSocket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=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serverSocket.Accept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clientSocket.Send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ASCIIEncoding.ASCII.GetBytes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Liberation Sans Narrow"/>
                <a:cs typeface="Courier New"/>
              </a:rPr>
              <a:t>"Hello world!"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));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internalSocket.Receive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recBuffer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Console.WriteLine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ASCIIEncoding.ASCII.GetString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recBuffer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));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pl-PL" sz="1200" dirty="0">
                <a:latin typeface="Consolas"/>
                <a:ea typeface="Liberation Sans Narrow"/>
                <a:cs typeface="Courier New"/>
              </a:rPr>
              <a:t>     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Console.Read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();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pl-PL" sz="1200" dirty="0">
                <a:latin typeface="Consolas"/>
                <a:ea typeface="Liberation Sans Narrow"/>
                <a:cs typeface="Courier New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452283" y="5540188"/>
            <a:ext cx="79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Działa na niskich wersjach platformy, na nowszych trzeba dokonać aktualizacji kodu.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212477"/>
            <a:ext cx="9601200" cy="813486"/>
          </a:xfrm>
        </p:spPr>
        <p:txBody>
          <a:bodyPr/>
          <a:lstStyle/>
          <a:p>
            <a:r>
              <a:rPr lang="pl-PL" dirty="0"/>
              <a:t>Wysłanie wiadomości UDP i TCP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491051" y="2422651"/>
            <a:ext cx="80009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static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void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Liberation Sans Narrow"/>
                <a:cs typeface="Courier New"/>
              </a:rPr>
              <a:t>string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[] </a:t>
            </a:r>
            <a:r>
              <a:rPr lang="en-US" sz="1200" dirty="0" err="1">
                <a:latin typeface="Consolas"/>
                <a:ea typeface="Liberation Sans Narrow"/>
                <a:cs typeface="Courier New"/>
              </a:rPr>
              <a:t>args</a:t>
            </a:r>
            <a:r>
              <a:rPr lang="en-US" sz="1200" dirty="0">
                <a:latin typeface="Consolas"/>
                <a:ea typeface="Liberation Sans Narrow"/>
                <a:cs typeface="Courier New"/>
              </a:rPr>
              <a:t>)  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nsolas"/>
                <a:ea typeface="Liberation Sans Narrow"/>
                <a:cs typeface="Courier New"/>
              </a:rPr>
              <a:t>{        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r>
              <a:rPr lang="en-US" sz="1200" dirty="0">
                <a:latin typeface="Consolas"/>
                <a:ea typeface="Liberation Sans Narrow"/>
                <a:cs typeface="Courier New"/>
              </a:rPr>
              <a:t>    </a:t>
            </a:r>
            <a:r>
              <a:rPr lang="pl-PL" sz="1200" dirty="0">
                <a:latin typeface="Consolas"/>
                <a:ea typeface="Liberation Sans Narrow"/>
                <a:cs typeface="Courier New"/>
              </a:rPr>
              <a:t>	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System.Net.Sockets.UdpClient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udpClient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UdpClient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       </a:t>
            </a:r>
            <a:r>
              <a:rPr lang="pl-PL" sz="1200" dirty="0">
                <a:solidFill>
                  <a:srgbClr val="008000"/>
                </a:solidFill>
                <a:latin typeface="Consolas"/>
              </a:rPr>
              <a:t>// Klient UDP</a:t>
            </a:r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byte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[] dane =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ASCIIEncoding.ASCII.GetBytes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 err="1">
                <a:solidFill>
                  <a:srgbClr val="A31515"/>
                </a:solidFill>
                <a:latin typeface="Consolas"/>
              </a:rPr>
              <a:t>Wiadomosc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 UDP"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udpClient.Send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(dane,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dane.Length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 err="1">
                <a:solidFill>
                  <a:srgbClr val="A31515"/>
                </a:solidFill>
                <a:latin typeface="Consolas"/>
              </a:rPr>
              <a:t>lukan.sytes.net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 11992);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udpClient.Close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                                              </a:t>
            </a:r>
            <a:r>
              <a:rPr lang="pl-PL" sz="1200" dirty="0">
                <a:solidFill>
                  <a:srgbClr val="008000"/>
                </a:solidFill>
                <a:latin typeface="Consolas"/>
              </a:rPr>
              <a:t>// Koniec klienta UDP </a:t>
            </a:r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TcpClient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tcpClient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TcpClient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                          </a:t>
            </a:r>
            <a:r>
              <a:rPr lang="pl-PL" sz="1200" dirty="0">
                <a:solidFill>
                  <a:srgbClr val="008000"/>
                </a:solidFill>
                <a:latin typeface="Consolas"/>
              </a:rPr>
              <a:t>// Klient TCP </a:t>
            </a:r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tcpClient.Connect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 err="1">
                <a:solidFill>
                  <a:srgbClr val="A31515"/>
                </a:solidFill>
                <a:latin typeface="Consolas"/>
              </a:rPr>
              <a:t>lukan.sytes.net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 11999);                    </a:t>
            </a:r>
            <a:r>
              <a:rPr lang="pl-PL" sz="1200" dirty="0">
                <a:solidFill>
                  <a:srgbClr val="008000"/>
                </a:solidFill>
                <a:latin typeface="Consolas"/>
              </a:rPr>
              <a:t>// Próba połączenia  </a:t>
            </a:r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BinaryWriter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writer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BinaryWriter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tcpClient.GetStream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());  </a:t>
            </a:r>
            <a:r>
              <a:rPr lang="pl-PL" sz="1200" dirty="0">
                <a:solidFill>
                  <a:srgbClr val="008000"/>
                </a:solidFill>
                <a:latin typeface="Consolas"/>
              </a:rPr>
              <a:t>// Dane do wysłania </a:t>
            </a:r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writer.Write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"Wiadomość TCP"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writer.Close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tcpClient.Close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                                    </a:t>
            </a:r>
            <a:r>
              <a:rPr lang="pl-PL" sz="1200" dirty="0">
                <a:solidFill>
                  <a:srgbClr val="008000"/>
                </a:solidFill>
                <a:latin typeface="Consolas"/>
              </a:rPr>
              <a:t>// koniec klienta TCP</a:t>
            </a:r>
          </a:p>
          <a:p>
            <a:r>
              <a:rPr lang="en-US" sz="1200" dirty="0">
                <a:latin typeface="Consolas"/>
                <a:ea typeface="Liberation Sans Narrow"/>
                <a:cs typeface="Courier New"/>
              </a:rPr>
              <a:t>}</a:t>
            </a:r>
            <a:r>
              <a:rPr lang="en-US" sz="1200" dirty="0">
                <a:solidFill>
                  <a:srgbClr val="191B0E"/>
                </a:solidFill>
                <a:ea typeface="Liberation Sans Narrow"/>
                <a:cs typeface="Courier New"/>
              </a:rPr>
              <a:t> </a:t>
            </a:r>
            <a:endParaRPr lang="pl-PL" sz="1200" dirty="0">
              <a:latin typeface="Consolas"/>
              <a:ea typeface="Liberation Sans Narrow"/>
              <a:cs typeface="Courier New"/>
            </a:endParaRPr>
          </a:p>
          <a:p>
            <a:endParaRPr lang="pl-PL" sz="12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036805" y="5520079"/>
            <a:ext cx="63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Odbiornikiem jest graf </a:t>
            </a:r>
            <a:r>
              <a:rPr lang="pl-PL" dirty="0" err="1"/>
              <a:t>Node-RED</a:t>
            </a:r>
            <a:r>
              <a:rPr lang="pl-PL" dirty="0"/>
              <a:t> przedstawiony 2 slajdy wcześniej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97865"/>
            <a:ext cx="9601200" cy="887627"/>
          </a:xfrm>
        </p:spPr>
        <p:txBody>
          <a:bodyPr/>
          <a:lstStyle/>
          <a:p>
            <a:pPr eaLnBrk="1" hangingPunct="1"/>
            <a:r>
              <a:rPr lang="pl-PL" dirty="0"/>
              <a:t>Protokół HTTP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73810"/>
            <a:ext cx="9601200" cy="40056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/>
            <a:r>
              <a:rPr lang="pl-PL" sz="2400" dirty="0"/>
              <a:t>HTTP (ang. </a:t>
            </a:r>
            <a:r>
              <a:rPr lang="pl-PL" sz="2400" i="1" dirty="0" err="1"/>
              <a:t>Hypertext</a:t>
            </a:r>
            <a:r>
              <a:rPr lang="pl-PL" sz="2400" i="1" dirty="0"/>
              <a:t> Transfer </a:t>
            </a:r>
            <a:r>
              <a:rPr lang="pl-PL" sz="2400" i="1" dirty="0" err="1"/>
              <a:t>Protocol</a:t>
            </a:r>
            <a:r>
              <a:rPr lang="pl-PL" sz="2400" dirty="0"/>
              <a:t>) protokół przesyłania dokumentów hipertekstowych.</a:t>
            </a:r>
          </a:p>
          <a:p>
            <a:pPr eaLnBrk="1" hangingPunct="1"/>
            <a:r>
              <a:rPr lang="pl-PL" sz="2400" dirty="0"/>
              <a:t>Protokół określa format żądania klienta wysyłanego na serwer i format odpowiedzi serwera.</a:t>
            </a:r>
          </a:p>
          <a:p>
            <a:pPr eaLnBrk="1" hangingPunct="1"/>
            <a:r>
              <a:rPr lang="pl-PL" sz="2400" dirty="0"/>
              <a:t>Żądanie poza adresem zwrotnym może zawierać parametry przekazywane do aplikacji serwerowej np. dane formularza przesłane metodą GET lub POST.</a:t>
            </a:r>
          </a:p>
          <a:p>
            <a:pPr eaLnBrk="1" hangingPunct="1"/>
            <a:r>
              <a:rPr lang="pl-PL" sz="2400" dirty="0"/>
              <a:t>Żądanie metodą GET można wysłać z dowolnej przeglądarki.</a:t>
            </a:r>
            <a:endParaRPr lang="pl-PL" dirty="0"/>
          </a:p>
          <a:p>
            <a:pPr eaLnBrk="1" hangingPunct="1"/>
            <a:r>
              <a:rPr lang="pl-PL" sz="2400" dirty="0"/>
              <a:t>Protokół jest bezstanowy – nie zapamiętuje stanu sesji z klientem.</a:t>
            </a:r>
          </a:p>
          <a:p>
            <a:r>
              <a:rPr lang="pl-PL" sz="2400" dirty="0">
                <a:cs typeface="Calibri"/>
              </a:rPr>
              <a:t>Specyfikacja protokołu w dokumencie </a:t>
            </a:r>
            <a:r>
              <a:rPr lang="pl-PL" sz="2400" dirty="0">
                <a:ea typeface="+mn-lt"/>
                <a:cs typeface="+mn-lt"/>
              </a:rPr>
              <a:t>RFC 2616.</a:t>
            </a:r>
            <a:endParaRPr lang="pl-PL" sz="2400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87512"/>
            <a:ext cx="9601200" cy="912341"/>
          </a:xfrm>
        </p:spPr>
        <p:txBody>
          <a:bodyPr/>
          <a:lstStyle/>
          <a:p>
            <a:pPr eaLnBrk="1" hangingPunct="1"/>
            <a:r>
              <a:rPr lang="pl-PL" dirty="0"/>
              <a:t>Protokół HTTP Metody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055220"/>
            <a:ext cx="9601200" cy="4013886"/>
          </a:xfrm>
        </p:spPr>
        <p:txBody>
          <a:bodyPr>
            <a:normAutofit fontScale="85000" lnSpcReduction="20000"/>
          </a:bodyPr>
          <a:lstStyle/>
          <a:p>
            <a:r>
              <a:rPr lang="pl-PL" sz="2400" dirty="0"/>
              <a:t>GET – pobranie zasobu wskazanego przez URI, może mieć postać warunkową jeśli w nagłówku występują pola warunkowe takie jak "</a:t>
            </a:r>
            <a:r>
              <a:rPr lang="pl-PL" sz="2400" dirty="0" err="1"/>
              <a:t>If-Modified-Since</a:t>
            </a:r>
            <a:r>
              <a:rPr lang="pl-PL" sz="2400" dirty="0"/>
              <a:t>"</a:t>
            </a:r>
          </a:p>
          <a:p>
            <a:r>
              <a:rPr lang="pl-PL" sz="2400" dirty="0"/>
              <a:t>HEAD – pobiera informacje o zasobie, stosowane do sprawdzania dostępności zasobu</a:t>
            </a:r>
          </a:p>
          <a:p>
            <a:r>
              <a:rPr lang="pl-PL" sz="2400" dirty="0"/>
              <a:t>PUT – przyjęcie danych przesyłanych od klienta do serwera, najczęściej aby zaktualizować wartość encji</a:t>
            </a:r>
          </a:p>
          <a:p>
            <a:r>
              <a:rPr lang="pl-PL" sz="2400" dirty="0"/>
              <a:t>POST – przyjęcie danych przesyłanych od klienta do serwera (np. wysyłanie zawartości formularzy)</a:t>
            </a:r>
          </a:p>
          <a:p>
            <a:r>
              <a:rPr lang="pl-PL" sz="2400" dirty="0"/>
              <a:t>DELETE – żądanie usunięcia zasobu, włączone dla uprawnionych użytkowników</a:t>
            </a:r>
          </a:p>
          <a:p>
            <a:r>
              <a:rPr lang="pl-PL" sz="2400" dirty="0"/>
              <a:t>OPTIONS – informacje o opcjach i wymaganiach istniejących w kanale komunikacyjnym</a:t>
            </a:r>
          </a:p>
          <a:p>
            <a:r>
              <a:rPr lang="pl-PL" sz="2400" dirty="0"/>
              <a:t>TRACE – diagnostyka, analiza kanału komunikacyjnego</a:t>
            </a:r>
          </a:p>
          <a:p>
            <a:r>
              <a:rPr lang="pl-PL" sz="2400" dirty="0"/>
              <a:t>CONNECT – żądanie przeznaczone dla serwerów pośredniczących pełniących funkcje tunelowania</a:t>
            </a:r>
          </a:p>
          <a:p>
            <a:r>
              <a:rPr lang="pl-PL" sz="2400" dirty="0"/>
              <a:t>PATCH – aktualizacja części danych</a:t>
            </a:r>
          </a:p>
          <a:p>
            <a:pPr eaLnBrk="1" hangingPunct="1">
              <a:buNone/>
            </a:pPr>
            <a:endParaRPr lang="pl-P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11630"/>
            <a:ext cx="9601200" cy="904103"/>
          </a:xfrm>
        </p:spPr>
        <p:txBody>
          <a:bodyPr/>
          <a:lstStyle/>
          <a:p>
            <a:r>
              <a:rPr lang="pl-PL" b="1" dirty="0"/>
              <a:t>Uniform </a:t>
            </a:r>
            <a:r>
              <a:rPr lang="pl-PL" b="1" dirty="0" err="1"/>
              <a:t>Resource</a:t>
            </a:r>
            <a:r>
              <a:rPr lang="pl-PL" b="1" dirty="0"/>
              <a:t> </a:t>
            </a:r>
            <a:r>
              <a:rPr lang="pl-PL" b="1" dirty="0" err="1"/>
              <a:t>Identifier</a:t>
            </a:r>
            <a:r>
              <a:rPr lang="pl-PL" dirty="0"/>
              <a:t>  - </a:t>
            </a:r>
            <a:r>
              <a:rPr lang="pl-PL" b="1" dirty="0"/>
              <a:t>URI</a:t>
            </a:r>
            <a:endParaRPr lang="pl-PL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213441"/>
            <a:ext cx="9601200" cy="659027"/>
          </a:xfrm>
        </p:spPr>
        <p:txBody>
          <a:bodyPr>
            <a:normAutofit/>
          </a:bodyPr>
          <a:lstStyle/>
          <a:p>
            <a:r>
              <a:rPr lang="pl-PL" sz="2400" i="1" dirty="0"/>
              <a:t>Ujednolicony Identyfikator Zasobów – identyfikuje zasoby w sieci</a:t>
            </a:r>
          </a:p>
          <a:p>
            <a:endParaRPr lang="pl-PL" sz="2400" dirty="0"/>
          </a:p>
          <a:p>
            <a:pPr eaLnBrk="1" hangingPunct="1">
              <a:buNone/>
            </a:pP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574788" y="3597397"/>
            <a:ext cx="9423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    http://www.jakis-serwer.pl:8080/katalog1/katalog2/plik?parametr1=wartosc1&amp;parametr2=wartosc2#fragment_dokumentu</a:t>
            </a:r>
          </a:p>
          <a:p>
            <a:r>
              <a:rPr lang="pl-PL" sz="1400" dirty="0"/>
              <a:t>     \__/ </a:t>
            </a:r>
            <a:r>
              <a:rPr lang="pl-PL" sz="1400" dirty="0" smtClean="0"/>
              <a:t>\________________/\___/\__________________/ \__________________________________/ </a:t>
            </a:r>
            <a:r>
              <a:rPr lang="pl-PL" sz="1400" dirty="0"/>
              <a:t>\_________________/ </a:t>
            </a:r>
          </a:p>
          <a:p>
            <a:r>
              <a:rPr lang="pl-PL" sz="1400" dirty="0"/>
              <a:t>        |                </a:t>
            </a:r>
            <a:r>
              <a:rPr lang="pl-PL" sz="1400" dirty="0" smtClean="0"/>
              <a:t>     </a:t>
            </a:r>
            <a:r>
              <a:rPr lang="pl-PL" sz="1400" dirty="0"/>
              <a:t>|	          </a:t>
            </a:r>
            <a:r>
              <a:rPr lang="pl-PL" sz="1400" dirty="0" smtClean="0"/>
              <a:t>            </a:t>
            </a:r>
            <a:r>
              <a:rPr lang="pl-PL" sz="1400" dirty="0"/>
              <a:t>|                        |                                                       |                                                          </a:t>
            </a:r>
            <a:r>
              <a:rPr lang="pl-PL" sz="1400" dirty="0" smtClean="0"/>
              <a:t>      </a:t>
            </a:r>
            <a:r>
              <a:rPr lang="pl-PL" sz="1400" dirty="0"/>
              <a:t>| </a:t>
            </a:r>
          </a:p>
          <a:p>
            <a:r>
              <a:rPr lang="pl-PL" sz="1400" dirty="0"/>
              <a:t>schemat             host                   port         ścieżka do pliku                                   zapytanie                                               fragment  </a:t>
            </a:r>
          </a:p>
          <a:p>
            <a:r>
              <a:rPr lang="pl-PL" sz="1400" dirty="0"/>
              <a:t>(protokół)  (nazwa serwera)               (identyfikator zasobu, usługi)	</a:t>
            </a:r>
            <a:r>
              <a:rPr lang="pl-PL" sz="1400" dirty="0" smtClean="0"/>
              <a:t>(</a:t>
            </a:r>
            <a:r>
              <a:rPr lang="pl-PL" sz="1400" dirty="0"/>
              <a:t>parametry – klucz wartość)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90961"/>
            <a:ext cx="10972800" cy="963707"/>
          </a:xfrm>
        </p:spPr>
        <p:txBody>
          <a:bodyPr/>
          <a:lstStyle/>
          <a:p>
            <a:pPr eaLnBrk="1" hangingPunct="1"/>
            <a:r>
              <a:rPr lang="pl-PL" dirty="0"/>
              <a:t>Protokół HTTP Nagłówki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16529"/>
            <a:ext cx="10972800" cy="3842405"/>
          </a:xfrm>
        </p:spPr>
        <p:txBody>
          <a:bodyPr>
            <a:normAutofit/>
          </a:bodyPr>
          <a:lstStyle/>
          <a:p>
            <a:r>
              <a:rPr lang="pl-PL" sz="2400" dirty="0"/>
              <a:t>Nagłówki są częścią składową żądania i odpowiedzi, zawierają informacje dla serwera i przeglądarki o parametrach żądania i odpowiedzi.</a:t>
            </a:r>
          </a:p>
          <a:p>
            <a:r>
              <a:rPr lang="pl-PL" sz="2400" dirty="0"/>
              <a:t>Nagłówki między innymi informują drugą stronę w jakim formacie przesyłane są dane (treść).</a:t>
            </a:r>
          </a:p>
          <a:p>
            <a:r>
              <a:rPr lang="pl-PL" sz="2400" dirty="0"/>
              <a:t>Standardowych nagłówków jest kilkadziesiąt, można dodawać własne niestandardowe nagłówki.</a:t>
            </a:r>
          </a:p>
          <a:p>
            <a:r>
              <a:rPr lang="pl-PL" sz="2400" dirty="0"/>
              <a:t>Nagłówki są przesyłane jako kolekcja klucz wartość.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78ABF6-2BCE-4E7D-89AC-7C8CDF5DCEA4}"/>
</file>

<file path=customXml/itemProps2.xml><?xml version="1.0" encoding="utf-8"?>
<ds:datastoreItem xmlns:ds="http://schemas.openxmlformats.org/officeDocument/2006/customXml" ds:itemID="{B53A9C7C-A365-423A-8142-E1F666146D98}"/>
</file>

<file path=customXml/itemProps3.xml><?xml version="1.0" encoding="utf-8"?>
<ds:datastoreItem xmlns:ds="http://schemas.openxmlformats.org/officeDocument/2006/customXml" ds:itemID="{B2F4EFD4-8AB6-48F6-A99E-7144110439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545</Words>
  <Application>Microsoft Office PowerPoint</Application>
  <PresentationFormat>Niestandardowy</PresentationFormat>
  <Paragraphs>114</Paragraphs>
  <Slides>14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Protokoły TCP, UDP i HTTP </vt:lpstr>
      <vt:lpstr>Slajd 2</vt:lpstr>
      <vt:lpstr>Realizacja połączenia TCP i UDP – w Node-RED</vt:lpstr>
      <vt:lpstr>Lokalne wysłanie i odbiór wiadomości TCP</vt:lpstr>
      <vt:lpstr>Wysłanie wiadomości UDP i TCP</vt:lpstr>
      <vt:lpstr>Protokół HTTP</vt:lpstr>
      <vt:lpstr>Protokół HTTP Metody</vt:lpstr>
      <vt:lpstr>Uniform Resource Identifier  - URI</vt:lpstr>
      <vt:lpstr>Protokół HTTP Nagłówki</vt:lpstr>
      <vt:lpstr>Ważne nagłówki</vt:lpstr>
      <vt:lpstr>Przykład lekkiego serwera zrealizowanego  w Node-RED</vt:lpstr>
      <vt:lpstr>Postman</vt:lpstr>
      <vt:lpstr>Programy klienta i serwera HTTP</vt:lpstr>
      <vt:lpstr>Message Queuing Telemetry Transport (MQTT)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180</cp:revision>
  <dcterms:created xsi:type="dcterms:W3CDTF">2019-05-11T12:46:52Z</dcterms:created>
  <dcterms:modified xsi:type="dcterms:W3CDTF">2021-10-09T11:11:48Z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