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1" r:id="rId12"/>
    <p:sldId id="272" r:id="rId13"/>
    <p:sldId id="266" r:id="rId14"/>
    <p:sldId id="267" r:id="rId15"/>
    <p:sldId id="276" r:id="rId16"/>
    <p:sldId id="268" r:id="rId17"/>
    <p:sldId id="269" r:id="rId18"/>
    <p:sldId id="270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80C3FF-D491-2914-D5EE-4A10D41F700C}" v="9" dt="2020-02-03T20:29:05.189"/>
    <p1510:client id="{1AE2F715-F6A5-6AD7-69A0-2F8EF5C0497F}" v="4" dt="2020-02-03T18:40:07.261"/>
    <p1510:client id="{81472396-3C8F-FBC8-B57B-B2CAE9FBB602}" v="16" dt="2020-02-03T18:24:25.846"/>
    <p1510:client id="{8680814C-2592-2B28-6121-976EF543C7F1}" v="17" dt="2020-02-03T15:25:29.358"/>
    <p1510:client id="{CB0E6E7D-1B6D-4BDF-B264-A0F113003A8F}" v="117" dt="2020-02-03T14:39:57.694"/>
    <p1510:client id="{DB71BB9E-43A7-AA15-BC78-9204CE49FF83}" v="11" dt="2020-02-03T17:40:18.0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6" d="100"/>
          <a:sy n="166" d="100"/>
        </p:scale>
        <p:origin x="-144" y="-11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6/11/relationships/changesInfo" Target="changesInfos/changesInfo1.xml"/><Relationship Id="rId30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Łuksza  Andrzej" userId="S::a.luksza@we.umg.edu.pl::70282e7a-e77b-446a-8c9b-2f0ff235ca3a" providerId="AD" clId="Web-{CB0E6E7D-1B6D-4BDF-B264-A0F113003A8F}"/>
    <pc:docChg chg="modSld modMainMaster">
      <pc:chgData name="Łuksza  Andrzej" userId="S::a.luksza@we.umg.edu.pl::70282e7a-e77b-446a-8c9b-2f0ff235ca3a" providerId="AD" clId="Web-{CB0E6E7D-1B6D-4BDF-B264-A0F113003A8F}" dt="2020-02-03T14:39:57.694" v="110" actId="1076"/>
      <pc:docMkLst>
        <pc:docMk/>
      </pc:docMkLst>
      <pc:sldChg chg="delSp mod setBg">
        <pc:chgData name="Łuksza  Andrzej" userId="S::a.luksza@we.umg.edu.pl::70282e7a-e77b-446a-8c9b-2f0ff235ca3a" providerId="AD" clId="Web-{CB0E6E7D-1B6D-4BDF-B264-A0F113003A8F}" dt="2020-02-03T14:31:19.378" v="3"/>
        <pc:sldMkLst>
          <pc:docMk/>
          <pc:sldMk cId="0" sldId="256"/>
        </pc:sldMkLst>
        <pc:spChg chg="del">
          <ac:chgData name="Łuksza  Andrzej" userId="S::a.luksza@we.umg.edu.pl::70282e7a-e77b-446a-8c9b-2f0ff235ca3a" providerId="AD" clId="Web-{CB0E6E7D-1B6D-4BDF-B264-A0F113003A8F}" dt="2020-02-03T14:31:03.784" v="1"/>
          <ac:spMkLst>
            <pc:docMk/>
            <pc:sldMk cId="0" sldId="256"/>
            <ac:spMk id="5" creationId="{00000000-0000-0000-0000-000000000000}"/>
          </ac:spMkLst>
        </pc:spChg>
        <pc:picChg chg="del">
          <ac:chgData name="Łuksza  Andrzej" userId="S::a.luksza@we.umg.edu.pl::70282e7a-e77b-446a-8c9b-2f0ff235ca3a" providerId="AD" clId="Web-{CB0E6E7D-1B6D-4BDF-B264-A0F113003A8F}" dt="2020-02-03T14:31:00.737" v="0"/>
          <ac:picMkLst>
            <pc:docMk/>
            <pc:sldMk cId="0" sldId="256"/>
            <ac:picMk id="4" creationId="{00000000-0000-0000-0000-000000000000}"/>
          </ac:picMkLst>
        </pc:picChg>
      </pc:sldChg>
      <pc:sldChg chg="modSp mod">
        <pc:chgData name="Łuksza  Andrzej" userId="S::a.luksza@we.umg.edu.pl::70282e7a-e77b-446a-8c9b-2f0ff235ca3a" providerId="AD" clId="Web-{CB0E6E7D-1B6D-4BDF-B264-A0F113003A8F}" dt="2020-02-03T14:31:28.519" v="5" actId="1076"/>
        <pc:sldMkLst>
          <pc:docMk/>
          <pc:sldMk cId="0" sldId="257"/>
        </pc:sldMkLst>
        <pc:spChg chg="mod">
          <ac:chgData name="Łuksza  Andrzej" userId="S::a.luksza@we.umg.edu.pl::70282e7a-e77b-446a-8c9b-2f0ff235ca3a" providerId="AD" clId="Web-{CB0E6E7D-1B6D-4BDF-B264-A0F113003A8F}" dt="2020-02-03T14:31:28.503" v="4" actId="1076"/>
          <ac:spMkLst>
            <pc:docMk/>
            <pc:sldMk cId="0" sldId="257"/>
            <ac:spMk id="107522" creationId="{00000000-0000-0000-0000-000000000000}"/>
          </ac:spMkLst>
        </pc:spChg>
        <pc:spChg chg="mod">
          <ac:chgData name="Łuksza  Andrzej" userId="S::a.luksza@we.umg.edu.pl::70282e7a-e77b-446a-8c9b-2f0ff235ca3a" providerId="AD" clId="Web-{CB0E6E7D-1B6D-4BDF-B264-A0F113003A8F}" dt="2020-02-03T14:31:28.519" v="5" actId="1076"/>
          <ac:spMkLst>
            <pc:docMk/>
            <pc:sldMk cId="0" sldId="257"/>
            <ac:spMk id="107523" creationId="{00000000-0000-0000-0000-000000000000}"/>
          </ac:spMkLst>
        </pc:spChg>
      </pc:sldChg>
      <pc:sldChg chg="modSp mod">
        <pc:chgData name="Łuksza  Andrzej" userId="S::a.luksza@we.umg.edu.pl::70282e7a-e77b-446a-8c9b-2f0ff235ca3a" providerId="AD" clId="Web-{CB0E6E7D-1B6D-4BDF-B264-A0F113003A8F}" dt="2020-02-03T14:31:36.175" v="7" actId="1076"/>
        <pc:sldMkLst>
          <pc:docMk/>
          <pc:sldMk cId="0" sldId="258"/>
        </pc:sldMkLst>
        <pc:spChg chg="mod">
          <ac:chgData name="Łuksza  Andrzej" userId="S::a.luksza@we.umg.edu.pl::70282e7a-e77b-446a-8c9b-2f0ff235ca3a" providerId="AD" clId="Web-{CB0E6E7D-1B6D-4BDF-B264-A0F113003A8F}" dt="2020-02-03T14:31:36.144" v="6" actId="1076"/>
          <ac:spMkLst>
            <pc:docMk/>
            <pc:sldMk cId="0" sldId="258"/>
            <ac:spMk id="94210" creationId="{00000000-0000-0000-0000-000000000000}"/>
          </ac:spMkLst>
        </pc:spChg>
        <pc:spChg chg="mod">
          <ac:chgData name="Łuksza  Andrzej" userId="S::a.luksza@we.umg.edu.pl::70282e7a-e77b-446a-8c9b-2f0ff235ca3a" providerId="AD" clId="Web-{CB0E6E7D-1B6D-4BDF-B264-A0F113003A8F}" dt="2020-02-03T14:31:36.175" v="7" actId="1076"/>
          <ac:spMkLst>
            <pc:docMk/>
            <pc:sldMk cId="0" sldId="258"/>
            <ac:spMk id="94211" creationId="{00000000-0000-0000-0000-000000000000}"/>
          </ac:spMkLst>
        </pc:spChg>
      </pc:sldChg>
      <pc:sldChg chg="modSp mod">
        <pc:chgData name="Łuksza  Andrzej" userId="S::a.luksza@we.umg.edu.pl::70282e7a-e77b-446a-8c9b-2f0ff235ca3a" providerId="AD" clId="Web-{CB0E6E7D-1B6D-4BDF-B264-A0F113003A8F}" dt="2020-02-03T14:31:42.581" v="9" actId="1076"/>
        <pc:sldMkLst>
          <pc:docMk/>
          <pc:sldMk cId="0" sldId="259"/>
        </pc:sldMkLst>
        <pc:spChg chg="mod">
          <ac:chgData name="Łuksza  Andrzej" userId="S::a.luksza@we.umg.edu.pl::70282e7a-e77b-446a-8c9b-2f0ff235ca3a" providerId="AD" clId="Web-{CB0E6E7D-1B6D-4BDF-B264-A0F113003A8F}" dt="2020-02-03T14:31:42.550" v="8" actId="1076"/>
          <ac:spMkLst>
            <pc:docMk/>
            <pc:sldMk cId="0" sldId="259"/>
            <ac:spMk id="105474" creationId="{00000000-0000-0000-0000-000000000000}"/>
          </ac:spMkLst>
        </pc:spChg>
        <pc:spChg chg="mod">
          <ac:chgData name="Łuksza  Andrzej" userId="S::a.luksza@we.umg.edu.pl::70282e7a-e77b-446a-8c9b-2f0ff235ca3a" providerId="AD" clId="Web-{CB0E6E7D-1B6D-4BDF-B264-A0F113003A8F}" dt="2020-02-03T14:31:42.581" v="9" actId="1076"/>
          <ac:spMkLst>
            <pc:docMk/>
            <pc:sldMk cId="0" sldId="259"/>
            <ac:spMk id="105475" creationId="{00000000-0000-0000-0000-000000000000}"/>
          </ac:spMkLst>
        </pc:spChg>
      </pc:sldChg>
      <pc:sldChg chg="modSp mod">
        <pc:chgData name="Łuksza  Andrzej" userId="S::a.luksza@we.umg.edu.pl::70282e7a-e77b-446a-8c9b-2f0ff235ca3a" providerId="AD" clId="Web-{CB0E6E7D-1B6D-4BDF-B264-A0F113003A8F}" dt="2020-02-03T14:31:53.988" v="13" actId="14100"/>
        <pc:sldMkLst>
          <pc:docMk/>
          <pc:sldMk cId="0" sldId="260"/>
        </pc:sldMkLst>
        <pc:spChg chg="mod">
          <ac:chgData name="Łuksza  Andrzej" userId="S::a.luksza@we.umg.edu.pl::70282e7a-e77b-446a-8c9b-2f0ff235ca3a" providerId="AD" clId="Web-{CB0E6E7D-1B6D-4BDF-B264-A0F113003A8F}" dt="2020-02-03T14:31:53.956" v="12" actId="14100"/>
          <ac:spMkLst>
            <pc:docMk/>
            <pc:sldMk cId="0" sldId="260"/>
            <ac:spMk id="106498" creationId="{00000000-0000-0000-0000-000000000000}"/>
          </ac:spMkLst>
        </pc:spChg>
        <pc:spChg chg="mod">
          <ac:chgData name="Łuksza  Andrzej" userId="S::a.luksza@we.umg.edu.pl::70282e7a-e77b-446a-8c9b-2f0ff235ca3a" providerId="AD" clId="Web-{CB0E6E7D-1B6D-4BDF-B264-A0F113003A8F}" dt="2020-02-03T14:31:53.988" v="13" actId="14100"/>
          <ac:spMkLst>
            <pc:docMk/>
            <pc:sldMk cId="0" sldId="260"/>
            <ac:spMk id="106499" creationId="{00000000-0000-0000-0000-000000000000}"/>
          </ac:spMkLst>
        </pc:spChg>
      </pc:sldChg>
      <pc:sldChg chg="modSp mod">
        <pc:chgData name="Łuksza  Andrzej" userId="S::a.luksza@we.umg.edu.pl::70282e7a-e77b-446a-8c9b-2f0ff235ca3a" providerId="AD" clId="Web-{CB0E6E7D-1B6D-4BDF-B264-A0F113003A8F}" dt="2020-02-03T14:32:17.347" v="17" actId="1076"/>
        <pc:sldMkLst>
          <pc:docMk/>
          <pc:sldMk cId="0" sldId="261"/>
        </pc:sldMkLst>
        <pc:spChg chg="mod">
          <ac:chgData name="Łuksza  Andrzej" userId="S::a.luksza@we.umg.edu.pl::70282e7a-e77b-446a-8c9b-2f0ff235ca3a" providerId="AD" clId="Web-{CB0E6E7D-1B6D-4BDF-B264-A0F113003A8F}" dt="2020-02-03T14:32:17.253" v="16" actId="1076"/>
          <ac:spMkLst>
            <pc:docMk/>
            <pc:sldMk cId="0" sldId="261"/>
            <ac:spMk id="97282" creationId="{00000000-0000-0000-0000-000000000000}"/>
          </ac:spMkLst>
        </pc:spChg>
        <pc:spChg chg="mod">
          <ac:chgData name="Łuksza  Andrzej" userId="S::a.luksza@we.umg.edu.pl::70282e7a-e77b-446a-8c9b-2f0ff235ca3a" providerId="AD" clId="Web-{CB0E6E7D-1B6D-4BDF-B264-A0F113003A8F}" dt="2020-02-03T14:32:17.347" v="17" actId="1076"/>
          <ac:spMkLst>
            <pc:docMk/>
            <pc:sldMk cId="0" sldId="261"/>
            <ac:spMk id="97283" creationId="{00000000-0000-0000-0000-000000000000}"/>
          </ac:spMkLst>
        </pc:spChg>
      </pc:sldChg>
      <pc:sldChg chg="modSp mod">
        <pc:chgData name="Łuksza  Andrzej" userId="S::a.luksza@we.umg.edu.pl::70282e7a-e77b-446a-8c9b-2f0ff235ca3a" providerId="AD" clId="Web-{CB0E6E7D-1B6D-4BDF-B264-A0F113003A8F}" dt="2020-02-03T14:32:48.941" v="26" actId="1076"/>
        <pc:sldMkLst>
          <pc:docMk/>
          <pc:sldMk cId="0" sldId="262"/>
        </pc:sldMkLst>
        <pc:spChg chg="mod">
          <ac:chgData name="Łuksza  Andrzej" userId="S::a.luksza@we.umg.edu.pl::70282e7a-e77b-446a-8c9b-2f0ff235ca3a" providerId="AD" clId="Web-{CB0E6E7D-1B6D-4BDF-B264-A0F113003A8F}" dt="2020-02-03T14:32:48.941" v="25" actId="1076"/>
          <ac:spMkLst>
            <pc:docMk/>
            <pc:sldMk cId="0" sldId="262"/>
            <ac:spMk id="98306" creationId="{00000000-0000-0000-0000-000000000000}"/>
          </ac:spMkLst>
        </pc:spChg>
        <pc:spChg chg="mod">
          <ac:chgData name="Łuksza  Andrzej" userId="S::a.luksza@we.umg.edu.pl::70282e7a-e77b-446a-8c9b-2f0ff235ca3a" providerId="AD" clId="Web-{CB0E6E7D-1B6D-4BDF-B264-A0F113003A8F}" dt="2020-02-03T14:32:48.941" v="26" actId="1076"/>
          <ac:spMkLst>
            <pc:docMk/>
            <pc:sldMk cId="0" sldId="262"/>
            <ac:spMk id="98307" creationId="{00000000-0000-0000-0000-000000000000}"/>
          </ac:spMkLst>
        </pc:spChg>
      </pc:sldChg>
      <pc:sldChg chg="addSp delSp modSp mod">
        <pc:chgData name="Łuksza  Andrzej" userId="S::a.luksza@we.umg.edu.pl::70282e7a-e77b-446a-8c9b-2f0ff235ca3a" providerId="AD" clId="Web-{CB0E6E7D-1B6D-4BDF-B264-A0F113003A8F}" dt="2020-02-03T14:34:09.988" v="33" actId="14100"/>
        <pc:sldMkLst>
          <pc:docMk/>
          <pc:sldMk cId="0" sldId="263"/>
        </pc:sldMkLst>
        <pc:spChg chg="add del mod">
          <ac:chgData name="Łuksza  Andrzej" userId="S::a.luksza@we.umg.edu.pl::70282e7a-e77b-446a-8c9b-2f0ff235ca3a" providerId="AD" clId="Web-{CB0E6E7D-1B6D-4BDF-B264-A0F113003A8F}" dt="2020-02-03T14:33:54.035" v="32"/>
          <ac:spMkLst>
            <pc:docMk/>
            <pc:sldMk cId="0" sldId="263"/>
            <ac:spMk id="3" creationId="{4D0E77FC-97D7-4057-8597-832C522CCD21}"/>
          </ac:spMkLst>
        </pc:spChg>
        <pc:spChg chg="add del mod">
          <ac:chgData name="Łuksza  Andrzej" userId="S::a.luksza@we.umg.edu.pl::70282e7a-e77b-446a-8c9b-2f0ff235ca3a" providerId="AD" clId="Web-{CB0E6E7D-1B6D-4BDF-B264-A0F113003A8F}" dt="2020-02-03T14:33:54.035" v="31"/>
          <ac:spMkLst>
            <pc:docMk/>
            <pc:sldMk cId="0" sldId="263"/>
            <ac:spMk id="5" creationId="{B156D597-2101-49CE-8CA1-0B4F8051D40E}"/>
          </ac:spMkLst>
        </pc:spChg>
        <pc:spChg chg="add del mod">
          <ac:chgData name="Łuksza  Andrzej" userId="S::a.luksza@we.umg.edu.pl::70282e7a-e77b-446a-8c9b-2f0ff235ca3a" providerId="AD" clId="Web-{CB0E6E7D-1B6D-4BDF-B264-A0F113003A8F}" dt="2020-02-03T14:33:54.035" v="31"/>
          <ac:spMkLst>
            <pc:docMk/>
            <pc:sldMk cId="0" sldId="263"/>
            <ac:spMk id="99330" creationId="{00000000-0000-0000-0000-000000000000}"/>
          </ac:spMkLst>
        </pc:spChg>
        <pc:spChg chg="add del mod">
          <ac:chgData name="Łuksza  Andrzej" userId="S::a.luksza@we.umg.edu.pl::70282e7a-e77b-446a-8c9b-2f0ff235ca3a" providerId="AD" clId="Web-{CB0E6E7D-1B6D-4BDF-B264-A0F113003A8F}" dt="2020-02-03T14:34:09.988" v="33" actId="14100"/>
          <ac:spMkLst>
            <pc:docMk/>
            <pc:sldMk cId="0" sldId="263"/>
            <ac:spMk id="99331" creationId="{00000000-0000-0000-0000-000000000000}"/>
          </ac:spMkLst>
        </pc:spChg>
      </pc:sldChg>
      <pc:sldChg chg="modSp mod">
        <pc:chgData name="Łuksza  Andrzej" userId="S::a.luksza@we.umg.edu.pl::70282e7a-e77b-446a-8c9b-2f0ff235ca3a" providerId="AD" clId="Web-{CB0E6E7D-1B6D-4BDF-B264-A0F113003A8F}" dt="2020-02-03T14:34:24.660" v="38" actId="1076"/>
        <pc:sldMkLst>
          <pc:docMk/>
          <pc:sldMk cId="0" sldId="264"/>
        </pc:sldMkLst>
        <pc:spChg chg="mod">
          <ac:chgData name="Łuksza  Andrzej" userId="S::a.luksza@we.umg.edu.pl::70282e7a-e77b-446a-8c9b-2f0ff235ca3a" providerId="AD" clId="Web-{CB0E6E7D-1B6D-4BDF-B264-A0F113003A8F}" dt="2020-02-03T14:34:24.598" v="34" actId="1076"/>
          <ac:spMkLst>
            <pc:docMk/>
            <pc:sldMk cId="0" sldId="264"/>
            <ac:spMk id="108546" creationId="{00000000-0000-0000-0000-000000000000}"/>
          </ac:spMkLst>
        </pc:spChg>
        <pc:picChg chg="mod">
          <ac:chgData name="Łuksza  Andrzej" userId="S::a.luksza@we.umg.edu.pl::70282e7a-e77b-446a-8c9b-2f0ff235ca3a" providerId="AD" clId="Web-{CB0E6E7D-1B6D-4BDF-B264-A0F113003A8F}" dt="2020-02-03T14:34:24.629" v="35" actId="1076"/>
          <ac:picMkLst>
            <pc:docMk/>
            <pc:sldMk cId="0" sldId="264"/>
            <ac:picMk id="1026" creationId="{00000000-0000-0000-0000-000000000000}"/>
          </ac:picMkLst>
        </pc:picChg>
        <pc:picChg chg="mod">
          <ac:chgData name="Łuksza  Andrzej" userId="S::a.luksza@we.umg.edu.pl::70282e7a-e77b-446a-8c9b-2f0ff235ca3a" providerId="AD" clId="Web-{CB0E6E7D-1B6D-4BDF-B264-A0F113003A8F}" dt="2020-02-03T14:34:24.645" v="36" actId="1076"/>
          <ac:picMkLst>
            <pc:docMk/>
            <pc:sldMk cId="0" sldId="264"/>
            <ac:picMk id="1027" creationId="{00000000-0000-0000-0000-000000000000}"/>
          </ac:picMkLst>
        </pc:picChg>
        <pc:picChg chg="mod">
          <ac:chgData name="Łuksza  Andrzej" userId="S::a.luksza@we.umg.edu.pl::70282e7a-e77b-446a-8c9b-2f0ff235ca3a" providerId="AD" clId="Web-{CB0E6E7D-1B6D-4BDF-B264-A0F113003A8F}" dt="2020-02-03T14:34:24.645" v="37" actId="1076"/>
          <ac:picMkLst>
            <pc:docMk/>
            <pc:sldMk cId="0" sldId="264"/>
            <ac:picMk id="1028" creationId="{00000000-0000-0000-0000-000000000000}"/>
          </ac:picMkLst>
        </pc:picChg>
        <pc:picChg chg="mod">
          <ac:chgData name="Łuksza  Andrzej" userId="S::a.luksza@we.umg.edu.pl::70282e7a-e77b-446a-8c9b-2f0ff235ca3a" providerId="AD" clId="Web-{CB0E6E7D-1B6D-4BDF-B264-A0F113003A8F}" dt="2020-02-03T14:34:24.660" v="38" actId="1076"/>
          <ac:picMkLst>
            <pc:docMk/>
            <pc:sldMk cId="0" sldId="264"/>
            <ac:picMk id="1029" creationId="{00000000-0000-0000-0000-000000000000}"/>
          </ac:picMkLst>
        </pc:picChg>
      </pc:sldChg>
      <pc:sldChg chg="modSp mod">
        <pc:chgData name="Łuksza  Andrzej" userId="S::a.luksza@we.umg.edu.pl::70282e7a-e77b-446a-8c9b-2f0ff235ca3a" providerId="AD" clId="Web-{CB0E6E7D-1B6D-4BDF-B264-A0F113003A8F}" dt="2020-02-03T14:34:49.051" v="42" actId="1076"/>
        <pc:sldMkLst>
          <pc:docMk/>
          <pc:sldMk cId="0" sldId="265"/>
        </pc:sldMkLst>
        <pc:spChg chg="mod">
          <ac:chgData name="Łuksza  Andrzej" userId="S::a.luksza@we.umg.edu.pl::70282e7a-e77b-446a-8c9b-2f0ff235ca3a" providerId="AD" clId="Web-{CB0E6E7D-1B6D-4BDF-B264-A0F113003A8F}" dt="2020-02-03T14:34:49.051" v="42" actId="1076"/>
          <ac:spMkLst>
            <pc:docMk/>
            <pc:sldMk cId="0" sldId="265"/>
            <ac:spMk id="100354" creationId="{00000000-0000-0000-0000-000000000000}"/>
          </ac:spMkLst>
        </pc:spChg>
        <pc:spChg chg="mod">
          <ac:chgData name="Łuksza  Andrzej" userId="S::a.luksza@we.umg.edu.pl::70282e7a-e77b-446a-8c9b-2f0ff235ca3a" providerId="AD" clId="Web-{CB0E6E7D-1B6D-4BDF-B264-A0F113003A8F}" dt="2020-02-03T14:34:35.551" v="40" actId="1076"/>
          <ac:spMkLst>
            <pc:docMk/>
            <pc:sldMk cId="0" sldId="265"/>
            <ac:spMk id="100355" creationId="{00000000-0000-0000-0000-000000000000}"/>
          </ac:spMkLst>
        </pc:spChg>
      </pc:sldChg>
      <pc:sldChg chg="modSp mod">
        <pc:chgData name="Łuksza  Andrzej" userId="S::a.luksza@we.umg.edu.pl::70282e7a-e77b-446a-8c9b-2f0ff235ca3a" providerId="AD" clId="Web-{CB0E6E7D-1B6D-4BDF-B264-A0F113003A8F}" dt="2020-02-03T14:36:30.989" v="65" actId="14100"/>
        <pc:sldMkLst>
          <pc:docMk/>
          <pc:sldMk cId="0" sldId="266"/>
        </pc:sldMkLst>
        <pc:spChg chg="mod">
          <ac:chgData name="Łuksza  Andrzej" userId="S::a.luksza@we.umg.edu.pl::70282e7a-e77b-446a-8c9b-2f0ff235ca3a" providerId="AD" clId="Web-{CB0E6E7D-1B6D-4BDF-B264-A0F113003A8F}" dt="2020-02-03T14:36:26.099" v="63" actId="1076"/>
          <ac:spMkLst>
            <pc:docMk/>
            <pc:sldMk cId="0" sldId="266"/>
            <ac:spMk id="101378" creationId="{00000000-0000-0000-0000-000000000000}"/>
          </ac:spMkLst>
        </pc:spChg>
        <pc:spChg chg="mod">
          <ac:chgData name="Łuksza  Andrzej" userId="S::a.luksza@we.umg.edu.pl::70282e7a-e77b-446a-8c9b-2f0ff235ca3a" providerId="AD" clId="Web-{CB0E6E7D-1B6D-4BDF-B264-A0F113003A8F}" dt="2020-02-03T14:36:30.989" v="65" actId="14100"/>
          <ac:spMkLst>
            <pc:docMk/>
            <pc:sldMk cId="0" sldId="266"/>
            <ac:spMk id="101379" creationId="{00000000-0000-0000-0000-000000000000}"/>
          </ac:spMkLst>
        </pc:spChg>
      </pc:sldChg>
      <pc:sldChg chg="modSp mod">
        <pc:chgData name="Łuksza  Andrzej" userId="S::a.luksza@we.umg.edu.pl::70282e7a-e77b-446a-8c9b-2f0ff235ca3a" providerId="AD" clId="Web-{CB0E6E7D-1B6D-4BDF-B264-A0F113003A8F}" dt="2020-02-03T14:37:03.708" v="70" actId="14100"/>
        <pc:sldMkLst>
          <pc:docMk/>
          <pc:sldMk cId="0" sldId="267"/>
        </pc:sldMkLst>
        <pc:spChg chg="mod">
          <ac:chgData name="Łuksza  Andrzej" userId="S::a.luksza@we.umg.edu.pl::70282e7a-e77b-446a-8c9b-2f0ff235ca3a" providerId="AD" clId="Web-{CB0E6E7D-1B6D-4BDF-B264-A0F113003A8F}" dt="2020-02-03T14:36:43.083" v="66" actId="1076"/>
          <ac:spMkLst>
            <pc:docMk/>
            <pc:sldMk cId="0" sldId="267"/>
            <ac:spMk id="102402" creationId="{00000000-0000-0000-0000-000000000000}"/>
          </ac:spMkLst>
        </pc:spChg>
        <pc:spChg chg="mod">
          <ac:chgData name="Łuksza  Andrzej" userId="S::a.luksza@we.umg.edu.pl::70282e7a-e77b-446a-8c9b-2f0ff235ca3a" providerId="AD" clId="Web-{CB0E6E7D-1B6D-4BDF-B264-A0F113003A8F}" dt="2020-02-03T14:37:03.708" v="70" actId="14100"/>
          <ac:spMkLst>
            <pc:docMk/>
            <pc:sldMk cId="0" sldId="267"/>
            <ac:spMk id="102403" creationId="{00000000-0000-0000-0000-000000000000}"/>
          </ac:spMkLst>
        </pc:spChg>
      </pc:sldChg>
      <pc:sldChg chg="modSp mod">
        <pc:chgData name="Łuksza  Andrzej" userId="S::a.luksza@we.umg.edu.pl::70282e7a-e77b-446a-8c9b-2f0ff235ca3a" providerId="AD" clId="Web-{CB0E6E7D-1B6D-4BDF-B264-A0F113003A8F}" dt="2020-02-03T14:37:47.271" v="82" actId="1076"/>
        <pc:sldMkLst>
          <pc:docMk/>
          <pc:sldMk cId="0" sldId="268"/>
        </pc:sldMkLst>
        <pc:spChg chg="mod">
          <ac:chgData name="Łuksza  Andrzej" userId="S::a.luksza@we.umg.edu.pl::70282e7a-e77b-446a-8c9b-2f0ff235ca3a" providerId="AD" clId="Web-{CB0E6E7D-1B6D-4BDF-B264-A0F113003A8F}" dt="2020-02-03T14:37:47.224" v="81" actId="1076"/>
          <ac:spMkLst>
            <pc:docMk/>
            <pc:sldMk cId="0" sldId="268"/>
            <ac:spMk id="103426" creationId="{00000000-0000-0000-0000-000000000000}"/>
          </ac:spMkLst>
        </pc:spChg>
        <pc:spChg chg="mod">
          <ac:chgData name="Łuksza  Andrzej" userId="S::a.luksza@we.umg.edu.pl::70282e7a-e77b-446a-8c9b-2f0ff235ca3a" providerId="AD" clId="Web-{CB0E6E7D-1B6D-4BDF-B264-A0F113003A8F}" dt="2020-02-03T14:37:47.271" v="82" actId="1076"/>
          <ac:spMkLst>
            <pc:docMk/>
            <pc:sldMk cId="0" sldId="268"/>
            <ac:spMk id="103427" creationId="{00000000-0000-0000-0000-000000000000}"/>
          </ac:spMkLst>
        </pc:spChg>
      </pc:sldChg>
      <pc:sldChg chg="modSp mod">
        <pc:chgData name="Łuksza  Andrzej" userId="S::a.luksza@we.umg.edu.pl::70282e7a-e77b-446a-8c9b-2f0ff235ca3a" providerId="AD" clId="Web-{CB0E6E7D-1B6D-4BDF-B264-A0F113003A8F}" dt="2020-02-03T14:37:57.427" v="85" actId="14100"/>
        <pc:sldMkLst>
          <pc:docMk/>
          <pc:sldMk cId="0" sldId="269"/>
        </pc:sldMkLst>
        <pc:spChg chg="mod">
          <ac:chgData name="Łuksza  Andrzej" userId="S::a.luksza@we.umg.edu.pl::70282e7a-e77b-446a-8c9b-2f0ff235ca3a" providerId="AD" clId="Web-{CB0E6E7D-1B6D-4BDF-B264-A0F113003A8F}" dt="2020-02-03T14:37:51.474" v="83" actId="1076"/>
          <ac:spMkLst>
            <pc:docMk/>
            <pc:sldMk cId="0" sldId="269"/>
            <ac:spMk id="104450" creationId="{00000000-0000-0000-0000-000000000000}"/>
          </ac:spMkLst>
        </pc:spChg>
        <pc:spChg chg="mod">
          <ac:chgData name="Łuksza  Andrzej" userId="S::a.luksza@we.umg.edu.pl::70282e7a-e77b-446a-8c9b-2f0ff235ca3a" providerId="AD" clId="Web-{CB0E6E7D-1B6D-4BDF-B264-A0F113003A8F}" dt="2020-02-03T14:37:57.427" v="85" actId="14100"/>
          <ac:spMkLst>
            <pc:docMk/>
            <pc:sldMk cId="0" sldId="269"/>
            <ac:spMk id="104451" creationId="{00000000-0000-0000-0000-000000000000}"/>
          </ac:spMkLst>
        </pc:spChg>
      </pc:sldChg>
      <pc:sldChg chg="modSp mod">
        <pc:chgData name="Łuksza  Andrzej" userId="S::a.luksza@we.umg.edu.pl::70282e7a-e77b-446a-8c9b-2f0ff235ca3a" providerId="AD" clId="Web-{CB0E6E7D-1B6D-4BDF-B264-A0F113003A8F}" dt="2020-02-03T14:38:16.787" v="89" actId="14100"/>
        <pc:sldMkLst>
          <pc:docMk/>
          <pc:sldMk cId="0" sldId="270"/>
        </pc:sldMkLst>
        <pc:spChg chg="mod">
          <ac:chgData name="Łuksza  Andrzej" userId="S::a.luksza@we.umg.edu.pl::70282e7a-e77b-446a-8c9b-2f0ff235ca3a" providerId="AD" clId="Web-{CB0E6E7D-1B6D-4BDF-B264-A0F113003A8F}" dt="2020-02-03T14:38:07.849" v="86" actId="1076"/>
          <ac:spMkLst>
            <pc:docMk/>
            <pc:sldMk cId="0" sldId="270"/>
            <ac:spMk id="2" creationId="{00000000-0000-0000-0000-000000000000}"/>
          </ac:spMkLst>
        </pc:spChg>
        <pc:spChg chg="mod">
          <ac:chgData name="Łuksza  Andrzej" userId="S::a.luksza@we.umg.edu.pl::70282e7a-e77b-446a-8c9b-2f0ff235ca3a" providerId="AD" clId="Web-{CB0E6E7D-1B6D-4BDF-B264-A0F113003A8F}" dt="2020-02-03T14:38:16.787" v="89" actId="14100"/>
          <ac:spMkLst>
            <pc:docMk/>
            <pc:sldMk cId="0" sldId="270"/>
            <ac:spMk id="3" creationId="{00000000-0000-0000-0000-000000000000}"/>
          </ac:spMkLst>
        </pc:spChg>
      </pc:sldChg>
      <pc:sldChg chg="modSp mod">
        <pc:chgData name="Łuksza  Andrzej" userId="S::a.luksza@we.umg.edu.pl::70282e7a-e77b-446a-8c9b-2f0ff235ca3a" providerId="AD" clId="Web-{CB0E6E7D-1B6D-4BDF-B264-A0F113003A8F}" dt="2020-02-03T14:35:45.098" v="53" actId="14100"/>
        <pc:sldMkLst>
          <pc:docMk/>
          <pc:sldMk cId="0" sldId="271"/>
        </pc:sldMkLst>
        <pc:spChg chg="mod">
          <ac:chgData name="Łuksza  Andrzej" userId="S::a.luksza@we.umg.edu.pl::70282e7a-e77b-446a-8c9b-2f0ff235ca3a" providerId="AD" clId="Web-{CB0E6E7D-1B6D-4BDF-B264-A0F113003A8F}" dt="2020-02-03T14:35:37.395" v="52" actId="1076"/>
          <ac:spMkLst>
            <pc:docMk/>
            <pc:sldMk cId="0" sldId="271"/>
            <ac:spMk id="2" creationId="{00000000-0000-0000-0000-000000000000}"/>
          </ac:spMkLst>
        </pc:spChg>
        <pc:picChg chg="mod">
          <ac:chgData name="Łuksza  Andrzej" userId="S::a.luksza@we.umg.edu.pl::70282e7a-e77b-446a-8c9b-2f0ff235ca3a" providerId="AD" clId="Web-{CB0E6E7D-1B6D-4BDF-B264-A0F113003A8F}" dt="2020-02-03T14:35:45.098" v="53" actId="14100"/>
          <ac:picMkLst>
            <pc:docMk/>
            <pc:sldMk cId="0" sldId="271"/>
            <ac:picMk id="1027" creationId="{00000000-0000-0000-0000-000000000000}"/>
          </ac:picMkLst>
        </pc:picChg>
      </pc:sldChg>
      <pc:sldChg chg="modSp mod">
        <pc:chgData name="Łuksza  Andrzej" userId="S::a.luksza@we.umg.edu.pl::70282e7a-e77b-446a-8c9b-2f0ff235ca3a" providerId="AD" clId="Web-{CB0E6E7D-1B6D-4BDF-B264-A0F113003A8F}" dt="2020-02-03T14:36:16.130" v="62" actId="1076"/>
        <pc:sldMkLst>
          <pc:docMk/>
          <pc:sldMk cId="0" sldId="272"/>
        </pc:sldMkLst>
        <pc:spChg chg="mod">
          <ac:chgData name="Łuksza  Andrzej" userId="S::a.luksza@we.umg.edu.pl::70282e7a-e77b-446a-8c9b-2f0ff235ca3a" providerId="AD" clId="Web-{CB0E6E7D-1B6D-4BDF-B264-A0F113003A8F}" dt="2020-02-03T14:36:16.130" v="62" actId="1076"/>
          <ac:spMkLst>
            <pc:docMk/>
            <pc:sldMk cId="0" sldId="272"/>
            <ac:spMk id="2" creationId="{00000000-0000-0000-0000-000000000000}"/>
          </ac:spMkLst>
        </pc:spChg>
        <pc:picChg chg="mod">
          <ac:chgData name="Łuksza  Andrzej" userId="S::a.luksza@we.umg.edu.pl::70282e7a-e77b-446a-8c9b-2f0ff235ca3a" providerId="AD" clId="Web-{CB0E6E7D-1B6D-4BDF-B264-A0F113003A8F}" dt="2020-02-03T14:35:58.536" v="54" actId="1076"/>
          <ac:picMkLst>
            <pc:docMk/>
            <pc:sldMk cId="0" sldId="272"/>
            <ac:picMk id="2050" creationId="{00000000-0000-0000-0000-000000000000}"/>
          </ac:picMkLst>
        </pc:picChg>
      </pc:sldChg>
      <pc:sldChg chg="modSp mod">
        <pc:chgData name="Łuksza  Andrzej" userId="S::a.luksza@we.umg.edu.pl::70282e7a-e77b-446a-8c9b-2f0ff235ca3a" providerId="AD" clId="Web-{CB0E6E7D-1B6D-4BDF-B264-A0F113003A8F}" dt="2020-02-03T14:38:56.615" v="94" actId="14100"/>
        <pc:sldMkLst>
          <pc:docMk/>
          <pc:sldMk cId="0" sldId="274"/>
        </pc:sldMkLst>
        <pc:spChg chg="mod">
          <ac:chgData name="Łuksza  Andrzej" userId="S::a.luksza@we.umg.edu.pl::70282e7a-e77b-446a-8c9b-2f0ff235ca3a" providerId="AD" clId="Web-{CB0E6E7D-1B6D-4BDF-B264-A0F113003A8F}" dt="2020-02-03T14:38:47.615" v="92" actId="1076"/>
          <ac:spMkLst>
            <pc:docMk/>
            <pc:sldMk cId="0" sldId="274"/>
            <ac:spMk id="2" creationId="{00000000-0000-0000-0000-000000000000}"/>
          </ac:spMkLst>
        </pc:spChg>
        <pc:picChg chg="mod">
          <ac:chgData name="Łuksza  Andrzej" userId="S::a.luksza@we.umg.edu.pl::70282e7a-e77b-446a-8c9b-2f0ff235ca3a" providerId="AD" clId="Web-{CB0E6E7D-1B6D-4BDF-B264-A0F113003A8F}" dt="2020-02-03T14:38:56.615" v="94" actId="14100"/>
          <ac:picMkLst>
            <pc:docMk/>
            <pc:sldMk cId="0" sldId="274"/>
            <ac:picMk id="2050" creationId="{00000000-0000-0000-0000-000000000000}"/>
          </ac:picMkLst>
        </pc:picChg>
      </pc:sldChg>
      <pc:sldChg chg="modSp mod">
        <pc:chgData name="Łuksza  Andrzej" userId="S::a.luksza@we.umg.edu.pl::70282e7a-e77b-446a-8c9b-2f0ff235ca3a" providerId="AD" clId="Web-{CB0E6E7D-1B6D-4BDF-B264-A0F113003A8F}" dt="2020-02-03T14:39:57.694" v="110" actId="1076"/>
        <pc:sldMkLst>
          <pc:docMk/>
          <pc:sldMk cId="0" sldId="275"/>
        </pc:sldMkLst>
        <pc:spChg chg="mod">
          <ac:chgData name="Łuksza  Andrzej" userId="S::a.luksza@we.umg.edu.pl::70282e7a-e77b-446a-8c9b-2f0ff235ca3a" providerId="AD" clId="Web-{CB0E6E7D-1B6D-4BDF-B264-A0F113003A8F}" dt="2020-02-03T14:39:57.647" v="108" actId="1076"/>
          <ac:spMkLst>
            <pc:docMk/>
            <pc:sldMk cId="0" sldId="275"/>
            <ac:spMk id="2" creationId="{00000000-0000-0000-0000-000000000000}"/>
          </ac:spMkLst>
        </pc:spChg>
        <pc:picChg chg="mod">
          <ac:chgData name="Łuksza  Andrzej" userId="S::a.luksza@we.umg.edu.pl::70282e7a-e77b-446a-8c9b-2f0ff235ca3a" providerId="AD" clId="Web-{CB0E6E7D-1B6D-4BDF-B264-A0F113003A8F}" dt="2020-02-03T14:39:57.678" v="109" actId="1076"/>
          <ac:picMkLst>
            <pc:docMk/>
            <pc:sldMk cId="0" sldId="275"/>
            <ac:picMk id="3074" creationId="{00000000-0000-0000-0000-000000000000}"/>
          </ac:picMkLst>
        </pc:picChg>
        <pc:picChg chg="mod">
          <ac:chgData name="Łuksza  Andrzej" userId="S::a.luksza@we.umg.edu.pl::70282e7a-e77b-446a-8c9b-2f0ff235ca3a" providerId="AD" clId="Web-{CB0E6E7D-1B6D-4BDF-B264-A0F113003A8F}" dt="2020-02-03T14:39:57.694" v="110" actId="1076"/>
          <ac:picMkLst>
            <pc:docMk/>
            <pc:sldMk cId="0" sldId="275"/>
            <ac:picMk id="3075" creationId="{00000000-0000-0000-0000-000000000000}"/>
          </ac:picMkLst>
        </pc:picChg>
      </pc:sldChg>
      <pc:sldMasterChg chg="mod setBg modSldLayout">
        <pc:chgData name="Łuksza  Andrzej" userId="S::a.luksza@we.umg.edu.pl::70282e7a-e77b-446a-8c9b-2f0ff235ca3a" providerId="AD" clId="Web-{CB0E6E7D-1B6D-4BDF-B264-A0F113003A8F}" dt="2020-02-03T14:31:19.378" v="3"/>
        <pc:sldMasterMkLst>
          <pc:docMk/>
          <pc:sldMasterMk cId="0" sldId="2147483660"/>
        </pc:sldMasterMkLst>
        <pc:sldLayoutChg chg="mod setBg">
          <pc:chgData name="Łuksza  Andrzej" userId="S::a.luksza@we.umg.edu.pl::70282e7a-e77b-446a-8c9b-2f0ff235ca3a" providerId="AD" clId="Web-{CB0E6E7D-1B6D-4BDF-B264-A0F113003A8F}" dt="2020-02-03T14:31:19.378" v="3"/>
          <pc:sldLayoutMkLst>
            <pc:docMk/>
            <pc:sldMasterMk cId="0" sldId="2147483660"/>
            <pc:sldLayoutMk cId="0" sldId="2147483661"/>
          </pc:sldLayoutMkLst>
        </pc:sldLayoutChg>
        <pc:sldLayoutChg chg="mod setBg">
          <pc:chgData name="Łuksza  Andrzej" userId="S::a.luksza@we.umg.edu.pl::70282e7a-e77b-446a-8c9b-2f0ff235ca3a" providerId="AD" clId="Web-{CB0E6E7D-1B6D-4BDF-B264-A0F113003A8F}" dt="2020-02-03T14:31:19.378" v="3"/>
          <pc:sldLayoutMkLst>
            <pc:docMk/>
            <pc:sldMasterMk cId="0" sldId="2147483660"/>
            <pc:sldLayoutMk cId="0" sldId="2147483662"/>
          </pc:sldLayoutMkLst>
        </pc:sldLayoutChg>
        <pc:sldLayoutChg chg="mod setBg">
          <pc:chgData name="Łuksza  Andrzej" userId="S::a.luksza@we.umg.edu.pl::70282e7a-e77b-446a-8c9b-2f0ff235ca3a" providerId="AD" clId="Web-{CB0E6E7D-1B6D-4BDF-B264-A0F113003A8F}" dt="2020-02-03T14:31:19.378" v="3"/>
          <pc:sldLayoutMkLst>
            <pc:docMk/>
            <pc:sldMasterMk cId="0" sldId="2147483660"/>
            <pc:sldLayoutMk cId="0" sldId="2147483663"/>
          </pc:sldLayoutMkLst>
        </pc:sldLayoutChg>
        <pc:sldLayoutChg chg="mod setBg">
          <pc:chgData name="Łuksza  Andrzej" userId="S::a.luksza@we.umg.edu.pl::70282e7a-e77b-446a-8c9b-2f0ff235ca3a" providerId="AD" clId="Web-{CB0E6E7D-1B6D-4BDF-B264-A0F113003A8F}" dt="2020-02-03T14:31:19.378" v="3"/>
          <pc:sldLayoutMkLst>
            <pc:docMk/>
            <pc:sldMasterMk cId="0" sldId="2147483660"/>
            <pc:sldLayoutMk cId="0" sldId="2147483664"/>
          </pc:sldLayoutMkLst>
        </pc:sldLayoutChg>
        <pc:sldLayoutChg chg="mod setBg">
          <pc:chgData name="Łuksza  Andrzej" userId="S::a.luksza@we.umg.edu.pl::70282e7a-e77b-446a-8c9b-2f0ff235ca3a" providerId="AD" clId="Web-{CB0E6E7D-1B6D-4BDF-B264-A0F113003A8F}" dt="2020-02-03T14:31:19.378" v="3"/>
          <pc:sldLayoutMkLst>
            <pc:docMk/>
            <pc:sldMasterMk cId="0" sldId="2147483660"/>
            <pc:sldLayoutMk cId="0" sldId="2147483665"/>
          </pc:sldLayoutMkLst>
        </pc:sldLayoutChg>
        <pc:sldLayoutChg chg="mod setBg">
          <pc:chgData name="Łuksza  Andrzej" userId="S::a.luksza@we.umg.edu.pl::70282e7a-e77b-446a-8c9b-2f0ff235ca3a" providerId="AD" clId="Web-{CB0E6E7D-1B6D-4BDF-B264-A0F113003A8F}" dt="2020-02-03T14:31:19.378" v="3"/>
          <pc:sldLayoutMkLst>
            <pc:docMk/>
            <pc:sldMasterMk cId="0" sldId="2147483660"/>
            <pc:sldLayoutMk cId="0" sldId="2147483666"/>
          </pc:sldLayoutMkLst>
        </pc:sldLayoutChg>
        <pc:sldLayoutChg chg="mod setBg">
          <pc:chgData name="Łuksza  Andrzej" userId="S::a.luksza@we.umg.edu.pl::70282e7a-e77b-446a-8c9b-2f0ff235ca3a" providerId="AD" clId="Web-{CB0E6E7D-1B6D-4BDF-B264-A0F113003A8F}" dt="2020-02-03T14:31:19.378" v="3"/>
          <pc:sldLayoutMkLst>
            <pc:docMk/>
            <pc:sldMasterMk cId="0" sldId="2147483660"/>
            <pc:sldLayoutMk cId="0" sldId="2147483667"/>
          </pc:sldLayoutMkLst>
        </pc:sldLayoutChg>
        <pc:sldLayoutChg chg="mod setBg">
          <pc:chgData name="Łuksza  Andrzej" userId="S::a.luksza@we.umg.edu.pl::70282e7a-e77b-446a-8c9b-2f0ff235ca3a" providerId="AD" clId="Web-{CB0E6E7D-1B6D-4BDF-B264-A0F113003A8F}" dt="2020-02-03T14:31:19.378" v="3"/>
          <pc:sldLayoutMkLst>
            <pc:docMk/>
            <pc:sldMasterMk cId="0" sldId="2147483660"/>
            <pc:sldLayoutMk cId="0" sldId="2147483668"/>
          </pc:sldLayoutMkLst>
        </pc:sldLayoutChg>
        <pc:sldLayoutChg chg="mod setBg">
          <pc:chgData name="Łuksza  Andrzej" userId="S::a.luksza@we.umg.edu.pl::70282e7a-e77b-446a-8c9b-2f0ff235ca3a" providerId="AD" clId="Web-{CB0E6E7D-1B6D-4BDF-B264-A0F113003A8F}" dt="2020-02-03T14:31:19.378" v="3"/>
          <pc:sldLayoutMkLst>
            <pc:docMk/>
            <pc:sldMasterMk cId="0" sldId="2147483660"/>
            <pc:sldLayoutMk cId="0" sldId="2147483669"/>
          </pc:sldLayoutMkLst>
        </pc:sldLayoutChg>
        <pc:sldLayoutChg chg="mod setBg">
          <pc:chgData name="Łuksza  Andrzej" userId="S::a.luksza@we.umg.edu.pl::70282e7a-e77b-446a-8c9b-2f0ff235ca3a" providerId="AD" clId="Web-{CB0E6E7D-1B6D-4BDF-B264-A0F113003A8F}" dt="2020-02-03T14:31:19.378" v="3"/>
          <pc:sldLayoutMkLst>
            <pc:docMk/>
            <pc:sldMasterMk cId="0" sldId="2147483660"/>
            <pc:sldLayoutMk cId="0" sldId="2147483670"/>
          </pc:sldLayoutMkLst>
        </pc:sldLayoutChg>
        <pc:sldLayoutChg chg="mod setBg">
          <pc:chgData name="Łuksza  Andrzej" userId="S::a.luksza@we.umg.edu.pl::70282e7a-e77b-446a-8c9b-2f0ff235ca3a" providerId="AD" clId="Web-{CB0E6E7D-1B6D-4BDF-B264-A0F113003A8F}" dt="2020-02-03T14:31:19.378" v="3"/>
          <pc:sldLayoutMkLst>
            <pc:docMk/>
            <pc:sldMasterMk cId="0" sldId="2147483660"/>
            <pc:sldLayoutMk cId="0" sldId="2147483671"/>
          </pc:sldLayoutMkLst>
        </pc:sldLayoutChg>
      </pc:sldMasterChg>
    </pc:docChg>
  </pc:docChgLst>
  <pc:docChgLst>
    <pc:chgData name="Łuksza  Andrzej" userId="S::a.luksza@we.umg.edu.pl::70282e7a-e77b-446a-8c9b-2f0ff235ca3a" providerId="AD" clId="Web-{81472396-3C8F-FBC8-B57B-B2CAE9FBB602}"/>
    <pc:docChg chg="modSld">
      <pc:chgData name="Łuksza  Andrzej" userId="S::a.luksza@we.umg.edu.pl::70282e7a-e77b-446a-8c9b-2f0ff235ca3a" providerId="AD" clId="Web-{81472396-3C8F-FBC8-B57B-B2CAE9FBB602}" dt="2020-02-03T18:24:25.846" v="15" actId="20577"/>
      <pc:docMkLst>
        <pc:docMk/>
      </pc:docMkLst>
      <pc:sldChg chg="modSp">
        <pc:chgData name="Łuksza  Andrzej" userId="S::a.luksza@we.umg.edu.pl::70282e7a-e77b-446a-8c9b-2f0ff235ca3a" providerId="AD" clId="Web-{81472396-3C8F-FBC8-B57B-B2CAE9FBB602}" dt="2020-02-03T18:24:25.846" v="14" actId="20577"/>
        <pc:sldMkLst>
          <pc:docMk/>
          <pc:sldMk cId="0" sldId="256"/>
        </pc:sldMkLst>
        <pc:spChg chg="mod">
          <ac:chgData name="Łuksza  Andrzej" userId="S::a.luksza@we.umg.edu.pl::70282e7a-e77b-446a-8c9b-2f0ff235ca3a" providerId="AD" clId="Web-{81472396-3C8F-FBC8-B57B-B2CAE9FBB602}" dt="2020-02-03T18:24:25.846" v="14" actId="20577"/>
          <ac:spMkLst>
            <pc:docMk/>
            <pc:sldMk cId="0" sldId="256"/>
            <ac:spMk id="5122" creationId="{00000000-0000-0000-0000-000000000000}"/>
          </ac:spMkLst>
        </pc:spChg>
      </pc:sldChg>
    </pc:docChg>
  </pc:docChgLst>
  <pc:docChgLst>
    <pc:chgData name="Łuksza  Andrzej" userId="S::a.luksza@we.umg.edu.pl::70282e7a-e77b-446a-8c9b-2f0ff235ca3a" providerId="AD" clId="Web-{1AE2F715-F6A5-6AD7-69A0-2F8EF5C0497F}"/>
    <pc:docChg chg="modSld">
      <pc:chgData name="Łuksza  Andrzej" userId="S::a.luksza@we.umg.edu.pl::70282e7a-e77b-446a-8c9b-2f0ff235ca3a" providerId="AD" clId="Web-{1AE2F715-F6A5-6AD7-69A0-2F8EF5C0497F}" dt="2020-02-03T18:40:07.261" v="3" actId="1076"/>
      <pc:docMkLst>
        <pc:docMk/>
      </pc:docMkLst>
      <pc:sldChg chg="modSp">
        <pc:chgData name="Łuksza  Andrzej" userId="S::a.luksza@we.umg.edu.pl::70282e7a-e77b-446a-8c9b-2f0ff235ca3a" providerId="AD" clId="Web-{1AE2F715-F6A5-6AD7-69A0-2F8EF5C0497F}" dt="2020-02-03T18:40:07.261" v="3" actId="1076"/>
        <pc:sldMkLst>
          <pc:docMk/>
          <pc:sldMk cId="0" sldId="257"/>
        </pc:sldMkLst>
        <pc:spChg chg="mod">
          <ac:chgData name="Łuksza  Andrzej" userId="S::a.luksza@we.umg.edu.pl::70282e7a-e77b-446a-8c9b-2f0ff235ca3a" providerId="AD" clId="Web-{1AE2F715-F6A5-6AD7-69A0-2F8EF5C0497F}" dt="2020-02-03T18:40:07.261" v="3" actId="1076"/>
          <ac:spMkLst>
            <pc:docMk/>
            <pc:sldMk cId="0" sldId="257"/>
            <ac:spMk id="107522" creationId="{00000000-0000-0000-0000-000000000000}"/>
          </ac:spMkLst>
        </pc:spChg>
        <pc:spChg chg="mod">
          <ac:chgData name="Łuksza  Andrzej" userId="S::a.luksza@we.umg.edu.pl::70282e7a-e77b-446a-8c9b-2f0ff235ca3a" providerId="AD" clId="Web-{1AE2F715-F6A5-6AD7-69A0-2F8EF5C0497F}" dt="2020-02-03T18:40:07.245" v="2" actId="1076"/>
          <ac:spMkLst>
            <pc:docMk/>
            <pc:sldMk cId="0" sldId="257"/>
            <ac:spMk id="107523" creationId="{00000000-0000-0000-0000-000000000000}"/>
          </ac:spMkLst>
        </pc:spChg>
      </pc:sldChg>
    </pc:docChg>
  </pc:docChgLst>
  <pc:docChgLst>
    <pc:chgData name="Łuksza  Andrzej" userId="S::a.luksza@we.umg.edu.pl::70282e7a-e77b-446a-8c9b-2f0ff235ca3a" providerId="AD" clId="Web-{0680C3FF-D491-2914-D5EE-4A10D41F700C}"/>
    <pc:docChg chg="modSld">
      <pc:chgData name="Łuksza  Andrzej" userId="S::a.luksza@we.umg.edu.pl::70282e7a-e77b-446a-8c9b-2f0ff235ca3a" providerId="AD" clId="Web-{0680C3FF-D491-2914-D5EE-4A10D41F700C}" dt="2020-02-03T20:29:04.986" v="7" actId="20577"/>
      <pc:docMkLst>
        <pc:docMk/>
      </pc:docMkLst>
      <pc:sldChg chg="modSp">
        <pc:chgData name="Łuksza  Andrzej" userId="S::a.luksza@we.umg.edu.pl::70282e7a-e77b-446a-8c9b-2f0ff235ca3a" providerId="AD" clId="Web-{0680C3FF-D491-2914-D5EE-4A10D41F700C}" dt="2020-02-03T20:29:04.986" v="6" actId="20577"/>
        <pc:sldMkLst>
          <pc:docMk/>
          <pc:sldMk cId="0" sldId="258"/>
        </pc:sldMkLst>
        <pc:spChg chg="mod">
          <ac:chgData name="Łuksza  Andrzej" userId="S::a.luksza@we.umg.edu.pl::70282e7a-e77b-446a-8c9b-2f0ff235ca3a" providerId="AD" clId="Web-{0680C3FF-D491-2914-D5EE-4A10D41F700C}" dt="2020-02-03T20:29:04.986" v="6" actId="20577"/>
          <ac:spMkLst>
            <pc:docMk/>
            <pc:sldMk cId="0" sldId="258"/>
            <ac:spMk id="94211" creationId="{00000000-0000-0000-0000-000000000000}"/>
          </ac:spMkLst>
        </pc:spChg>
      </pc:sldChg>
    </pc:docChg>
  </pc:docChgLst>
  <pc:docChgLst>
    <pc:chgData name="Łuksza  Andrzej" userId="S::a.luksza@we.umg.edu.pl::70282e7a-e77b-446a-8c9b-2f0ff235ca3a" providerId="AD" clId="Web-{8680814C-2592-2B28-6121-976EF543C7F1}"/>
    <pc:docChg chg="modSld">
      <pc:chgData name="Łuksza  Andrzej" userId="S::a.luksza@we.umg.edu.pl::70282e7a-e77b-446a-8c9b-2f0ff235ca3a" providerId="AD" clId="Web-{8680814C-2592-2B28-6121-976EF543C7F1}" dt="2020-02-03T15:25:29.358" v="15" actId="20577"/>
      <pc:docMkLst>
        <pc:docMk/>
      </pc:docMkLst>
      <pc:sldChg chg="modSp">
        <pc:chgData name="Łuksza  Andrzej" userId="S::a.luksza@we.umg.edu.pl::70282e7a-e77b-446a-8c9b-2f0ff235ca3a" providerId="AD" clId="Web-{8680814C-2592-2B28-6121-976EF543C7F1}" dt="2020-02-03T15:24:01.729" v="4" actId="20577"/>
        <pc:sldMkLst>
          <pc:docMk/>
          <pc:sldMk cId="0" sldId="263"/>
        </pc:sldMkLst>
        <pc:spChg chg="mod">
          <ac:chgData name="Łuksza  Andrzej" userId="S::a.luksza@we.umg.edu.pl::70282e7a-e77b-446a-8c9b-2f0ff235ca3a" providerId="AD" clId="Web-{8680814C-2592-2B28-6121-976EF543C7F1}" dt="2020-02-03T15:24:01.729" v="4" actId="20577"/>
          <ac:spMkLst>
            <pc:docMk/>
            <pc:sldMk cId="0" sldId="263"/>
            <ac:spMk id="99331" creationId="{00000000-0000-0000-0000-000000000000}"/>
          </ac:spMkLst>
        </pc:spChg>
      </pc:sldChg>
      <pc:sldChg chg="modSp">
        <pc:chgData name="Łuksza  Andrzej" userId="S::a.luksza@we.umg.edu.pl::70282e7a-e77b-446a-8c9b-2f0ff235ca3a" providerId="AD" clId="Web-{8680814C-2592-2B28-6121-976EF543C7F1}" dt="2020-02-03T15:24:20.277" v="7" actId="1076"/>
        <pc:sldMkLst>
          <pc:docMk/>
          <pc:sldMk cId="0" sldId="265"/>
        </pc:sldMkLst>
        <pc:spChg chg="mod">
          <ac:chgData name="Łuksza  Andrzej" userId="S::a.luksza@we.umg.edu.pl::70282e7a-e77b-446a-8c9b-2f0ff235ca3a" providerId="AD" clId="Web-{8680814C-2592-2B28-6121-976EF543C7F1}" dt="2020-02-03T15:24:20.277" v="7" actId="1076"/>
          <ac:spMkLst>
            <pc:docMk/>
            <pc:sldMk cId="0" sldId="265"/>
            <ac:spMk id="100355" creationId="{00000000-0000-0000-0000-000000000000}"/>
          </ac:spMkLst>
        </pc:spChg>
      </pc:sldChg>
      <pc:sldChg chg="modSp">
        <pc:chgData name="Łuksza  Andrzej" userId="S::a.luksza@we.umg.edu.pl::70282e7a-e77b-446a-8c9b-2f0ff235ca3a" providerId="AD" clId="Web-{8680814C-2592-2B28-6121-976EF543C7F1}" dt="2020-02-03T15:25:04.498" v="9" actId="1076"/>
        <pc:sldMkLst>
          <pc:docMk/>
          <pc:sldMk cId="0" sldId="266"/>
        </pc:sldMkLst>
        <pc:spChg chg="mod">
          <ac:chgData name="Łuksza  Andrzej" userId="S::a.luksza@we.umg.edu.pl::70282e7a-e77b-446a-8c9b-2f0ff235ca3a" providerId="AD" clId="Web-{8680814C-2592-2B28-6121-976EF543C7F1}" dt="2020-02-03T15:25:04.466" v="8" actId="1076"/>
          <ac:spMkLst>
            <pc:docMk/>
            <pc:sldMk cId="0" sldId="266"/>
            <ac:spMk id="101378" creationId="{00000000-0000-0000-0000-000000000000}"/>
          </ac:spMkLst>
        </pc:spChg>
        <pc:spChg chg="mod">
          <ac:chgData name="Łuksza  Andrzej" userId="S::a.luksza@we.umg.edu.pl::70282e7a-e77b-446a-8c9b-2f0ff235ca3a" providerId="AD" clId="Web-{8680814C-2592-2B28-6121-976EF543C7F1}" dt="2020-02-03T15:25:04.498" v="9" actId="1076"/>
          <ac:spMkLst>
            <pc:docMk/>
            <pc:sldMk cId="0" sldId="266"/>
            <ac:spMk id="101379" creationId="{00000000-0000-0000-0000-000000000000}"/>
          </ac:spMkLst>
        </pc:spChg>
      </pc:sldChg>
      <pc:sldChg chg="modSp">
        <pc:chgData name="Łuksza  Andrzej" userId="S::a.luksza@we.umg.edu.pl::70282e7a-e77b-446a-8c9b-2f0ff235ca3a" providerId="AD" clId="Web-{8680814C-2592-2B28-6121-976EF543C7F1}" dt="2020-02-03T15:25:28.530" v="13" actId="20577"/>
        <pc:sldMkLst>
          <pc:docMk/>
          <pc:sldMk cId="0" sldId="270"/>
        </pc:sldMkLst>
        <pc:spChg chg="mod">
          <ac:chgData name="Łuksza  Andrzej" userId="S::a.luksza@we.umg.edu.pl::70282e7a-e77b-446a-8c9b-2f0ff235ca3a" providerId="AD" clId="Web-{8680814C-2592-2B28-6121-976EF543C7F1}" dt="2020-02-03T15:25:28.530" v="13" actId="20577"/>
          <ac:spMkLst>
            <pc:docMk/>
            <pc:sldMk cId="0" sldId="270"/>
            <ac:spMk id="3" creationId="{00000000-0000-0000-0000-000000000000}"/>
          </ac:spMkLst>
        </pc:spChg>
      </pc:sldChg>
    </pc:docChg>
  </pc:docChgLst>
  <pc:docChgLst>
    <pc:chgData name="Łuksza  Andrzej" userId="S::a.luksza@we.umg.edu.pl::70282e7a-e77b-446a-8c9b-2f0ff235ca3a" providerId="AD" clId="Web-{DB71BB9E-43A7-AA15-BC78-9204CE49FF83}"/>
    <pc:docChg chg="modSld">
      <pc:chgData name="Łuksza  Andrzej" userId="S::a.luksza@we.umg.edu.pl::70282e7a-e77b-446a-8c9b-2f0ff235ca3a" providerId="AD" clId="Web-{DB71BB9E-43A7-AA15-BC78-9204CE49FF83}" dt="2020-02-03T17:40:18.004" v="10" actId="1076"/>
      <pc:docMkLst>
        <pc:docMk/>
      </pc:docMkLst>
      <pc:sldChg chg="modSp">
        <pc:chgData name="Łuksza  Andrzej" userId="S::a.luksza@we.umg.edu.pl::70282e7a-e77b-446a-8c9b-2f0ff235ca3a" providerId="AD" clId="Web-{DB71BB9E-43A7-AA15-BC78-9204CE49FF83}" dt="2020-02-03T17:37:54.272" v="6" actId="1076"/>
        <pc:sldMkLst>
          <pc:docMk/>
          <pc:sldMk cId="0" sldId="258"/>
        </pc:sldMkLst>
        <pc:spChg chg="mod">
          <ac:chgData name="Łuksza  Andrzej" userId="S::a.luksza@we.umg.edu.pl::70282e7a-e77b-446a-8c9b-2f0ff235ca3a" providerId="AD" clId="Web-{DB71BB9E-43A7-AA15-BC78-9204CE49FF83}" dt="2020-02-03T17:37:54.257" v="5" actId="1076"/>
          <ac:spMkLst>
            <pc:docMk/>
            <pc:sldMk cId="0" sldId="258"/>
            <ac:spMk id="94210" creationId="{00000000-0000-0000-0000-000000000000}"/>
          </ac:spMkLst>
        </pc:spChg>
        <pc:spChg chg="mod">
          <ac:chgData name="Łuksza  Andrzej" userId="S::a.luksza@we.umg.edu.pl::70282e7a-e77b-446a-8c9b-2f0ff235ca3a" providerId="AD" clId="Web-{DB71BB9E-43A7-AA15-BC78-9204CE49FF83}" dt="2020-02-03T17:37:54.272" v="6" actId="1076"/>
          <ac:spMkLst>
            <pc:docMk/>
            <pc:sldMk cId="0" sldId="258"/>
            <ac:spMk id="94211" creationId="{00000000-0000-0000-0000-000000000000}"/>
          </ac:spMkLst>
        </pc:spChg>
      </pc:sldChg>
      <pc:sldChg chg="modSp">
        <pc:chgData name="Łuksza  Andrzej" userId="S::a.luksza@we.umg.edu.pl::70282e7a-e77b-446a-8c9b-2f0ff235ca3a" providerId="AD" clId="Web-{DB71BB9E-43A7-AA15-BC78-9204CE49FF83}" dt="2020-02-03T17:40:18.004" v="10" actId="1076"/>
        <pc:sldMkLst>
          <pc:docMk/>
          <pc:sldMk cId="0" sldId="267"/>
        </pc:sldMkLst>
        <pc:spChg chg="mod">
          <ac:chgData name="Łuksza  Andrzej" userId="S::a.luksza@we.umg.edu.pl::70282e7a-e77b-446a-8c9b-2f0ff235ca3a" providerId="AD" clId="Web-{DB71BB9E-43A7-AA15-BC78-9204CE49FF83}" dt="2020-02-03T17:40:18.004" v="10" actId="1076"/>
          <ac:spMkLst>
            <pc:docMk/>
            <pc:sldMk cId="0" sldId="267"/>
            <ac:spMk id="102402" creationId="{00000000-0000-0000-0000-000000000000}"/>
          </ac:spMkLst>
        </pc:spChg>
      </pc:sldChg>
      <pc:sldChg chg="modSp">
        <pc:chgData name="Łuksza  Andrzej" userId="S::a.luksza@we.umg.edu.pl::70282e7a-e77b-446a-8c9b-2f0ff235ca3a" providerId="AD" clId="Web-{DB71BB9E-43A7-AA15-BC78-9204CE49FF83}" dt="2020-02-03T17:39:49.033" v="9" actId="14100"/>
        <pc:sldMkLst>
          <pc:docMk/>
          <pc:sldMk cId="0" sldId="274"/>
        </pc:sldMkLst>
        <pc:picChg chg="mod modCrop">
          <ac:chgData name="Łuksza  Andrzej" userId="S::a.luksza@we.umg.edu.pl::70282e7a-e77b-446a-8c9b-2f0ff235ca3a" providerId="AD" clId="Web-{DB71BB9E-43A7-AA15-BC78-9204CE49FF83}" dt="2020-02-03T17:39:49.033" v="9" actId="14100"/>
          <ac:picMkLst>
            <pc:docMk/>
            <pc:sldMk cId="0" sldId="274"/>
            <ac:picMk id="2050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1/21/2021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1/21/2021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11785600" y="274641"/>
            <a:ext cx="3657600" cy="5851525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12800" y="274641"/>
            <a:ext cx="107696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1/21/2021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1/21/2021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1/21/2021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128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2296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1/21/2021</a:t>
            </a:fld>
            <a:endParaRPr lang="en-US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1/21/2021</a:t>
            </a:fld>
            <a:endParaRPr lang="en-US" dirty="0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1/21/2021</a:t>
            </a:fld>
            <a:endParaRPr lang="en-US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1/21/2021</a:t>
            </a:fld>
            <a:endParaRPr lang="en-US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1/21/2021</a:t>
            </a:fld>
            <a:endParaRPr lang="en-US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1/21/2021</a:t>
            </a:fld>
            <a:endParaRPr lang="en-US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1/21/2021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nnectionstrings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4418" y="1143000"/>
            <a:ext cx="11040533" cy="2209800"/>
          </a:xfrm>
        </p:spPr>
        <p:txBody>
          <a:bodyPr/>
          <a:lstStyle/>
          <a:p>
            <a:r>
              <a:rPr lang="pl-PL" sz="4000" dirty="0"/>
              <a:t>Konfiguracja aplikacji sieciowej </a:t>
            </a:r>
            <a:br>
              <a:rPr lang="pl-PL" sz="4000" dirty="0"/>
            </a:br>
            <a:r>
              <a:rPr lang="pl-PL" sz="4000" dirty="0"/>
              <a:t>ASP.NET Web </a:t>
            </a:r>
            <a:r>
              <a:rPr lang="pl-PL" sz="4000" dirty="0" err="1"/>
              <a:t>Forms</a:t>
            </a:r>
            <a:endParaRPr lang="pl-PL" sz="4000" dirty="0" err="1">
              <a:cs typeface="Calibri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2000" spc="-1" dirty="0">
                <a:solidFill>
                  <a:srgbClr val="000000"/>
                </a:solidFill>
                <a:latin typeface="Calibri Light"/>
              </a:rPr>
              <a:t>Technologie Internetowe</a:t>
            </a:r>
            <a:endParaRPr lang="pl-PL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834932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pl-PL" sz="3800" dirty="0"/>
              <a:t>Tworzenie bazy danych użytkowników i ról </a:t>
            </a:r>
            <a:r>
              <a:rPr lang="pl-PL" sz="4000" dirty="0"/>
              <a:t>współpracującej z kontrolkami logowania</a:t>
            </a:r>
            <a:endParaRPr lang="pl-PL" sz="3800" dirty="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2084840"/>
            <a:ext cx="9601200" cy="4135394"/>
          </a:xfrm>
        </p:spPr>
        <p:txBody>
          <a:bodyPr>
            <a:normAutofit/>
          </a:bodyPr>
          <a:lstStyle/>
          <a:p>
            <a:r>
              <a:rPr lang="pl-PL" sz="2000" dirty="0"/>
              <a:t>Program</a:t>
            </a:r>
            <a:r>
              <a:rPr lang="pl-PL" sz="2000" dirty="0">
                <a:latin typeface="Courier New" pitchFamily="49" charset="0"/>
              </a:rPr>
              <a:t> </a:t>
            </a:r>
            <a:r>
              <a:rPr lang="pl-PL" sz="2000" dirty="0" err="1">
                <a:latin typeface="Courier New" pitchFamily="49" charset="0"/>
              </a:rPr>
              <a:t>aspnet_regsql.exe</a:t>
            </a:r>
            <a:endParaRPr lang="pl-PL" sz="2000" dirty="0">
              <a:latin typeface="Courier New" pitchFamily="49" charset="0"/>
            </a:endParaRPr>
          </a:p>
          <a:p>
            <a:pPr lvl="1"/>
            <a:r>
              <a:rPr lang="pl-PL" sz="2000" dirty="0"/>
              <a:t>posiada graficzny interfejs użytkownika,</a:t>
            </a:r>
          </a:p>
          <a:p>
            <a:pPr lvl="1"/>
            <a:r>
              <a:rPr lang="pl-PL" sz="2000" dirty="0"/>
              <a:t>pozwala na utworzenie standardowej bazy danych użytkowników i ról,</a:t>
            </a:r>
          </a:p>
          <a:p>
            <a:pPr lvl="1"/>
            <a:r>
              <a:rPr lang="pl-PL" sz="2000" dirty="0"/>
              <a:t>program znajduje się w katalogu:</a:t>
            </a:r>
          </a:p>
          <a:p>
            <a:pPr>
              <a:buFont typeface="Wingdings" pitchFamily="2" charset="2"/>
              <a:buNone/>
            </a:pPr>
            <a:r>
              <a:rPr lang="pl-PL" sz="2000" dirty="0">
                <a:latin typeface="Courier New" pitchFamily="49" charset="0"/>
              </a:rPr>
              <a:t>C:\Windows\Microsoft.NET\Framework\v2.0.50727\</a:t>
            </a:r>
          </a:p>
          <a:p>
            <a:pPr>
              <a:buFont typeface="Wingdings" pitchFamily="2" charset="2"/>
              <a:buNone/>
            </a:pPr>
            <a:r>
              <a:rPr lang="pl-PL" sz="2000" dirty="0">
                <a:latin typeface="Courier New" pitchFamily="49" charset="0"/>
              </a:rPr>
              <a:t>C:\Windows\Microsoft.NET\Framework\v4.0.30319</a:t>
            </a:r>
          </a:p>
          <a:p>
            <a:pPr>
              <a:buFont typeface="Wingdings" pitchFamily="2" charset="2"/>
              <a:buNone/>
            </a:pPr>
            <a:r>
              <a:rPr lang="pl-PL" sz="2000" dirty="0">
                <a:latin typeface="Courier New" pitchFamily="49" charset="0"/>
              </a:rPr>
              <a:t>C:\Windows\Microsoft.NET\Framework64\v4.0.30319</a:t>
            </a:r>
          </a:p>
          <a:p>
            <a:r>
              <a:rPr lang="pl-PL" sz="2000" dirty="0"/>
              <a:t>Program można uruchomić z linii poleceń dodając odpowiednie parametry (dodanie parametrów blokuje interfejs graficzny).</a:t>
            </a:r>
          </a:p>
          <a:p>
            <a:r>
              <a:rPr lang="pl-PL" sz="2000" dirty="0"/>
              <a:t>Polecenie </a:t>
            </a:r>
            <a:r>
              <a:rPr lang="pl-PL" sz="2000" dirty="0" err="1">
                <a:latin typeface="Courier New" pitchFamily="49" charset="0"/>
              </a:rPr>
              <a:t>aspnet_regsql.exe</a:t>
            </a:r>
            <a:r>
              <a:rPr lang="pl-PL" sz="2000" dirty="0">
                <a:latin typeface="Courier New" pitchFamily="49" charset="0"/>
              </a:rPr>
              <a:t> -? </a:t>
            </a:r>
            <a:r>
              <a:rPr lang="pl-PL" sz="2000" dirty="0"/>
              <a:t>wyświetla wszystkie dostępne opcje programu.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09600" y="577197"/>
            <a:ext cx="10972800" cy="705971"/>
          </a:xfrm>
        </p:spPr>
        <p:txBody>
          <a:bodyPr>
            <a:noAutofit/>
          </a:bodyPr>
          <a:lstStyle/>
          <a:p>
            <a:r>
              <a:rPr lang="pl-PL" sz="2400" dirty="0"/>
              <a:t>Diagram bazy danych użytkowników i ról współpracującej z kontrolkami logowania</a:t>
            </a:r>
            <a:endParaRPr lang="pl-PL" sz="2400">
              <a:cs typeface="Calibri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9557" y="1186988"/>
            <a:ext cx="11161967" cy="5183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09600" y="834932"/>
            <a:ext cx="10972800" cy="1143000"/>
          </a:xfrm>
        </p:spPr>
        <p:txBody>
          <a:bodyPr>
            <a:normAutofit/>
          </a:bodyPr>
          <a:lstStyle/>
          <a:p>
            <a:r>
              <a:rPr lang="pl-PL" sz="3200" dirty="0"/>
              <a:t>Diagram bazy danych użytkowników i ról logowanie z nowych szablonów aplikacji </a:t>
            </a:r>
            <a:endParaRPr lang="pl-PL" dirty="0">
              <a:cs typeface="Calibri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8168" y="2103010"/>
            <a:ext cx="10059057" cy="4035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924579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pl-PL" sz="3800"/>
              <a:t>Konfiguracja dostawcy użytkowników i ról (uwierzytelnianie)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250144"/>
            <a:ext cx="10972800" cy="3719140"/>
          </a:xfrm>
        </p:spPr>
        <p:txBody>
          <a:bodyPr>
            <a:normAutofit/>
          </a:bodyPr>
          <a:lstStyle/>
          <a:p>
            <a:r>
              <a:rPr lang="pl-PL" sz="2000" dirty="0"/>
              <a:t>Domyślny dostawca użytkowników </a:t>
            </a:r>
            <a:r>
              <a:rPr lang="pl-PL" sz="2000" noProof="1">
                <a:latin typeface="Courier New" pitchFamily="49" charset="0"/>
              </a:rPr>
              <a:t>AspNetSqlMembershipProvider</a:t>
            </a:r>
            <a:r>
              <a:rPr lang="pl-PL" sz="2000" dirty="0"/>
              <a:t> i domyślny dostawca ról </a:t>
            </a:r>
            <a:r>
              <a:rPr lang="pl-PL" sz="2000" noProof="1">
                <a:latin typeface="Courier New" pitchFamily="49" charset="0"/>
              </a:rPr>
              <a:t>AspNetSqlRoleProvider</a:t>
            </a:r>
            <a:r>
              <a:rPr lang="pl-PL" sz="2000" dirty="0"/>
              <a:t> są skonfigurowani w plikach </a:t>
            </a:r>
            <a:r>
              <a:rPr lang="pl-PL" sz="2000" i="1" dirty="0" err="1">
                <a:latin typeface="Times New Roman" pitchFamily="18" charset="0"/>
              </a:rPr>
              <a:t>machine.config</a:t>
            </a:r>
            <a:r>
              <a:rPr lang="pl-PL" sz="2000" dirty="0"/>
              <a:t> i </a:t>
            </a:r>
            <a:r>
              <a:rPr lang="pl-PL" sz="2000" i="1" dirty="0" err="1">
                <a:latin typeface="Times New Roman" pitchFamily="18" charset="0"/>
              </a:rPr>
              <a:t>web.config</a:t>
            </a:r>
            <a:r>
              <a:rPr lang="pl-PL" sz="2000" dirty="0"/>
              <a:t> </a:t>
            </a:r>
          </a:p>
          <a:p>
            <a:r>
              <a:rPr lang="pl-PL" sz="2000" dirty="0"/>
              <a:t>Domyślnym ciągiem połączenia dla obu dostawców jest ciąg połączenia </a:t>
            </a:r>
            <a:r>
              <a:rPr lang="pl-PL" sz="2000" noProof="1">
                <a:latin typeface="Courier New" pitchFamily="49" charset="0"/>
              </a:rPr>
              <a:t>LocalSqlServer</a:t>
            </a:r>
            <a:r>
              <a:rPr lang="pl-PL" sz="2000" dirty="0"/>
              <a:t>, wskazujący na lokalną bazę danych aplikacji </a:t>
            </a:r>
            <a:r>
              <a:rPr lang="pl-PL" sz="2000" i="1" noProof="1"/>
              <a:t>aspnetdb.mdf</a:t>
            </a:r>
            <a:r>
              <a:rPr lang="pl-PL" sz="2000" dirty="0" smtClean="0"/>
              <a:t>.</a:t>
            </a:r>
          </a:p>
          <a:p>
            <a:r>
              <a:rPr lang="pl-PL" sz="2000" dirty="0" smtClean="0"/>
              <a:t>Do utworzenia bazy danych w lokalnym katalogu wymagana jest instalacja na maszynie Microsoft® SQL Server® Express</a:t>
            </a:r>
          </a:p>
          <a:p>
            <a:r>
              <a:rPr lang="pl-PL" sz="2000" dirty="0" smtClean="0"/>
              <a:t>‪</a:t>
            </a:r>
            <a:r>
              <a:rPr lang="pl-PL" sz="2000" dirty="0"/>
              <a:t>Domyślna lokalizacja plików baz danych w nowszych </a:t>
            </a:r>
            <a:r>
              <a:rPr lang="pl-PL" sz="2000" dirty="0" smtClean="0"/>
              <a:t>systemach (VS 2019 instaluje Microsoft® SQL Server® 2016 Express </a:t>
            </a:r>
            <a:r>
              <a:rPr lang="pl-PL" sz="2000" dirty="0" err="1" smtClean="0"/>
              <a:t>LocalDb</a:t>
            </a:r>
            <a:r>
              <a:rPr lang="pl-PL" sz="2000" dirty="0" smtClean="0"/>
              <a:t>: </a:t>
            </a:r>
            <a:r>
              <a:rPr lang="pl-PL" sz="2000" dirty="0">
                <a:latin typeface="Courier New" pitchFamily="49" charset="0"/>
                <a:cs typeface="Courier New" pitchFamily="49" charset="0"/>
              </a:rPr>
              <a:t>C:\Users\nazwaUrzytkownika\</a:t>
            </a:r>
            <a:br>
              <a:rPr lang="pl-PL" sz="2000" dirty="0">
                <a:latin typeface="Courier New" pitchFamily="49" charset="0"/>
                <a:cs typeface="Courier New" pitchFamily="49" charset="0"/>
              </a:rPr>
            </a:br>
            <a:r>
              <a:rPr lang="pl-PL" sz="2000" dirty="0">
                <a:cs typeface="Courier New" pitchFamily="49" charset="0"/>
              </a:rPr>
              <a:t>SQL Server </a:t>
            </a:r>
            <a:r>
              <a:rPr lang="pl-PL" sz="2000" dirty="0" err="1">
                <a:cs typeface="Courier New" pitchFamily="49" charset="0"/>
              </a:rPr>
              <a:t>name</a:t>
            </a:r>
            <a:r>
              <a:rPr lang="pl-PL" sz="2000" dirty="0">
                <a:cs typeface="Courier New" pitchFamily="49" charset="0"/>
              </a:rPr>
              <a:t>: </a:t>
            </a:r>
            <a:r>
              <a:rPr lang="pl-PL" sz="2000" dirty="0" smtClean="0">
                <a:cs typeface="Courier New" pitchFamily="49" charset="0"/>
              </a:rPr>
              <a:t>(</a:t>
            </a:r>
            <a:r>
              <a:rPr lang="pl-PL" sz="2000" dirty="0" err="1" smtClean="0">
                <a:cs typeface="Courier New" pitchFamily="49" charset="0"/>
              </a:rPr>
              <a:t>localdb</a:t>
            </a:r>
            <a:r>
              <a:rPr lang="pl-PL" sz="2000" dirty="0" smtClean="0">
                <a:cs typeface="Courier New" pitchFamily="49" charset="0"/>
              </a:rPr>
              <a:t>)\</a:t>
            </a:r>
            <a:r>
              <a:rPr lang="pl-PL" sz="2000" dirty="0" err="1" smtClean="0">
                <a:cs typeface="Courier New" pitchFamily="49" charset="0"/>
              </a:rPr>
              <a:t>MSSQLLocalDB</a:t>
            </a:r>
            <a:r>
              <a:rPr lang="pl-PL" sz="2000" dirty="0" smtClean="0">
                <a:cs typeface="Courier New" pitchFamily="49" charset="0"/>
              </a:rPr>
              <a:t>. </a:t>
            </a:r>
            <a:endParaRPr lang="pl-PL" sz="2000" dirty="0">
              <a:cs typeface="Courier New" pitchFamily="49" charset="0"/>
            </a:endParaRPr>
          </a:p>
          <a:p>
            <a:r>
              <a:rPr lang="pl-PL" sz="2000" dirty="0"/>
              <a:t>Zmiany dostawcy bądź bazy danych można dokonać w głównym lub lokalnym pliku konfiguracyjnym</a:t>
            </a:r>
            <a:r>
              <a:rPr lang="pl-PL" sz="2000" dirty="0" smtClean="0"/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63006"/>
            <a:ext cx="10972800" cy="1143000"/>
          </a:xfrm>
        </p:spPr>
        <p:txBody>
          <a:bodyPr/>
          <a:lstStyle/>
          <a:p>
            <a:r>
              <a:rPr lang="pl-PL" sz="3400"/>
              <a:t>Zmiana bazy danych użytkowników i ról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>
          <a:xfrm>
            <a:off x="1030154" y="2049645"/>
            <a:ext cx="10172699" cy="3860457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pl-PL" sz="2000" dirty="0"/>
              <a:t>Zmiana domyślnej bazy danych – nadpisanie domyślnego ciągu połączenia w lokalnym pliku </a:t>
            </a:r>
            <a:r>
              <a:rPr lang="pl-PL" sz="2000" i="1" dirty="0" err="1">
                <a:latin typeface="Times New Roman" pitchFamily="18" charset="0"/>
              </a:rPr>
              <a:t>web.config</a:t>
            </a:r>
            <a:endParaRPr lang="pl-PL" sz="20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pl-PL" sz="1800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l-PL" sz="1800" dirty="0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&lt;</a:t>
            </a:r>
            <a:r>
              <a:rPr lang="pl-PL" sz="1800" dirty="0" err="1">
                <a:solidFill>
                  <a:srgbClr val="A31515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connectionStrings</a:t>
            </a:r>
            <a:r>
              <a:rPr lang="pl-PL" sz="1800" dirty="0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l-PL" sz="1800" dirty="0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800" dirty="0">
                <a:solidFill>
                  <a:srgbClr val="A31515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clear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/&gt;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 &lt;</a:t>
            </a:r>
            <a:r>
              <a:rPr lang="en-US" sz="1800" dirty="0">
                <a:solidFill>
                  <a:srgbClr val="A31515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add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name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LocalSqlServer</a:t>
            </a:r>
            <a:r>
              <a:rPr lang="en-US" sz="1800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connectionString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Data Source=</a:t>
            </a: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localhost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\</a:t>
            </a: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sqlexpress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pl-PL" sz="1800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	  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cs typeface="Times New Roman" pitchFamily="18" charset="0"/>
              </a:rPr>
              <a:t>Initial Catalog=</a:t>
            </a: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cs typeface="Times New Roman" pitchFamily="18" charset="0"/>
              </a:rPr>
              <a:t>aspnetdb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cs typeface="Times New Roman" pitchFamily="18" charset="0"/>
              </a:rPr>
              <a:t>; Integrated Security=True</a:t>
            </a:r>
            <a:r>
              <a:rPr lang="en-US" sz="1800" dirty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"</a:t>
            </a:r>
            <a:endParaRPr lang="en-US" sz="1800" dirty="0">
              <a:solidFill>
                <a:srgbClr val="0000FF"/>
              </a:solidFill>
              <a:latin typeface="Consolas" pitchFamily="49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cs typeface="Times New Roman" pitchFamily="18" charset="0"/>
              </a:rPr>
              <a:t>    </a:t>
            </a:r>
            <a:r>
              <a:rPr lang="en-US" sz="1800" dirty="0" err="1">
                <a:solidFill>
                  <a:srgbClr val="FF0000"/>
                </a:solidFill>
                <a:latin typeface="Consolas" pitchFamily="49" charset="0"/>
                <a:cs typeface="Times New Roman" pitchFamily="18" charset="0"/>
              </a:rPr>
              <a:t>providerName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cs typeface="Times New Roman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"</a:t>
            </a:r>
            <a:r>
              <a:rPr lang="en-US" sz="1800" dirty="0" err="1">
                <a:solidFill>
                  <a:srgbClr val="0000FF"/>
                </a:solidFill>
                <a:latin typeface="Consolas" pitchFamily="49" charset="0"/>
                <a:cs typeface="Times New Roman" pitchFamily="18" charset="0"/>
              </a:rPr>
              <a:t>System.Data.SqlClient</a:t>
            </a:r>
            <a:r>
              <a:rPr lang="en-US" sz="1800" dirty="0">
                <a:solidFill>
                  <a:srgbClr val="000000"/>
                </a:solidFill>
                <a:latin typeface="Consolas" pitchFamily="49" charset="0"/>
                <a:cs typeface="Times New Roman" pitchFamily="18" charset="0"/>
              </a:rPr>
              <a:t>"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cs typeface="Times New Roman" pitchFamily="18" charset="0"/>
              </a:rPr>
              <a:t> /&gt;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rgbClr val="0000FF"/>
                </a:solidFill>
                <a:latin typeface="Consolas" pitchFamily="49" charset="0"/>
                <a:cs typeface="Times New Roman" pitchFamily="18" charset="0"/>
              </a:rPr>
              <a:t> &lt;/</a:t>
            </a:r>
            <a:r>
              <a:rPr lang="en-US" sz="1800" dirty="0" err="1">
                <a:solidFill>
                  <a:srgbClr val="A31515"/>
                </a:solidFill>
                <a:latin typeface="Consolas" pitchFamily="49" charset="0"/>
                <a:cs typeface="Times New Roman" pitchFamily="18" charset="0"/>
              </a:rPr>
              <a:t>connectionStrings</a:t>
            </a:r>
            <a:r>
              <a:rPr lang="en-US" sz="1800" dirty="0">
                <a:solidFill>
                  <a:srgbClr val="0000FF"/>
                </a:solidFill>
                <a:latin typeface="Consolas" pitchFamily="49" charset="0"/>
                <a:cs typeface="Times New Roman" pitchFamily="18" charset="0"/>
              </a:rPr>
              <a:t>&gt;</a:t>
            </a:r>
            <a:endParaRPr lang="pl-PL" sz="1800" dirty="0">
              <a:solidFill>
                <a:srgbClr val="0000FF"/>
              </a:solidFill>
              <a:latin typeface="Consolas" pitchFamily="49" charset="0"/>
              <a:cs typeface="Courier New" pitchFamily="49" charset="0"/>
            </a:endParaRP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endParaRPr lang="pl-PL" sz="1800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lnSpc>
                <a:spcPct val="80000"/>
              </a:lnSpc>
            </a:pPr>
            <a:r>
              <a:rPr lang="pl-PL" sz="2000" dirty="0"/>
              <a:t>Ciąg połączenia można dodać do pliku </a:t>
            </a:r>
            <a:r>
              <a:rPr lang="pl-PL" sz="2000" i="1" dirty="0" err="1">
                <a:latin typeface="Times New Roman" pitchFamily="18" charset="0"/>
              </a:rPr>
              <a:t>web.config</a:t>
            </a:r>
            <a:r>
              <a:rPr lang="pl-PL" sz="2000" dirty="0"/>
              <a:t> dodając do aplikacji kontrolkę danych </a:t>
            </a:r>
            <a:r>
              <a:rPr lang="pl-PL" sz="2000" dirty="0" err="1">
                <a:latin typeface="Courier New" pitchFamily="49" charset="0"/>
              </a:rPr>
              <a:t>SqlDataSource</a:t>
            </a:r>
            <a:r>
              <a:rPr lang="pl-PL" sz="2000" dirty="0"/>
              <a:t>.</a:t>
            </a:r>
          </a:p>
          <a:p>
            <a:pPr>
              <a:lnSpc>
                <a:spcPct val="80000"/>
              </a:lnSpc>
            </a:pPr>
            <a:r>
              <a:rPr lang="pl-PL" sz="2000" dirty="0"/>
              <a:t>Można też skorzystać z witryny </a:t>
            </a:r>
            <a:r>
              <a:rPr lang="pl-PL" sz="2000" dirty="0">
                <a:hlinkClick r:id="rId2"/>
              </a:rPr>
              <a:t>http://www.connectionstrings.com/</a:t>
            </a:r>
            <a:r>
              <a:rPr lang="pl-PL" sz="2000" dirty="0"/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Konfiguracja serwera </a:t>
            </a:r>
            <a:r>
              <a:rPr lang="pl-PL" dirty="0" err="1" smtClean="0"/>
              <a:t>argo</a:t>
            </a:r>
            <a:r>
              <a:rPr lang="pl-PL" dirty="0" smtClean="0"/>
              <a:t> </a:t>
            </a:r>
            <a:r>
              <a:rPr lang="pl-PL" smtClean="0"/>
              <a:t>i lokalnego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pl-PL" sz="2000" dirty="0" smtClean="0"/>
              <a:t>&lt;</a:t>
            </a:r>
            <a:r>
              <a:rPr lang="pl-PL" sz="2000" dirty="0" err="1" smtClean="0"/>
              <a:t>configuration</a:t>
            </a:r>
            <a:r>
              <a:rPr lang="pl-PL" sz="2000" dirty="0" smtClean="0"/>
              <a:t>&gt;</a:t>
            </a:r>
          </a:p>
          <a:p>
            <a:pPr>
              <a:buNone/>
            </a:pPr>
            <a:r>
              <a:rPr lang="pl-PL" sz="2000" dirty="0" smtClean="0"/>
              <a:t>  &lt;</a:t>
            </a:r>
            <a:r>
              <a:rPr lang="pl-PL" sz="2000" dirty="0" err="1" smtClean="0"/>
              <a:t>connectionStrings</a:t>
            </a:r>
            <a:r>
              <a:rPr lang="pl-PL" sz="2000" dirty="0" smtClean="0"/>
              <a:t>&gt;</a:t>
            </a:r>
          </a:p>
          <a:p>
            <a:pPr>
              <a:buNone/>
            </a:pPr>
            <a:r>
              <a:rPr lang="pl-PL" sz="2000" dirty="0" smtClean="0"/>
              <a:t>	  &lt;clear /&gt; </a:t>
            </a:r>
          </a:p>
          <a:p>
            <a:pPr>
              <a:buNone/>
            </a:pPr>
            <a:r>
              <a:rPr lang="pl-PL" sz="2000" dirty="0" smtClean="0"/>
              <a:t>    &lt;</a:t>
            </a:r>
            <a:r>
              <a:rPr lang="pl-PL" sz="2000" dirty="0" err="1" smtClean="0"/>
              <a:t>add</a:t>
            </a:r>
            <a:r>
              <a:rPr lang="pl-PL" sz="2000" dirty="0" smtClean="0"/>
              <a:t> </a:t>
            </a:r>
            <a:r>
              <a:rPr lang="pl-PL" sz="2000" dirty="0" err="1" smtClean="0"/>
              <a:t>name="LocalSqlServer</a:t>
            </a:r>
            <a:r>
              <a:rPr lang="pl-PL" sz="2000" dirty="0" smtClean="0"/>
              <a:t>" </a:t>
            </a:r>
            <a:r>
              <a:rPr lang="pl-PL" sz="2000" dirty="0" err="1" smtClean="0"/>
              <a:t>connectionString="Data</a:t>
            </a:r>
            <a:r>
              <a:rPr lang="pl-PL" sz="2000" dirty="0" smtClean="0"/>
              <a:t> </a:t>
            </a:r>
            <a:r>
              <a:rPr lang="pl-PL" sz="2000" dirty="0" err="1" smtClean="0"/>
              <a:t>Source=argo.am.gdynia.pl;Initial</a:t>
            </a:r>
            <a:r>
              <a:rPr lang="pl-PL" sz="2000" dirty="0" smtClean="0"/>
              <a:t> </a:t>
            </a:r>
            <a:r>
              <a:rPr lang="pl-PL" sz="2000" dirty="0" err="1" smtClean="0"/>
              <a:t>Catalog=aspnetdb;Persist</a:t>
            </a:r>
            <a:r>
              <a:rPr lang="pl-PL" sz="2000" dirty="0" smtClean="0"/>
              <a:t> Security </a:t>
            </a:r>
            <a:r>
              <a:rPr lang="pl-PL" sz="2000" dirty="0" err="1" smtClean="0"/>
              <a:t>Info=True;User</a:t>
            </a:r>
            <a:r>
              <a:rPr lang="pl-PL" sz="2000" dirty="0" smtClean="0"/>
              <a:t> </a:t>
            </a:r>
            <a:r>
              <a:rPr lang="pl-PL" sz="2000" dirty="0" err="1" smtClean="0"/>
              <a:t>ID=student;Password=student</a:t>
            </a:r>
            <a:r>
              <a:rPr lang="pl-PL" sz="2000" dirty="0" smtClean="0"/>
              <a:t>"</a:t>
            </a:r>
          </a:p>
          <a:p>
            <a:pPr>
              <a:buNone/>
            </a:pPr>
            <a:r>
              <a:rPr lang="pl-PL" sz="2000" dirty="0" smtClean="0"/>
              <a:t>      </a:t>
            </a:r>
            <a:r>
              <a:rPr lang="pl-PL" sz="2000" dirty="0" err="1" smtClean="0"/>
              <a:t>providerName="System.Data.SqlClient</a:t>
            </a:r>
            <a:r>
              <a:rPr lang="pl-PL" sz="2000" dirty="0" smtClean="0"/>
              <a:t>" /&gt;</a:t>
            </a:r>
          </a:p>
          <a:p>
            <a:pPr>
              <a:buNone/>
            </a:pPr>
            <a:r>
              <a:rPr lang="pl-PL" sz="2000" dirty="0" smtClean="0"/>
              <a:t>  &lt;/</a:t>
            </a:r>
            <a:r>
              <a:rPr lang="pl-PL" sz="2000" dirty="0" err="1" smtClean="0"/>
              <a:t>connectionStrings</a:t>
            </a:r>
            <a:r>
              <a:rPr lang="pl-PL" sz="2000" dirty="0" smtClean="0"/>
              <a:t>&gt;</a:t>
            </a:r>
          </a:p>
          <a:p>
            <a:pPr>
              <a:buNone/>
            </a:pPr>
            <a:endParaRPr lang="pl-PL" sz="2000" dirty="0" smtClean="0"/>
          </a:p>
          <a:p>
            <a:pPr>
              <a:buNone/>
            </a:pPr>
            <a:r>
              <a:rPr lang="pl-PL" sz="2000" dirty="0" smtClean="0"/>
              <a:t>&lt;</a:t>
            </a:r>
            <a:r>
              <a:rPr lang="pl-PL" sz="2000" dirty="0" err="1" smtClean="0"/>
              <a:t>appSettings</a:t>
            </a:r>
            <a:r>
              <a:rPr lang="pl-PL" sz="2000" dirty="0" smtClean="0"/>
              <a:t>&gt; &lt;</a:t>
            </a:r>
            <a:r>
              <a:rPr lang="pl-PL" sz="2000" dirty="0" err="1" smtClean="0"/>
              <a:t>add</a:t>
            </a:r>
            <a:r>
              <a:rPr lang="pl-PL" sz="2000" dirty="0" smtClean="0"/>
              <a:t> </a:t>
            </a:r>
            <a:r>
              <a:rPr lang="pl-PL" sz="2000" dirty="0" err="1" smtClean="0"/>
              <a:t>key="ValidationSettings:UnobtrusiveValidationMode</a:t>
            </a:r>
            <a:r>
              <a:rPr lang="pl-PL" sz="2000" dirty="0" smtClean="0"/>
              <a:t>" </a:t>
            </a:r>
            <a:r>
              <a:rPr lang="pl-PL" sz="2000" dirty="0" err="1" smtClean="0"/>
              <a:t>value="None</a:t>
            </a:r>
            <a:r>
              <a:rPr lang="pl-PL" sz="2000" dirty="0" smtClean="0"/>
              <a:t>" /&gt; &lt;/</a:t>
            </a:r>
            <a:r>
              <a:rPr lang="pl-PL" sz="2000" dirty="0" err="1" smtClean="0"/>
              <a:t>appSettings</a:t>
            </a:r>
            <a:r>
              <a:rPr lang="pl-PL" sz="2000" dirty="0" smtClean="0"/>
              <a:t>&gt;</a:t>
            </a:r>
            <a:endParaRPr lang="pl-PL" sz="2000" dirty="0" smtClean="0"/>
          </a:p>
          <a:p>
            <a:pPr>
              <a:buNone/>
            </a:pPr>
            <a:endParaRPr lang="pl-PL" sz="2000" dirty="0" smtClean="0"/>
          </a:p>
          <a:p>
            <a:pPr>
              <a:buNone/>
            </a:pPr>
            <a:r>
              <a:rPr lang="pl-PL" sz="2000" dirty="0" smtClean="0"/>
              <a:t>&lt;</a:t>
            </a:r>
            <a:r>
              <a:rPr lang="pl-PL" sz="2000" dirty="0" err="1" smtClean="0"/>
              <a:t>connectionStrings</a:t>
            </a:r>
            <a:r>
              <a:rPr lang="pl-PL" sz="2000" dirty="0" smtClean="0"/>
              <a:t>&gt;</a:t>
            </a:r>
          </a:p>
          <a:p>
            <a:pPr>
              <a:buNone/>
            </a:pPr>
            <a:r>
              <a:rPr lang="pl-PL" sz="2000" dirty="0" smtClean="0"/>
              <a:t>        &lt;</a:t>
            </a:r>
            <a:r>
              <a:rPr lang="pl-PL" sz="2000" dirty="0" err="1" smtClean="0"/>
              <a:t>add</a:t>
            </a:r>
            <a:r>
              <a:rPr lang="pl-PL" sz="2000" dirty="0" smtClean="0"/>
              <a:t> </a:t>
            </a:r>
            <a:r>
              <a:rPr lang="pl-PL" sz="2000" dirty="0" err="1" smtClean="0"/>
              <a:t>name="LocalSqlServer</a:t>
            </a:r>
            <a:r>
              <a:rPr lang="pl-PL" sz="2000" dirty="0" smtClean="0"/>
              <a:t>" </a:t>
            </a:r>
            <a:r>
              <a:rPr lang="pl-PL" sz="2000" dirty="0" err="1" smtClean="0"/>
              <a:t>connectionString="data</a:t>
            </a:r>
            <a:r>
              <a:rPr lang="pl-PL" sz="2000" dirty="0" smtClean="0"/>
              <a:t> </a:t>
            </a:r>
            <a:r>
              <a:rPr lang="pl-PL" sz="2000" dirty="0" err="1" smtClean="0"/>
              <a:t>source=.\SQLEXPRESS;Integrated</a:t>
            </a:r>
            <a:r>
              <a:rPr lang="pl-PL" sz="2000" dirty="0" smtClean="0"/>
              <a:t> </a:t>
            </a:r>
            <a:r>
              <a:rPr lang="pl-PL" sz="2000" dirty="0" err="1" smtClean="0"/>
              <a:t>Security=SSPI;AttachDBFilename=|DataDirectory|aspnetdb.mdf;User</a:t>
            </a:r>
            <a:r>
              <a:rPr lang="pl-PL" sz="2000" dirty="0" smtClean="0"/>
              <a:t> </a:t>
            </a:r>
            <a:r>
              <a:rPr lang="pl-PL" sz="2000" dirty="0" err="1" smtClean="0"/>
              <a:t>Instance=true</a:t>
            </a:r>
            <a:r>
              <a:rPr lang="pl-PL" sz="2000" dirty="0" smtClean="0"/>
              <a:t>" </a:t>
            </a:r>
            <a:r>
              <a:rPr lang="pl-PL" sz="2000" dirty="0" err="1" smtClean="0"/>
              <a:t>providerName="System.Data.SqlClient</a:t>
            </a:r>
            <a:r>
              <a:rPr lang="pl-PL" sz="2000" dirty="0" smtClean="0"/>
              <a:t>"/&gt;</a:t>
            </a:r>
          </a:p>
          <a:p>
            <a:pPr>
              <a:buNone/>
            </a:pPr>
            <a:endParaRPr lang="pl-PL" sz="2000" dirty="0" smtClean="0"/>
          </a:p>
          <a:p>
            <a:pPr>
              <a:buNone/>
            </a:pPr>
            <a:r>
              <a:rPr lang="pl-PL" sz="2000" dirty="0" smtClean="0"/>
              <a:t>&lt;</a:t>
            </a:r>
            <a:r>
              <a:rPr lang="pl-PL" sz="2000" dirty="0" err="1" smtClean="0"/>
              <a:t>add</a:t>
            </a:r>
            <a:r>
              <a:rPr lang="pl-PL" sz="2000" dirty="0" smtClean="0"/>
              <a:t> </a:t>
            </a:r>
            <a:r>
              <a:rPr lang="pl-PL" sz="2000" dirty="0" err="1" smtClean="0"/>
              <a:t>name="DefaultConnection</a:t>
            </a:r>
            <a:r>
              <a:rPr lang="pl-PL" sz="2000" dirty="0" smtClean="0"/>
              <a:t>" </a:t>
            </a:r>
            <a:r>
              <a:rPr lang="pl-PL" sz="2000" dirty="0" err="1" smtClean="0"/>
              <a:t>connectionString="Data</a:t>
            </a:r>
            <a:r>
              <a:rPr lang="pl-PL" sz="2000" dirty="0" smtClean="0"/>
              <a:t> </a:t>
            </a:r>
            <a:r>
              <a:rPr lang="pl-PL" sz="2000" dirty="0" err="1" smtClean="0"/>
              <a:t>Source</a:t>
            </a:r>
            <a:r>
              <a:rPr lang="pl-PL" sz="2000" dirty="0" smtClean="0"/>
              <a:t>=(</a:t>
            </a:r>
            <a:r>
              <a:rPr lang="pl-PL" sz="2000" dirty="0" err="1" smtClean="0"/>
              <a:t>LocalDb</a:t>
            </a:r>
            <a:r>
              <a:rPr lang="pl-PL" sz="2000" dirty="0" smtClean="0"/>
              <a:t>)\</a:t>
            </a:r>
            <a:r>
              <a:rPr lang="pl-PL" sz="2000" dirty="0" smtClean="0"/>
              <a:t>MSSQLLocalDB;AttachDbFilename</a:t>
            </a:r>
            <a:r>
              <a:rPr lang="pl-PL" sz="2000" dirty="0" smtClean="0"/>
              <a:t>=|DataDirectory|\aspnet-WebApplication4-20210121121332.mdf;Initial Catalog=aspnet-WebApplication4-20210121121332</a:t>
            </a:r>
            <a:r>
              <a:rPr lang="pl-PL" sz="2000" dirty="0" smtClean="0"/>
              <a:t>; </a:t>
            </a:r>
            <a:r>
              <a:rPr lang="pl-PL" sz="2000" dirty="0" err="1" smtClean="0"/>
              <a:t>Integrated</a:t>
            </a:r>
            <a:r>
              <a:rPr lang="pl-PL" sz="2000" dirty="0" smtClean="0"/>
              <a:t> </a:t>
            </a:r>
            <a:r>
              <a:rPr lang="pl-PL" sz="2000" dirty="0" err="1" smtClean="0"/>
              <a:t>Security=True</a:t>
            </a:r>
            <a:r>
              <a:rPr lang="pl-PL" sz="2000" dirty="0" smtClean="0"/>
              <a:t>"</a:t>
            </a:r>
            <a:endParaRPr lang="pl-PL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935786"/>
            <a:ext cx="11073652" cy="1143000"/>
          </a:xfrm>
        </p:spPr>
        <p:txBody>
          <a:bodyPr/>
          <a:lstStyle/>
          <a:p>
            <a:r>
              <a:rPr lang="pl-PL"/>
              <a:t>Autoryzacja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2249354"/>
            <a:ext cx="10441641" cy="367407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pl-PL" sz="2000" dirty="0"/>
              <a:t>Autoryzacja dostępu do zasobów umieszczonych w katalogu lub podkatalogu aplikacji znajduje się w pliku </a:t>
            </a:r>
            <a:r>
              <a:rPr lang="pl-PL" sz="2000" i="1" dirty="0" err="1"/>
              <a:t>web.config</a:t>
            </a:r>
            <a:r>
              <a:rPr lang="pl-PL" sz="2000" dirty="0"/>
              <a:t> znajdującym się w tym katalogu albo w katalogu nadrzędnym – obowiązują zasady konfiguracji hierarchicznej.</a:t>
            </a:r>
          </a:p>
          <a:p>
            <a:pPr>
              <a:lnSpc>
                <a:spcPct val="80000"/>
              </a:lnSpc>
            </a:pPr>
            <a:r>
              <a:rPr lang="pl-PL" sz="2000" dirty="0"/>
              <a:t>Autoryzacji można dokonać</a:t>
            </a:r>
          </a:p>
          <a:p>
            <a:pPr lvl="1">
              <a:lnSpc>
                <a:spcPct val="80000"/>
              </a:lnSpc>
            </a:pPr>
            <a:r>
              <a:rPr lang="pl-PL" sz="2000" dirty="0"/>
              <a:t>edytorem tekstowym </a:t>
            </a:r>
            <a:r>
              <a:rPr lang="pl-PL" sz="2000" i="1" dirty="0"/>
              <a:t>Visual Studio</a:t>
            </a:r>
            <a:r>
              <a:rPr lang="pl-PL" sz="2000" dirty="0"/>
              <a:t> lub innym,</a:t>
            </a:r>
          </a:p>
          <a:p>
            <a:pPr lvl="1">
              <a:lnSpc>
                <a:spcPct val="80000"/>
              </a:lnSpc>
            </a:pPr>
            <a:r>
              <a:rPr lang="pl-PL" sz="2000" dirty="0"/>
              <a:t>w starszych wersjach programem</a:t>
            </a:r>
            <a:r>
              <a:rPr lang="pl-PL" sz="2000" i="1" dirty="0"/>
              <a:t> Web </a:t>
            </a:r>
            <a:r>
              <a:rPr lang="pl-PL" sz="2000" i="1" dirty="0" err="1"/>
              <a:t>Site</a:t>
            </a:r>
            <a:r>
              <a:rPr lang="pl-PL" sz="2000" i="1" dirty="0"/>
              <a:t> </a:t>
            </a:r>
            <a:r>
              <a:rPr lang="pl-PL" sz="2000" i="1" dirty="0" err="1"/>
              <a:t>Administration</a:t>
            </a:r>
            <a:r>
              <a:rPr lang="pl-PL" sz="2000" i="1" dirty="0"/>
              <a:t> </a:t>
            </a:r>
            <a:r>
              <a:rPr lang="pl-PL" sz="2000" i="1" dirty="0" err="1"/>
              <a:t>Tool</a:t>
            </a:r>
            <a:r>
              <a:rPr lang="pl-PL" sz="2000" dirty="0"/>
              <a:t>,</a:t>
            </a:r>
          </a:p>
          <a:p>
            <a:pPr lvl="1">
              <a:lnSpc>
                <a:spcPct val="80000"/>
              </a:lnSpc>
            </a:pPr>
            <a:r>
              <a:rPr lang="pl-PL" sz="2000" dirty="0"/>
              <a:t>posługując się oknem dialogowym </a:t>
            </a:r>
            <a:r>
              <a:rPr lang="pl-PL" sz="2000" i="1" dirty="0"/>
              <a:t>ASP.NET </a:t>
            </a:r>
            <a:r>
              <a:rPr lang="pl-PL" sz="2000" i="1" dirty="0" err="1"/>
              <a:t>Confoguration</a:t>
            </a:r>
            <a:r>
              <a:rPr lang="pl-PL" sz="2000" i="1" dirty="0"/>
              <a:t> </a:t>
            </a:r>
            <a:r>
              <a:rPr lang="pl-PL" sz="2000" i="1" dirty="0" err="1"/>
              <a:t>Settings</a:t>
            </a:r>
            <a:r>
              <a:rPr lang="pl-PL" sz="2000" i="1" dirty="0"/>
              <a:t> </a:t>
            </a:r>
            <a:r>
              <a:rPr lang="pl-PL" sz="2000" dirty="0"/>
              <a:t>programu administracji serwerem IIS</a:t>
            </a:r>
            <a:r>
              <a:rPr lang="pl-PL" sz="2000" i="1" dirty="0"/>
              <a:t>.</a:t>
            </a:r>
          </a:p>
          <a:p>
            <a:pPr>
              <a:lnSpc>
                <a:spcPct val="80000"/>
              </a:lnSpc>
            </a:pPr>
            <a:r>
              <a:rPr lang="pl-PL" sz="2000" dirty="0"/>
              <a:t>Pliki z autoryzacją można przesłać na serwer wraz z witryną.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55638"/>
            <a:ext cx="10972800" cy="1143000"/>
          </a:xfrm>
        </p:spPr>
        <p:txBody>
          <a:bodyPr/>
          <a:lstStyle/>
          <a:p>
            <a:r>
              <a:rPr lang="pl-PL"/>
              <a:t>Przykład autoryzacji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981203"/>
            <a:ext cx="10972800" cy="3999287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l-PL" sz="2000" noProof="1">
                <a:solidFill>
                  <a:srgbClr val="0000FF"/>
                </a:solidFill>
                <a:latin typeface="Consolas" pitchFamily="49" charset="0"/>
              </a:rPr>
              <a:t>&lt;?</a:t>
            </a:r>
            <a:r>
              <a:rPr lang="pl-PL" sz="2000" noProof="1">
                <a:solidFill>
                  <a:srgbClr val="A31515"/>
                </a:solidFill>
                <a:latin typeface="Consolas" pitchFamily="49" charset="0"/>
              </a:rPr>
              <a:t>xml</a:t>
            </a:r>
            <a:r>
              <a:rPr lang="pl-PL" sz="2000" noProof="1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pl-PL" sz="2000" noProof="1">
                <a:solidFill>
                  <a:srgbClr val="FF0000"/>
                </a:solidFill>
                <a:latin typeface="Consolas" pitchFamily="49" charset="0"/>
              </a:rPr>
              <a:t>version</a:t>
            </a:r>
            <a:r>
              <a:rPr lang="pl-PL" sz="2000" noProof="1">
                <a:solidFill>
                  <a:srgbClr val="0000FF"/>
                </a:solidFill>
                <a:latin typeface="Consolas" pitchFamily="49" charset="0"/>
              </a:rPr>
              <a:t>="1.0" </a:t>
            </a:r>
            <a:r>
              <a:rPr lang="pl-PL" sz="2000" noProof="1">
                <a:solidFill>
                  <a:srgbClr val="FF0000"/>
                </a:solidFill>
                <a:latin typeface="Consolas" pitchFamily="49" charset="0"/>
              </a:rPr>
              <a:t>encoding</a:t>
            </a:r>
            <a:r>
              <a:rPr lang="pl-PL" sz="2000" noProof="1">
                <a:solidFill>
                  <a:srgbClr val="0000FF"/>
                </a:solidFill>
                <a:latin typeface="Consolas" pitchFamily="49" charset="0"/>
              </a:rPr>
              <a:t>="utf-8"?&gt;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l-PL" sz="2000" noProof="1">
                <a:solidFill>
                  <a:srgbClr val="0000FF"/>
                </a:solidFill>
                <a:latin typeface="Consolas" pitchFamily="49" charset="0"/>
              </a:rPr>
              <a:t>&lt;</a:t>
            </a:r>
            <a:r>
              <a:rPr lang="pl-PL" sz="2000" noProof="1">
                <a:solidFill>
                  <a:srgbClr val="A31515"/>
                </a:solidFill>
                <a:latin typeface="Consolas" pitchFamily="49" charset="0"/>
              </a:rPr>
              <a:t>configuration</a:t>
            </a:r>
            <a:r>
              <a:rPr lang="pl-PL" sz="2000" noProof="1">
                <a:solidFill>
                  <a:srgbClr val="0000FF"/>
                </a:solidFill>
                <a:latin typeface="Consolas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l-PL" sz="2000" noProof="1">
                <a:solidFill>
                  <a:srgbClr val="0000FF"/>
                </a:solidFill>
                <a:latin typeface="Consolas" pitchFamily="49" charset="0"/>
              </a:rPr>
              <a:t>    &lt;</a:t>
            </a:r>
            <a:r>
              <a:rPr lang="pl-PL" sz="2000" noProof="1">
                <a:solidFill>
                  <a:srgbClr val="A31515"/>
                </a:solidFill>
                <a:latin typeface="Consolas" pitchFamily="49" charset="0"/>
              </a:rPr>
              <a:t>system.web</a:t>
            </a:r>
            <a:r>
              <a:rPr lang="pl-PL" sz="2000" noProof="1">
                <a:solidFill>
                  <a:srgbClr val="0000FF"/>
                </a:solidFill>
                <a:latin typeface="Consolas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l-PL" sz="2000" noProof="1">
                <a:solidFill>
                  <a:srgbClr val="0000FF"/>
                </a:solidFill>
                <a:latin typeface="Consolas" pitchFamily="49" charset="0"/>
              </a:rPr>
              <a:t>        &lt;</a:t>
            </a:r>
            <a:r>
              <a:rPr lang="pl-PL" sz="2000" noProof="1">
                <a:solidFill>
                  <a:srgbClr val="A31515"/>
                </a:solidFill>
                <a:latin typeface="Consolas" pitchFamily="49" charset="0"/>
              </a:rPr>
              <a:t>authorization</a:t>
            </a:r>
            <a:r>
              <a:rPr lang="pl-PL" sz="2000" noProof="1">
                <a:solidFill>
                  <a:srgbClr val="0000FF"/>
                </a:solidFill>
                <a:latin typeface="Consolas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l-PL" sz="2000" noProof="1">
                <a:solidFill>
                  <a:srgbClr val="0000FF"/>
                </a:solidFill>
                <a:latin typeface="Consolas" pitchFamily="49" charset="0"/>
              </a:rPr>
              <a:t>            &lt;</a:t>
            </a:r>
            <a:r>
              <a:rPr lang="pl-PL" sz="2000" noProof="1">
                <a:solidFill>
                  <a:srgbClr val="A31515"/>
                </a:solidFill>
                <a:latin typeface="Consolas" pitchFamily="49" charset="0"/>
              </a:rPr>
              <a:t>allow</a:t>
            </a:r>
            <a:r>
              <a:rPr lang="pl-PL" sz="2000" noProof="1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pl-PL" sz="2000" noProof="1">
                <a:solidFill>
                  <a:srgbClr val="FF0000"/>
                </a:solidFill>
                <a:latin typeface="Consolas" pitchFamily="49" charset="0"/>
              </a:rPr>
              <a:t>roles</a:t>
            </a:r>
            <a:r>
              <a:rPr lang="pl-PL" sz="2000" noProof="1">
                <a:solidFill>
                  <a:srgbClr val="0000FF"/>
                </a:solidFill>
                <a:latin typeface="Consolas" pitchFamily="49" charset="0"/>
              </a:rPr>
              <a:t>="nowa" /&gt;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l-PL" sz="2000" noProof="1">
                <a:solidFill>
                  <a:srgbClr val="0000FF"/>
                </a:solidFill>
                <a:latin typeface="Consolas" pitchFamily="49" charset="0"/>
              </a:rPr>
              <a:t>            &lt;</a:t>
            </a:r>
            <a:r>
              <a:rPr lang="pl-PL" sz="2000" noProof="1">
                <a:solidFill>
                  <a:srgbClr val="A31515"/>
                </a:solidFill>
                <a:latin typeface="Consolas" pitchFamily="49" charset="0"/>
              </a:rPr>
              <a:t>allow</a:t>
            </a:r>
            <a:r>
              <a:rPr lang="pl-PL" sz="2000" noProof="1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pl-PL" sz="2000" noProof="1">
                <a:solidFill>
                  <a:srgbClr val="FF0000"/>
                </a:solidFill>
                <a:latin typeface="Consolas" pitchFamily="49" charset="0"/>
              </a:rPr>
              <a:t>users</a:t>
            </a:r>
            <a:r>
              <a:rPr lang="pl-PL" sz="2000" noProof="1">
                <a:solidFill>
                  <a:srgbClr val="0000FF"/>
                </a:solidFill>
                <a:latin typeface="Consolas" pitchFamily="49" charset="0"/>
              </a:rPr>
              <a:t>="test" /&gt;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l-PL" sz="2000" noProof="1">
                <a:solidFill>
                  <a:srgbClr val="0000FF"/>
                </a:solidFill>
                <a:latin typeface="Consolas" pitchFamily="49" charset="0"/>
              </a:rPr>
              <a:t>            &lt;</a:t>
            </a:r>
            <a:r>
              <a:rPr lang="pl-PL" sz="2000" noProof="1">
                <a:solidFill>
                  <a:srgbClr val="A31515"/>
                </a:solidFill>
                <a:latin typeface="Consolas" pitchFamily="49" charset="0"/>
              </a:rPr>
              <a:t>allow</a:t>
            </a:r>
            <a:r>
              <a:rPr lang="pl-PL" sz="2000" noProof="1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pl-PL" sz="2000" noProof="1">
                <a:solidFill>
                  <a:srgbClr val="FF0000"/>
                </a:solidFill>
                <a:latin typeface="Consolas" pitchFamily="49" charset="0"/>
              </a:rPr>
              <a:t>users</a:t>
            </a:r>
            <a:r>
              <a:rPr lang="pl-PL" sz="2000" noProof="1">
                <a:solidFill>
                  <a:srgbClr val="0000FF"/>
                </a:solidFill>
                <a:latin typeface="Consolas" pitchFamily="49" charset="0"/>
              </a:rPr>
              <a:t>="nowy" /&gt;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l-PL" sz="2000" noProof="1">
                <a:solidFill>
                  <a:srgbClr val="0000FF"/>
                </a:solidFill>
                <a:latin typeface="Consolas" pitchFamily="49" charset="0"/>
              </a:rPr>
              <a:t>            &lt;</a:t>
            </a:r>
            <a:r>
              <a:rPr lang="pl-PL" sz="2000" noProof="1">
                <a:solidFill>
                  <a:srgbClr val="A31515"/>
                </a:solidFill>
                <a:latin typeface="Consolas" pitchFamily="49" charset="0"/>
              </a:rPr>
              <a:t>deny</a:t>
            </a:r>
            <a:r>
              <a:rPr lang="pl-PL" sz="2000" noProof="1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pl-PL" sz="2000" noProof="1">
                <a:solidFill>
                  <a:srgbClr val="FF0000"/>
                </a:solidFill>
                <a:latin typeface="Consolas" pitchFamily="49" charset="0"/>
              </a:rPr>
              <a:t>users</a:t>
            </a:r>
            <a:r>
              <a:rPr lang="pl-PL" sz="2000" noProof="1">
                <a:solidFill>
                  <a:srgbClr val="0000FF"/>
                </a:solidFill>
                <a:latin typeface="Consolas" pitchFamily="49" charset="0"/>
              </a:rPr>
              <a:t>="?" /&gt;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l-PL" sz="2000" noProof="1">
                <a:solidFill>
                  <a:srgbClr val="0000FF"/>
                </a:solidFill>
                <a:latin typeface="Consolas" pitchFamily="49" charset="0"/>
              </a:rPr>
              <a:t>            &lt;</a:t>
            </a:r>
            <a:r>
              <a:rPr lang="pl-PL" sz="2000" noProof="1">
                <a:solidFill>
                  <a:srgbClr val="A31515"/>
                </a:solidFill>
                <a:latin typeface="Consolas" pitchFamily="49" charset="0"/>
              </a:rPr>
              <a:t>deny</a:t>
            </a:r>
            <a:r>
              <a:rPr lang="pl-PL" sz="2000" noProof="1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pl-PL" sz="2000" noProof="1">
                <a:solidFill>
                  <a:srgbClr val="FF0000"/>
                </a:solidFill>
                <a:latin typeface="Consolas" pitchFamily="49" charset="0"/>
              </a:rPr>
              <a:t>users</a:t>
            </a:r>
            <a:r>
              <a:rPr lang="pl-PL" sz="2000" noProof="1">
                <a:solidFill>
                  <a:srgbClr val="0000FF"/>
                </a:solidFill>
                <a:latin typeface="Consolas" pitchFamily="49" charset="0"/>
              </a:rPr>
              <a:t>="*" /&gt;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l-PL" sz="2000" noProof="1">
                <a:solidFill>
                  <a:srgbClr val="0000FF"/>
                </a:solidFill>
                <a:latin typeface="Consolas" pitchFamily="49" charset="0"/>
              </a:rPr>
              <a:t>        &lt;/</a:t>
            </a:r>
            <a:r>
              <a:rPr lang="pl-PL" sz="2000" noProof="1">
                <a:solidFill>
                  <a:srgbClr val="A31515"/>
                </a:solidFill>
                <a:latin typeface="Consolas" pitchFamily="49" charset="0"/>
              </a:rPr>
              <a:t>authorization</a:t>
            </a:r>
            <a:r>
              <a:rPr lang="pl-PL" sz="2000" noProof="1">
                <a:solidFill>
                  <a:srgbClr val="0000FF"/>
                </a:solidFill>
                <a:latin typeface="Consolas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l-PL" sz="2000" noProof="1">
                <a:solidFill>
                  <a:srgbClr val="0000FF"/>
                </a:solidFill>
                <a:latin typeface="Consolas" pitchFamily="49" charset="0"/>
              </a:rPr>
              <a:t>    &lt;/</a:t>
            </a:r>
            <a:r>
              <a:rPr lang="pl-PL" sz="2000" noProof="1">
                <a:solidFill>
                  <a:srgbClr val="A31515"/>
                </a:solidFill>
                <a:latin typeface="Consolas" pitchFamily="49" charset="0"/>
              </a:rPr>
              <a:t>system.web</a:t>
            </a:r>
            <a:r>
              <a:rPr lang="pl-PL" sz="2000" noProof="1">
                <a:solidFill>
                  <a:srgbClr val="0000FF"/>
                </a:solidFill>
                <a:latin typeface="Consolas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l-PL" sz="2000" noProof="1">
                <a:solidFill>
                  <a:srgbClr val="0000FF"/>
                </a:solidFill>
                <a:latin typeface="Consolas" pitchFamily="49" charset="0"/>
              </a:rPr>
              <a:t>&lt;/</a:t>
            </a:r>
            <a:r>
              <a:rPr lang="pl-PL" sz="2000" noProof="1">
                <a:solidFill>
                  <a:srgbClr val="A31515"/>
                </a:solidFill>
                <a:latin typeface="Consolas" pitchFamily="49" charset="0"/>
              </a:rPr>
              <a:t>configuration</a:t>
            </a:r>
            <a:r>
              <a:rPr lang="pl-PL" sz="2000" noProof="1">
                <a:solidFill>
                  <a:srgbClr val="0000FF"/>
                </a:solidFill>
                <a:latin typeface="Consolas" pitchFamily="49" charset="0"/>
              </a:rPr>
              <a:t>&gt;</a:t>
            </a:r>
            <a:endParaRPr lang="pl-PL" sz="2000" dirty="0">
              <a:solidFill>
                <a:srgbClr val="0000FF"/>
              </a:solidFill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09600" y="633226"/>
            <a:ext cx="10972800" cy="1143000"/>
          </a:xfrm>
        </p:spPr>
        <p:txBody>
          <a:bodyPr/>
          <a:lstStyle/>
          <a:p>
            <a:r>
              <a:rPr lang="pl-PL" dirty="0"/>
              <a:t>Szablony aplikacji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09600" y="1958791"/>
            <a:ext cx="10972800" cy="36743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sz="2400" dirty="0"/>
              <a:t>CSS - </a:t>
            </a:r>
            <a:r>
              <a:rPr lang="pl-PL" sz="2400" i="1" dirty="0" err="1"/>
              <a:t>Cascading</a:t>
            </a:r>
            <a:r>
              <a:rPr lang="pl-PL" sz="2400" i="1" dirty="0"/>
              <a:t> Style </a:t>
            </a:r>
            <a:r>
              <a:rPr lang="pl-PL" sz="2400" i="1" dirty="0" err="1"/>
              <a:t>Sheets</a:t>
            </a:r>
            <a:r>
              <a:rPr lang="pl-PL" sz="2400" i="1" dirty="0"/>
              <a:t> – Kaskadowe arkusze stylów</a:t>
            </a:r>
            <a:endParaRPr lang="pl-PL" sz="2400">
              <a:cs typeface="Calibri"/>
            </a:endParaRPr>
          </a:p>
          <a:p>
            <a:r>
              <a:rPr lang="pl-PL" sz="2400" dirty="0" err="1"/>
              <a:t>Bootstrap</a:t>
            </a:r>
            <a:r>
              <a:rPr lang="pl-PL" sz="2400" dirty="0"/>
              <a:t> – biblioteka CSS</a:t>
            </a:r>
            <a:endParaRPr lang="pl-PL" sz="2400">
              <a:cs typeface="Calibri"/>
            </a:endParaRPr>
          </a:p>
          <a:p>
            <a:r>
              <a:rPr lang="pl-PL" sz="2400" dirty="0" err="1"/>
              <a:t>Responsywność</a:t>
            </a:r>
            <a:r>
              <a:rPr lang="pl-PL" sz="2400" dirty="0"/>
              <a:t> –  technika projektowania stron www, tak aby ich wygląd i układ dostosowywał się automatycznie do rozmiaru okna przeglądarki, </a:t>
            </a:r>
            <a:endParaRPr lang="pl-PL" sz="2400">
              <a:cs typeface="Calibri"/>
            </a:endParaRPr>
          </a:p>
          <a:p>
            <a:pPr lvl="1"/>
            <a:r>
              <a:rPr lang="pl-PL" sz="2000" dirty="0"/>
              <a:t>nie trzeba budować osobnych aplikacji dla komputerów stacjonarnych z dużymi monitorami i urządzeń przenośnych z małymi ekranami, responsywna aplikacja jest dostosowana do różnych wielkości ekranu.</a:t>
            </a:r>
            <a:endParaRPr lang="pl-PL" sz="2000"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09600" y="375491"/>
            <a:ext cx="10972800" cy="1143000"/>
          </a:xfrm>
        </p:spPr>
        <p:txBody>
          <a:bodyPr>
            <a:noAutofit/>
          </a:bodyPr>
          <a:lstStyle/>
          <a:p>
            <a:r>
              <a:rPr lang="pl-PL" sz="3600" dirty="0"/>
              <a:t>Szablon Visual Studio 2019 ASP.NET .NET Framework</a:t>
            </a:r>
            <a:endParaRPr lang="pl-PL" sz="3600">
              <a:cs typeface="Calibri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rcRect r="-138" b="8102"/>
          <a:stretch/>
        </p:blipFill>
        <p:spPr bwMode="auto">
          <a:xfrm>
            <a:off x="1944131" y="1340783"/>
            <a:ext cx="8333389" cy="4929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0790"/>
            <a:ext cx="10972800" cy="1143000"/>
          </a:xfrm>
        </p:spPr>
        <p:txBody>
          <a:bodyPr/>
          <a:lstStyle/>
          <a:p>
            <a:r>
              <a:rPr lang="pl-PL"/>
              <a:t>Strona wzorcowa – Master Page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013286"/>
            <a:ext cx="10972800" cy="4525963"/>
          </a:xfrm>
        </p:spPr>
        <p:txBody>
          <a:bodyPr/>
          <a:lstStyle/>
          <a:p>
            <a:r>
              <a:rPr lang="pl-PL" dirty="0"/>
              <a:t>Zawiera wspólną część wielu stron</a:t>
            </a:r>
          </a:p>
          <a:p>
            <a:pPr lvl="1"/>
            <a:r>
              <a:rPr lang="pl-PL" dirty="0"/>
              <a:t>nagłówek,</a:t>
            </a:r>
          </a:p>
          <a:p>
            <a:pPr lvl="1"/>
            <a:r>
              <a:rPr lang="pl-PL" dirty="0"/>
              <a:t>stopkę,</a:t>
            </a:r>
          </a:p>
          <a:p>
            <a:pPr lvl="1"/>
            <a:r>
              <a:rPr lang="pl-PL" dirty="0"/>
              <a:t>kontrolki nawigacyjne – Menu .</a:t>
            </a:r>
          </a:p>
          <a:p>
            <a:r>
              <a:rPr lang="pl-PL" dirty="0"/>
              <a:t>Kontener na zmienną treść dla wielu stron</a:t>
            </a:r>
          </a:p>
          <a:p>
            <a:pPr lvl="1"/>
            <a:r>
              <a:rPr lang="pl-PL" dirty="0"/>
              <a:t> </a:t>
            </a:r>
            <a:r>
              <a:rPr lang="pl-PL" dirty="0" err="1">
                <a:latin typeface="Courier New" pitchFamily="49" charset="0"/>
              </a:rPr>
              <a:t>ContentPlaceHolder</a:t>
            </a:r>
            <a:r>
              <a:rPr lang="pl-PL" dirty="0"/>
              <a:t>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09600" y="498755"/>
            <a:ext cx="10927977" cy="80682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l-PL" sz="2800" dirty="0"/>
              <a:t>Szablon Visual Studio 2019 ASP.NET .NET Framework - </a:t>
            </a:r>
            <a:r>
              <a:rPr lang="pl-PL" sz="2800" dirty="0" err="1"/>
              <a:t>responsywność</a:t>
            </a:r>
            <a:endParaRPr lang="pl-PL" sz="2800">
              <a:cs typeface="Calibri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1026" y="1289518"/>
            <a:ext cx="5588515" cy="4824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40701" y="1296912"/>
            <a:ext cx="3082438" cy="4781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863178"/>
            <a:ext cx="10972800" cy="1153438"/>
          </a:xfrm>
        </p:spPr>
        <p:txBody>
          <a:bodyPr/>
          <a:lstStyle/>
          <a:p>
            <a:r>
              <a:rPr lang="pl-PL"/>
              <a:t>Nawigacja witryny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188743"/>
            <a:ext cx="10972800" cy="356563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0000"/>
              </a:lnSpc>
            </a:pPr>
            <a:r>
              <a:rPr lang="pl-PL" sz="2400" dirty="0"/>
              <a:t>Kontrolki nawigacyjne umieszczane najczęściej na stronie wzorcowej </a:t>
            </a:r>
            <a:endParaRPr lang="pl-PL" sz="2400"/>
          </a:p>
          <a:p>
            <a:pPr lvl="1">
              <a:lnSpc>
                <a:spcPct val="80000"/>
              </a:lnSpc>
            </a:pPr>
            <a:r>
              <a:rPr lang="pl-PL" sz="2200" dirty="0" err="1">
                <a:latin typeface="Courier New"/>
                <a:cs typeface="Courier New"/>
              </a:rPr>
              <a:t>SiteMapPath</a:t>
            </a:r>
            <a:r>
              <a:rPr lang="pl-PL" sz="2200" dirty="0">
                <a:latin typeface="Courier New"/>
                <a:cs typeface="Courier New"/>
              </a:rPr>
              <a:t>,</a:t>
            </a:r>
            <a:endParaRPr lang="pl-PL" sz="2200">
              <a:latin typeface="Courier New" pitchFamily="49" charset="0"/>
              <a:cs typeface="Courier New"/>
            </a:endParaRPr>
          </a:p>
          <a:p>
            <a:pPr lvl="1">
              <a:lnSpc>
                <a:spcPct val="80000"/>
              </a:lnSpc>
            </a:pPr>
            <a:r>
              <a:rPr lang="pl-PL" sz="2200" dirty="0">
                <a:latin typeface="Courier New"/>
                <a:cs typeface="Courier New"/>
              </a:rPr>
              <a:t>Menu,</a:t>
            </a:r>
            <a:endParaRPr lang="pl-PL" sz="2200">
              <a:latin typeface="Courier New" pitchFamily="49" charset="0"/>
              <a:cs typeface="Courier New"/>
            </a:endParaRPr>
          </a:p>
          <a:p>
            <a:pPr lvl="1">
              <a:lnSpc>
                <a:spcPct val="80000"/>
              </a:lnSpc>
            </a:pPr>
            <a:r>
              <a:rPr lang="pl-PL" sz="2200" dirty="0" err="1">
                <a:latin typeface="Courier New"/>
                <a:cs typeface="Courier New"/>
              </a:rPr>
              <a:t>TreeView</a:t>
            </a:r>
            <a:r>
              <a:rPr lang="pl-PL" sz="2200" dirty="0">
                <a:latin typeface="Courier New"/>
                <a:cs typeface="Courier New"/>
              </a:rPr>
              <a:t>.</a:t>
            </a:r>
            <a:endParaRPr lang="pl-PL" sz="2200" dirty="0">
              <a:latin typeface="Courier New" pitchFamily="49" charset="0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pl-PL" sz="2400" dirty="0"/>
              <a:t>Kontrolki nawigacyjne mają własne pozycje lub pobierają dane o zawartości witryny z kontrolki </a:t>
            </a:r>
            <a:r>
              <a:rPr lang="pl-PL" sz="2400" noProof="1">
                <a:latin typeface="Courier New"/>
                <a:cs typeface="Courier New"/>
              </a:rPr>
              <a:t>SiteMapDataSource</a:t>
            </a:r>
            <a:r>
              <a:rPr lang="pl-PL" sz="2400" dirty="0"/>
              <a:t>.</a:t>
            </a:r>
            <a:endParaRPr lang="pl-PL" sz="2400" dirty="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pl-PL" sz="2400" dirty="0"/>
              <a:t>Kontrolka </a:t>
            </a:r>
            <a:r>
              <a:rPr lang="pl-PL" sz="2400" noProof="1">
                <a:latin typeface="Courier New"/>
                <a:cs typeface="Courier New"/>
              </a:rPr>
              <a:t>SiteMapDataSource</a:t>
            </a:r>
            <a:r>
              <a:rPr lang="pl-PL" sz="2400" dirty="0"/>
              <a:t> pobiera dane z pliku zawierającego mapę witryny – zwykle jest to plik </a:t>
            </a:r>
            <a:r>
              <a:rPr lang="pl-PL" sz="2400" i="1" dirty="0" err="1"/>
              <a:t>Web.sitemap</a:t>
            </a:r>
            <a:r>
              <a:rPr lang="pl-PL" sz="2400" dirty="0"/>
              <a:t>. </a:t>
            </a:r>
            <a:endParaRPr lang="pl-PL" sz="2400" dirty="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pl-PL" sz="2400" dirty="0"/>
              <a:t>Konfiguracja dostawcy mapy witryny znajduje się w plikach </a:t>
            </a:r>
            <a:r>
              <a:rPr lang="pl-PL" sz="2400" i="1" dirty="0" err="1"/>
              <a:t>web.config</a:t>
            </a:r>
            <a:r>
              <a:rPr lang="pl-PL" sz="2400" dirty="0"/>
              <a:t>.</a:t>
            </a:r>
            <a:endParaRPr lang="pl-PL" sz="2400" dirty="0"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801314"/>
            <a:ext cx="10972800" cy="1143000"/>
          </a:xfrm>
        </p:spPr>
        <p:txBody>
          <a:bodyPr/>
          <a:lstStyle/>
          <a:p>
            <a:r>
              <a:rPr lang="pl-PL" sz="3800"/>
              <a:t>Sekcja konfiguracji dostawców mapy witryny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>
          <a:xfrm>
            <a:off x="814917" y="2126877"/>
            <a:ext cx="10767483" cy="4530725"/>
          </a:xfrm>
        </p:spPr>
        <p:txBody>
          <a:bodyPr/>
          <a:lstStyle/>
          <a:p>
            <a:pPr marL="0" indent="14288">
              <a:buFont typeface="Wingdings" pitchFamily="2" charset="2"/>
              <a:buNone/>
            </a:pPr>
            <a:r>
              <a:rPr lang="pl-PL" sz="20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pl-PL" sz="2000" dirty="0" err="1">
                <a:solidFill>
                  <a:srgbClr val="000000"/>
                </a:solidFill>
                <a:latin typeface="Consolas" pitchFamily="49" charset="0"/>
              </a:rPr>
              <a:t>system.web</a:t>
            </a:r>
            <a:r>
              <a:rPr lang="pl-PL" sz="200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br>
              <a:rPr lang="pl-PL" sz="20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pl-PL" sz="2000" dirty="0">
                <a:solidFill>
                  <a:srgbClr val="000000"/>
                </a:solidFill>
                <a:latin typeface="Consolas" pitchFamily="49" charset="0"/>
              </a:rPr>
              <a:t>    &lt;</a:t>
            </a:r>
            <a:r>
              <a:rPr lang="pl-PL" sz="2000" dirty="0" err="1">
                <a:solidFill>
                  <a:srgbClr val="000000"/>
                </a:solidFill>
                <a:latin typeface="Consolas" pitchFamily="49" charset="0"/>
              </a:rPr>
              <a:t>siteMap</a:t>
            </a:r>
            <a:r>
              <a:rPr lang="pl-PL" sz="200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br>
              <a:rPr lang="pl-PL" sz="20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pl-PL" sz="2000" dirty="0">
                <a:solidFill>
                  <a:srgbClr val="000000"/>
                </a:solidFill>
                <a:latin typeface="Consolas" pitchFamily="49" charset="0"/>
              </a:rPr>
              <a:t>        &lt;</a:t>
            </a:r>
            <a:r>
              <a:rPr lang="pl-PL" sz="2000" dirty="0" err="1">
                <a:solidFill>
                  <a:srgbClr val="000000"/>
                </a:solidFill>
                <a:latin typeface="Consolas" pitchFamily="49" charset="0"/>
              </a:rPr>
              <a:t>providers</a:t>
            </a:r>
            <a:r>
              <a:rPr lang="pl-PL" sz="200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br>
              <a:rPr lang="pl-PL" sz="20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pl-PL" sz="2000" dirty="0">
                <a:solidFill>
                  <a:srgbClr val="000000"/>
                </a:solidFill>
                <a:latin typeface="Consolas" pitchFamily="49" charset="0"/>
              </a:rPr>
              <a:t>	  &lt;</a:t>
            </a:r>
            <a:r>
              <a:rPr lang="pl-PL" sz="2000" dirty="0" err="1">
                <a:solidFill>
                  <a:srgbClr val="000000"/>
                </a:solidFill>
                <a:latin typeface="Consolas" pitchFamily="49" charset="0"/>
              </a:rPr>
              <a:t>add</a:t>
            </a:r>
            <a:r>
              <a:rPr lang="pl-PL" sz="20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pl-PL" sz="2000" dirty="0" err="1">
                <a:solidFill>
                  <a:srgbClr val="000000"/>
                </a:solidFill>
                <a:latin typeface="Consolas" pitchFamily="49" charset="0"/>
              </a:rPr>
              <a:t>name=</a:t>
            </a:r>
            <a:r>
              <a:rPr lang="pl-PL" sz="2000" dirty="0" err="1">
                <a:latin typeface="Consolas" pitchFamily="49" charset="0"/>
              </a:rPr>
              <a:t>"</a:t>
            </a:r>
            <a:r>
              <a:rPr lang="pl-PL" sz="2000" dirty="0" err="1">
                <a:solidFill>
                  <a:srgbClr val="000000"/>
                </a:solidFill>
                <a:latin typeface="Consolas" pitchFamily="49" charset="0"/>
              </a:rPr>
              <a:t>Nazwa</a:t>
            </a:r>
            <a:r>
              <a:rPr lang="pl-PL" sz="2000" dirty="0">
                <a:latin typeface="Consolas" pitchFamily="49" charset="0"/>
              </a:rPr>
              <a:t>"</a:t>
            </a:r>
            <a:r>
              <a:rPr lang="pl-PL" sz="2000" dirty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pl-PL" sz="20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pl-PL" sz="2000" dirty="0">
                <a:solidFill>
                  <a:srgbClr val="000000"/>
                </a:solidFill>
                <a:latin typeface="Consolas" pitchFamily="49" charset="0"/>
              </a:rPr>
              <a:t>            </a:t>
            </a:r>
            <a:r>
              <a:rPr lang="pl-PL" sz="2000" dirty="0" err="1">
                <a:solidFill>
                  <a:srgbClr val="000000"/>
                </a:solidFill>
                <a:latin typeface="Consolas" pitchFamily="49" charset="0"/>
              </a:rPr>
              <a:t>description="Opis</a:t>
            </a:r>
            <a:r>
              <a:rPr lang="pl-PL" sz="2000" dirty="0">
                <a:solidFill>
                  <a:srgbClr val="000000"/>
                </a:solidFill>
                <a:latin typeface="Consolas" pitchFamily="49" charset="0"/>
              </a:rPr>
              <a:t> dostawcy." </a:t>
            </a:r>
            <a:br>
              <a:rPr lang="pl-PL" sz="20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pl-PL" sz="2000" dirty="0">
                <a:solidFill>
                  <a:srgbClr val="000000"/>
                </a:solidFill>
                <a:latin typeface="Consolas" pitchFamily="49" charset="0"/>
              </a:rPr>
              <a:t>            </a:t>
            </a:r>
            <a:r>
              <a:rPr lang="pl-PL" sz="2000" dirty="0" err="1">
                <a:latin typeface="Consolas" pitchFamily="49" charset="0"/>
              </a:rPr>
              <a:t>siteMapFile="Plik</a:t>
            </a:r>
            <a:r>
              <a:rPr lang="pl-PL" sz="2000" dirty="0">
                <a:latin typeface="Consolas" pitchFamily="49" charset="0"/>
              </a:rPr>
              <a:t> mapy witryny"</a:t>
            </a:r>
            <a:r>
              <a:rPr lang="pl-PL" sz="20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br>
              <a:rPr lang="pl-PL" sz="20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pl-PL" sz="2000" dirty="0">
                <a:solidFill>
                  <a:srgbClr val="000000"/>
                </a:solidFill>
                <a:latin typeface="Consolas" pitchFamily="49" charset="0"/>
              </a:rPr>
              <a:t>            </a:t>
            </a:r>
            <a:r>
              <a:rPr lang="pl-PL" sz="2000" dirty="0" err="1">
                <a:solidFill>
                  <a:srgbClr val="000000"/>
                </a:solidFill>
                <a:latin typeface="Consolas" pitchFamily="49" charset="0"/>
              </a:rPr>
              <a:t>type</a:t>
            </a:r>
            <a:r>
              <a:rPr lang="pl-PL" sz="200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pl-PL" sz="2000" dirty="0">
                <a:latin typeface="Consolas" pitchFamily="49" charset="0"/>
              </a:rPr>
              <a:t>"</a:t>
            </a:r>
            <a:r>
              <a:rPr lang="pl-PL" sz="2000" dirty="0">
                <a:solidFill>
                  <a:srgbClr val="000000"/>
                </a:solidFill>
                <a:latin typeface="Consolas" pitchFamily="49" charset="0"/>
              </a:rPr>
              <a:t>Nazwa klasy</a:t>
            </a:r>
            <a:r>
              <a:rPr lang="pl-PL" sz="2000" dirty="0">
                <a:latin typeface="Consolas" pitchFamily="49" charset="0"/>
              </a:rPr>
              <a:t>"</a:t>
            </a:r>
            <a:r>
              <a:rPr lang="pl-PL" sz="20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br>
              <a:rPr lang="pl-PL" sz="20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pl-PL" sz="2000" dirty="0">
                <a:solidFill>
                  <a:srgbClr val="000000"/>
                </a:solidFill>
                <a:latin typeface="Consolas" pitchFamily="49" charset="0"/>
              </a:rPr>
              <a:t>            </a:t>
            </a:r>
            <a:r>
              <a:rPr lang="pl-PL" sz="2000" dirty="0" err="1">
                <a:solidFill>
                  <a:srgbClr val="000000"/>
                </a:solidFill>
                <a:latin typeface="Consolas" pitchFamily="49" charset="0"/>
              </a:rPr>
              <a:t>securityTrimmingEnabled</a:t>
            </a:r>
            <a:r>
              <a:rPr lang="pl-PL" sz="20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pl-PL" sz="2000" dirty="0" err="1">
                <a:solidFill>
                  <a:srgbClr val="000000"/>
                </a:solidFill>
                <a:latin typeface="Consolas" pitchFamily="49" charset="0"/>
              </a:rPr>
              <a:t>true</a:t>
            </a:r>
            <a:r>
              <a:rPr lang="pl-PL" sz="2000" dirty="0">
                <a:solidFill>
                  <a:srgbClr val="000000"/>
                </a:solidFill>
                <a:latin typeface="Consolas" pitchFamily="49" charset="0"/>
              </a:rPr>
              <a:t>/</a:t>
            </a:r>
            <a:r>
              <a:rPr lang="pl-PL" sz="2000" dirty="0" err="1">
                <a:solidFill>
                  <a:srgbClr val="000000"/>
                </a:solidFill>
                <a:latin typeface="Consolas" pitchFamily="49" charset="0"/>
              </a:rPr>
              <a:t>false</a:t>
            </a:r>
            <a:r>
              <a:rPr lang="pl-PL" sz="2000" dirty="0">
                <a:solidFill>
                  <a:srgbClr val="000000"/>
                </a:solidFill>
                <a:latin typeface="Consolas" pitchFamily="49" charset="0"/>
              </a:rPr>
              <a:t> /&gt; </a:t>
            </a:r>
            <a:br>
              <a:rPr lang="pl-PL" sz="20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pl-PL" sz="2000" dirty="0">
                <a:solidFill>
                  <a:srgbClr val="000000"/>
                </a:solidFill>
                <a:latin typeface="Consolas" pitchFamily="49" charset="0"/>
              </a:rPr>
              <a:t>        &lt;/</a:t>
            </a:r>
            <a:r>
              <a:rPr lang="pl-PL" sz="2000" dirty="0" err="1">
                <a:solidFill>
                  <a:srgbClr val="000000"/>
                </a:solidFill>
                <a:latin typeface="Consolas" pitchFamily="49" charset="0"/>
              </a:rPr>
              <a:t>providers</a:t>
            </a:r>
            <a:r>
              <a:rPr lang="pl-PL" sz="200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br>
              <a:rPr lang="pl-PL" sz="20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pl-PL" sz="2000" dirty="0">
                <a:solidFill>
                  <a:srgbClr val="000000"/>
                </a:solidFill>
                <a:latin typeface="Consolas" pitchFamily="49" charset="0"/>
              </a:rPr>
              <a:t>    &lt;/</a:t>
            </a:r>
            <a:r>
              <a:rPr lang="pl-PL" sz="2000" dirty="0" err="1">
                <a:solidFill>
                  <a:srgbClr val="000000"/>
                </a:solidFill>
                <a:latin typeface="Consolas" pitchFamily="49" charset="0"/>
              </a:rPr>
              <a:t>siteMap</a:t>
            </a:r>
            <a:r>
              <a:rPr lang="pl-PL" sz="200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br>
              <a:rPr lang="pl-PL" sz="20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pl-PL" sz="2000" dirty="0">
                <a:solidFill>
                  <a:srgbClr val="000000"/>
                </a:solidFill>
                <a:latin typeface="Consolas" pitchFamily="49" charset="0"/>
              </a:rPr>
              <a:t>&lt;/</a:t>
            </a:r>
            <a:r>
              <a:rPr lang="pl-PL" sz="2000" dirty="0" err="1">
                <a:solidFill>
                  <a:srgbClr val="000000"/>
                </a:solidFill>
                <a:latin typeface="Consolas" pitchFamily="49" charset="0"/>
              </a:rPr>
              <a:t>system.web</a:t>
            </a:r>
            <a:r>
              <a:rPr lang="pl-PL" sz="2000" dirty="0">
                <a:solidFill>
                  <a:srgbClr val="000000"/>
                </a:solidFill>
                <a:latin typeface="Consolas" pitchFamily="49" charset="0"/>
              </a:rPr>
              <a:t>&gt;</a:t>
            </a:r>
            <a:r>
              <a:rPr lang="pl-PL" dirty="0">
                <a:latin typeface="Consolas" pitchFamily="49" charset="0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786653"/>
            <a:ext cx="9601200" cy="674844"/>
          </a:xfrm>
        </p:spPr>
        <p:txBody>
          <a:bodyPr/>
          <a:lstStyle/>
          <a:p>
            <a:r>
              <a:rPr lang="pl-PL" sz="3800" dirty="0"/>
              <a:t>Przykład konfiguracji dostawców mapy witryny 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1693501"/>
            <a:ext cx="9601200" cy="436232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l-PL" sz="2000" noProof="1">
                <a:solidFill>
                  <a:srgbClr val="0000FF"/>
                </a:solidFill>
                <a:latin typeface="Consolas" pitchFamily="49" charset="0"/>
              </a:rPr>
              <a:t>&lt;</a:t>
            </a:r>
            <a:r>
              <a:rPr lang="pl-PL" sz="2000" noProof="1">
                <a:solidFill>
                  <a:srgbClr val="A31515"/>
                </a:solidFill>
                <a:latin typeface="Consolas" pitchFamily="49" charset="0"/>
              </a:rPr>
              <a:t>siteMap</a:t>
            </a:r>
            <a:r>
              <a:rPr lang="pl-PL" sz="2000" noProof="1">
                <a:solidFill>
                  <a:srgbClr val="0000FF"/>
                </a:solidFill>
                <a:latin typeface="Consolas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l-PL" sz="2000" noProof="1">
                <a:solidFill>
                  <a:srgbClr val="0000FF"/>
                </a:solidFill>
                <a:latin typeface="Consolas" pitchFamily="49" charset="0"/>
              </a:rPr>
              <a:t>       &lt;</a:t>
            </a:r>
            <a:r>
              <a:rPr lang="pl-PL" sz="2000" noProof="1">
                <a:solidFill>
                  <a:srgbClr val="A31515"/>
                </a:solidFill>
                <a:latin typeface="Consolas" pitchFamily="49" charset="0"/>
              </a:rPr>
              <a:t>providers</a:t>
            </a:r>
            <a:r>
              <a:rPr lang="pl-PL" sz="2000" noProof="1">
                <a:solidFill>
                  <a:srgbClr val="0000FF"/>
                </a:solidFill>
                <a:latin typeface="Consolas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l-PL" sz="2000" noProof="1">
                <a:solidFill>
                  <a:srgbClr val="0000FF"/>
                </a:solidFill>
                <a:latin typeface="Consolas" pitchFamily="49" charset="0"/>
              </a:rPr>
              <a:t>          &lt;</a:t>
            </a:r>
            <a:r>
              <a:rPr lang="pl-PL" sz="2000" noProof="1">
                <a:solidFill>
                  <a:srgbClr val="A31515"/>
                </a:solidFill>
                <a:latin typeface="Consolas" pitchFamily="49" charset="0"/>
              </a:rPr>
              <a:t>add</a:t>
            </a:r>
            <a:r>
              <a:rPr lang="pl-PL" sz="2000" noProof="1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pl-PL" sz="2000" noProof="1">
                <a:solidFill>
                  <a:srgbClr val="FF0000"/>
                </a:solidFill>
                <a:latin typeface="Consolas" pitchFamily="49" charset="0"/>
              </a:rPr>
              <a:t>name</a:t>
            </a:r>
            <a:r>
              <a:rPr lang="pl-PL" sz="2000" noProof="1">
                <a:solidFill>
                  <a:srgbClr val="0000FF"/>
                </a:solidFill>
                <a:latin typeface="Consolas" pitchFamily="49" charset="0"/>
              </a:rPr>
              <a:t>="wszystkie"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l-PL" sz="2000" noProof="1">
                <a:solidFill>
                  <a:srgbClr val="0000FF"/>
                </a:solidFill>
                <a:latin typeface="Consolas" pitchFamily="49" charset="0"/>
              </a:rPr>
              <a:t>               </a:t>
            </a:r>
            <a:r>
              <a:rPr lang="pl-PL" sz="2000" noProof="1">
                <a:solidFill>
                  <a:srgbClr val="FF0000"/>
                </a:solidFill>
                <a:latin typeface="Consolas" pitchFamily="49" charset="0"/>
              </a:rPr>
              <a:t>description</a:t>
            </a:r>
            <a:r>
              <a:rPr lang="pl-PL" sz="2000" noProof="1">
                <a:solidFill>
                  <a:srgbClr val="0000FF"/>
                </a:solidFill>
                <a:latin typeface="Consolas" pitchFamily="49" charset="0"/>
              </a:rPr>
              <a:t>=" Widoczne wszystkie pozycje"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l-PL" sz="2000" noProof="1">
                <a:solidFill>
                  <a:srgbClr val="0000FF"/>
                </a:solidFill>
                <a:latin typeface="Consolas" pitchFamily="49" charset="0"/>
              </a:rPr>
              <a:t>               </a:t>
            </a:r>
            <a:r>
              <a:rPr lang="pl-PL" sz="2000" noProof="1">
                <a:solidFill>
                  <a:srgbClr val="FF0000"/>
                </a:solidFill>
                <a:latin typeface="Consolas" pitchFamily="49" charset="0"/>
              </a:rPr>
              <a:t>siteMapFile</a:t>
            </a:r>
            <a:r>
              <a:rPr lang="pl-PL" sz="2000" noProof="1">
                <a:solidFill>
                  <a:srgbClr val="0000FF"/>
                </a:solidFill>
                <a:latin typeface="Consolas" pitchFamily="49" charset="0"/>
              </a:rPr>
              <a:t>="Web.sitemap"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l-PL" sz="2000" noProof="1">
                <a:solidFill>
                  <a:srgbClr val="0000FF"/>
                </a:solidFill>
                <a:latin typeface="Consolas" pitchFamily="49" charset="0"/>
              </a:rPr>
              <a:t>               </a:t>
            </a:r>
            <a:r>
              <a:rPr lang="pl-PL" sz="2000" noProof="1">
                <a:solidFill>
                  <a:srgbClr val="FF0000"/>
                </a:solidFill>
                <a:latin typeface="Consolas" pitchFamily="49" charset="0"/>
              </a:rPr>
              <a:t>securityTrimmingEnabled</a:t>
            </a:r>
            <a:r>
              <a:rPr lang="pl-PL" sz="2000" noProof="1">
                <a:solidFill>
                  <a:srgbClr val="0000FF"/>
                </a:solidFill>
                <a:latin typeface="Consolas" pitchFamily="49" charset="0"/>
              </a:rPr>
              <a:t>="false"            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l-PL" sz="2000" noProof="1">
                <a:solidFill>
                  <a:srgbClr val="0000FF"/>
                </a:solidFill>
                <a:latin typeface="Consolas" pitchFamily="49" charset="0"/>
              </a:rPr>
              <a:t>               </a:t>
            </a:r>
            <a:r>
              <a:rPr lang="pl-PL" sz="2000" noProof="1">
                <a:solidFill>
                  <a:srgbClr val="FF0000"/>
                </a:solidFill>
                <a:latin typeface="Consolas" pitchFamily="49" charset="0"/>
              </a:rPr>
              <a:t>type</a:t>
            </a:r>
            <a:r>
              <a:rPr lang="pl-PL" sz="2000" noProof="1">
                <a:solidFill>
                  <a:srgbClr val="0000FF"/>
                </a:solidFill>
                <a:latin typeface="Consolas" pitchFamily="49" charset="0"/>
              </a:rPr>
              <a:t>="System.Web.XmlSiteMapProvider " /&gt;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l-PL" sz="2000" noProof="1">
                <a:solidFill>
                  <a:srgbClr val="0000FF"/>
                </a:solidFill>
                <a:latin typeface="Consolas" pitchFamily="49" charset="0"/>
              </a:rPr>
              <a:t>          &lt;</a:t>
            </a:r>
            <a:r>
              <a:rPr lang="pl-PL" sz="2000" noProof="1">
                <a:solidFill>
                  <a:srgbClr val="A31515"/>
                </a:solidFill>
                <a:latin typeface="Consolas" pitchFamily="49" charset="0"/>
              </a:rPr>
              <a:t>add</a:t>
            </a:r>
            <a:r>
              <a:rPr lang="pl-PL" sz="2000" noProof="1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pl-PL" sz="2000" noProof="1">
                <a:solidFill>
                  <a:srgbClr val="FF0000"/>
                </a:solidFill>
                <a:latin typeface="Consolas" pitchFamily="49" charset="0"/>
              </a:rPr>
              <a:t>name</a:t>
            </a:r>
            <a:r>
              <a:rPr lang="pl-PL" sz="2000" noProof="1">
                <a:solidFill>
                  <a:srgbClr val="0000FF"/>
                </a:solidFill>
                <a:latin typeface="Consolas" pitchFamily="49" charset="0"/>
              </a:rPr>
              <a:t>="dostepne"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l-PL" sz="2000" noProof="1">
                <a:solidFill>
                  <a:srgbClr val="0000FF"/>
                </a:solidFill>
                <a:latin typeface="Consolas" pitchFamily="49" charset="0"/>
              </a:rPr>
              <a:t>               </a:t>
            </a:r>
            <a:r>
              <a:rPr lang="pl-PL" sz="2000" noProof="1">
                <a:solidFill>
                  <a:srgbClr val="FF0000"/>
                </a:solidFill>
                <a:latin typeface="Consolas" pitchFamily="49" charset="0"/>
              </a:rPr>
              <a:t>description</a:t>
            </a:r>
            <a:r>
              <a:rPr lang="pl-PL" sz="2000" noProof="1">
                <a:solidFill>
                  <a:srgbClr val="0000FF"/>
                </a:solidFill>
                <a:latin typeface="Consolas" pitchFamily="49" charset="0"/>
              </a:rPr>
              <a:t>="Widoczne dostępne pozycje."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l-PL" sz="2000" noProof="1">
                <a:solidFill>
                  <a:srgbClr val="0000FF"/>
                </a:solidFill>
                <a:latin typeface="Consolas" pitchFamily="49" charset="0"/>
              </a:rPr>
              <a:t>               </a:t>
            </a:r>
            <a:r>
              <a:rPr lang="pl-PL" sz="2000" noProof="1">
                <a:solidFill>
                  <a:srgbClr val="FF0000"/>
                </a:solidFill>
                <a:latin typeface="Consolas" pitchFamily="49" charset="0"/>
              </a:rPr>
              <a:t>siteMapFile</a:t>
            </a:r>
            <a:r>
              <a:rPr lang="pl-PL" sz="2000" noProof="1">
                <a:solidFill>
                  <a:srgbClr val="0000FF"/>
                </a:solidFill>
                <a:latin typeface="Consolas" pitchFamily="49" charset="0"/>
              </a:rPr>
              <a:t>="Web.sitemap"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l-PL" sz="2000" noProof="1">
                <a:solidFill>
                  <a:srgbClr val="0000FF"/>
                </a:solidFill>
                <a:latin typeface="Consolas" pitchFamily="49" charset="0"/>
              </a:rPr>
              <a:t>               </a:t>
            </a:r>
            <a:r>
              <a:rPr lang="pl-PL" sz="2000" noProof="1">
                <a:solidFill>
                  <a:srgbClr val="FF0000"/>
                </a:solidFill>
                <a:latin typeface="Consolas" pitchFamily="49" charset="0"/>
              </a:rPr>
              <a:t>securityTrimmingEnabled</a:t>
            </a:r>
            <a:r>
              <a:rPr lang="pl-PL" sz="2000" noProof="1">
                <a:solidFill>
                  <a:srgbClr val="0000FF"/>
                </a:solidFill>
                <a:latin typeface="Consolas" pitchFamily="49" charset="0"/>
              </a:rPr>
              <a:t>="true"             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l-PL" sz="2000" noProof="1">
                <a:solidFill>
                  <a:srgbClr val="0000FF"/>
                </a:solidFill>
                <a:latin typeface="Consolas" pitchFamily="49" charset="0"/>
              </a:rPr>
              <a:t>               </a:t>
            </a:r>
            <a:r>
              <a:rPr lang="pl-PL" sz="2000" noProof="1">
                <a:solidFill>
                  <a:srgbClr val="FF0000"/>
                </a:solidFill>
                <a:latin typeface="Consolas" pitchFamily="49" charset="0"/>
              </a:rPr>
              <a:t>type</a:t>
            </a:r>
            <a:r>
              <a:rPr lang="pl-PL" sz="2000" noProof="1">
                <a:solidFill>
                  <a:srgbClr val="0000FF"/>
                </a:solidFill>
                <a:latin typeface="Consolas" pitchFamily="49" charset="0"/>
              </a:rPr>
              <a:t>="System.Web.XmlSiteMapProvider "  /&gt;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l-PL" sz="2000" noProof="1">
                <a:solidFill>
                  <a:srgbClr val="0000FF"/>
                </a:solidFill>
                <a:latin typeface="Consolas" pitchFamily="49" charset="0"/>
              </a:rPr>
              <a:t>       &lt;/</a:t>
            </a:r>
            <a:r>
              <a:rPr lang="pl-PL" sz="2000" noProof="1">
                <a:solidFill>
                  <a:srgbClr val="A31515"/>
                </a:solidFill>
                <a:latin typeface="Consolas" pitchFamily="49" charset="0"/>
              </a:rPr>
              <a:t>providers</a:t>
            </a:r>
            <a:r>
              <a:rPr lang="pl-PL" sz="2000" noProof="1">
                <a:solidFill>
                  <a:srgbClr val="0000FF"/>
                </a:solidFill>
                <a:latin typeface="Consolas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l-PL" sz="2000" noProof="1">
                <a:solidFill>
                  <a:srgbClr val="0000FF"/>
                </a:solidFill>
                <a:latin typeface="Consolas" pitchFamily="49" charset="0"/>
              </a:rPr>
              <a:t>    &lt;/</a:t>
            </a:r>
            <a:r>
              <a:rPr lang="pl-PL" sz="2000" noProof="1">
                <a:solidFill>
                  <a:srgbClr val="A31515"/>
                </a:solidFill>
                <a:latin typeface="Consolas" pitchFamily="49" charset="0"/>
              </a:rPr>
              <a:t>siteMap</a:t>
            </a:r>
            <a:r>
              <a:rPr lang="pl-PL" sz="2000" noProof="1">
                <a:solidFill>
                  <a:srgbClr val="0000FF"/>
                </a:solidFill>
                <a:latin typeface="Consolas" pitchFamily="49" charset="0"/>
              </a:rPr>
              <a:t>&gt;</a:t>
            </a:r>
            <a:endParaRPr lang="pl-PL" sz="2000" dirty="0">
              <a:solidFill>
                <a:srgbClr val="0000FF"/>
              </a:solidFill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898712"/>
            <a:ext cx="9601200" cy="999067"/>
          </a:xfrm>
        </p:spPr>
        <p:txBody>
          <a:bodyPr/>
          <a:lstStyle/>
          <a:p>
            <a:r>
              <a:rPr lang="pl-PL" dirty="0"/>
              <a:t>Atrybuty dostawcy mapy witryny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2143312"/>
            <a:ext cx="9601200" cy="39370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pl-PL" sz="1600" b="1" dirty="0" err="1"/>
              <a:t>description</a:t>
            </a:r>
            <a:r>
              <a:rPr lang="pl-PL" sz="1600" b="1" dirty="0"/>
              <a:t> – </a:t>
            </a:r>
            <a:r>
              <a:rPr lang="pl-PL" sz="1600" dirty="0" err="1"/>
              <a:t>Required</a:t>
            </a:r>
            <a:r>
              <a:rPr lang="pl-PL" sz="1600" dirty="0"/>
              <a:t> </a:t>
            </a:r>
            <a:r>
              <a:rPr lang="pl-PL" sz="1600" dirty="0" err="1"/>
              <a:t>String</a:t>
            </a:r>
            <a:r>
              <a:rPr lang="pl-PL" sz="1600" dirty="0"/>
              <a:t> </a:t>
            </a:r>
            <a:r>
              <a:rPr lang="pl-PL" sz="1600" dirty="0" err="1"/>
              <a:t>attribute</a:t>
            </a:r>
            <a:r>
              <a:rPr lang="pl-PL" sz="1600" dirty="0"/>
              <a:t>. </a:t>
            </a:r>
            <a:r>
              <a:rPr lang="pl-PL" sz="1600" dirty="0" err="1"/>
              <a:t>Describes</a:t>
            </a:r>
            <a:r>
              <a:rPr lang="pl-PL" sz="1600" dirty="0"/>
              <a:t> </a:t>
            </a:r>
            <a:r>
              <a:rPr lang="pl-PL" sz="1600" dirty="0" err="1"/>
              <a:t>the</a:t>
            </a:r>
            <a:r>
              <a:rPr lang="pl-PL" sz="1600" dirty="0"/>
              <a:t> </a:t>
            </a:r>
            <a:r>
              <a:rPr lang="pl-PL" sz="1600" dirty="0" err="1"/>
              <a:t>site</a:t>
            </a:r>
            <a:r>
              <a:rPr lang="pl-PL" sz="1600" dirty="0"/>
              <a:t> map </a:t>
            </a:r>
            <a:r>
              <a:rPr lang="pl-PL" sz="1600" dirty="0" err="1"/>
              <a:t>provider</a:t>
            </a:r>
            <a:r>
              <a:rPr lang="pl-PL" sz="1600" dirty="0"/>
              <a:t>.</a:t>
            </a:r>
          </a:p>
          <a:p>
            <a:pPr>
              <a:lnSpc>
                <a:spcPct val="80000"/>
              </a:lnSpc>
            </a:pPr>
            <a:r>
              <a:rPr lang="pl-PL" sz="1600" b="1" dirty="0" err="1"/>
              <a:t>name</a:t>
            </a:r>
            <a:r>
              <a:rPr lang="pl-PL" sz="1600" b="1" dirty="0"/>
              <a:t> – </a:t>
            </a:r>
            <a:r>
              <a:rPr lang="pl-PL" sz="1600" dirty="0" err="1"/>
              <a:t>Required</a:t>
            </a:r>
            <a:r>
              <a:rPr lang="pl-PL" sz="1600" dirty="0"/>
              <a:t> </a:t>
            </a:r>
            <a:r>
              <a:rPr lang="pl-PL" sz="1600" b="1" dirty="0" err="1"/>
              <a:t>String</a:t>
            </a:r>
            <a:r>
              <a:rPr lang="pl-PL" sz="1600" dirty="0"/>
              <a:t> </a:t>
            </a:r>
            <a:r>
              <a:rPr lang="pl-PL" sz="1600" dirty="0" err="1"/>
              <a:t>attribute.Specifies</a:t>
            </a:r>
            <a:r>
              <a:rPr lang="pl-PL" sz="1600" dirty="0"/>
              <a:t> </a:t>
            </a:r>
            <a:r>
              <a:rPr lang="pl-PL" sz="1600" dirty="0" err="1"/>
              <a:t>the</a:t>
            </a:r>
            <a:r>
              <a:rPr lang="pl-PL" sz="1600" dirty="0"/>
              <a:t> </a:t>
            </a:r>
            <a:r>
              <a:rPr lang="pl-PL" sz="1600" dirty="0" err="1"/>
              <a:t>name</a:t>
            </a:r>
            <a:r>
              <a:rPr lang="pl-PL" sz="1600" dirty="0"/>
              <a:t> of </a:t>
            </a:r>
            <a:r>
              <a:rPr lang="pl-PL" sz="1600" dirty="0" err="1"/>
              <a:t>the</a:t>
            </a:r>
            <a:r>
              <a:rPr lang="pl-PL" sz="1600" dirty="0"/>
              <a:t> </a:t>
            </a:r>
            <a:r>
              <a:rPr lang="pl-PL" sz="1600" dirty="0" err="1"/>
              <a:t>provider</a:t>
            </a:r>
            <a:r>
              <a:rPr lang="pl-PL" sz="1600" dirty="0"/>
              <a:t> to </a:t>
            </a:r>
            <a:r>
              <a:rPr lang="pl-PL" sz="1600" dirty="0" err="1"/>
              <a:t>add</a:t>
            </a:r>
            <a:r>
              <a:rPr lang="pl-PL" sz="1600" dirty="0"/>
              <a:t>. </a:t>
            </a:r>
          </a:p>
          <a:p>
            <a:pPr>
              <a:lnSpc>
                <a:spcPct val="80000"/>
              </a:lnSpc>
            </a:pPr>
            <a:r>
              <a:rPr lang="pl-PL" sz="1600" b="1" dirty="0" err="1"/>
              <a:t>siteMapFile</a:t>
            </a:r>
            <a:r>
              <a:rPr lang="pl-PL" sz="1600" b="1" dirty="0"/>
              <a:t> – </a:t>
            </a:r>
            <a:r>
              <a:rPr lang="pl-PL" sz="1600" dirty="0" err="1"/>
              <a:t>Optional</a:t>
            </a:r>
            <a:r>
              <a:rPr lang="pl-PL" sz="1600" dirty="0"/>
              <a:t> </a:t>
            </a:r>
            <a:r>
              <a:rPr lang="pl-PL" sz="1600" b="1" dirty="0" err="1"/>
              <a:t>String</a:t>
            </a:r>
            <a:r>
              <a:rPr lang="pl-PL" sz="1600" dirty="0"/>
              <a:t> </a:t>
            </a:r>
            <a:r>
              <a:rPr lang="pl-PL" sz="1600" dirty="0" err="1"/>
              <a:t>attribute</a:t>
            </a:r>
            <a:r>
              <a:rPr lang="pl-PL" sz="1600" dirty="0"/>
              <a:t>. </a:t>
            </a:r>
            <a:r>
              <a:rPr lang="pl-PL" sz="1600" dirty="0" err="1"/>
              <a:t>Specifies</a:t>
            </a:r>
            <a:r>
              <a:rPr lang="pl-PL" sz="1600" dirty="0"/>
              <a:t> </a:t>
            </a:r>
            <a:r>
              <a:rPr lang="pl-PL" sz="1600" dirty="0" err="1"/>
              <a:t>the</a:t>
            </a:r>
            <a:r>
              <a:rPr lang="pl-PL" sz="1600" dirty="0"/>
              <a:t> file </a:t>
            </a:r>
            <a:r>
              <a:rPr lang="pl-PL" sz="1600" dirty="0" err="1"/>
              <a:t>that</a:t>
            </a:r>
            <a:r>
              <a:rPr lang="pl-PL" sz="1600" dirty="0"/>
              <a:t> </a:t>
            </a:r>
            <a:r>
              <a:rPr lang="pl-PL" sz="1600" dirty="0" err="1"/>
              <a:t>contains</a:t>
            </a:r>
            <a:r>
              <a:rPr lang="pl-PL" sz="1600" dirty="0"/>
              <a:t> </a:t>
            </a:r>
            <a:r>
              <a:rPr lang="pl-PL" sz="1600" dirty="0" err="1"/>
              <a:t>the</a:t>
            </a:r>
            <a:r>
              <a:rPr lang="pl-PL" sz="1600" dirty="0"/>
              <a:t> </a:t>
            </a:r>
            <a:r>
              <a:rPr lang="pl-PL" sz="1600" dirty="0" err="1"/>
              <a:t>site</a:t>
            </a:r>
            <a:r>
              <a:rPr lang="pl-PL" sz="1600" dirty="0"/>
              <a:t> map data. The </a:t>
            </a:r>
            <a:r>
              <a:rPr lang="pl-PL" sz="1600" b="1" dirty="0" err="1"/>
              <a:t>siteMapFile</a:t>
            </a:r>
            <a:r>
              <a:rPr lang="pl-PL" sz="1600" dirty="0"/>
              <a:t> </a:t>
            </a:r>
            <a:r>
              <a:rPr lang="pl-PL" sz="1600" dirty="0" err="1"/>
              <a:t>reference</a:t>
            </a:r>
            <a:r>
              <a:rPr lang="pl-PL" sz="1600" dirty="0"/>
              <a:t> </a:t>
            </a:r>
            <a:r>
              <a:rPr lang="pl-PL" sz="1600" dirty="0" err="1"/>
              <a:t>can</a:t>
            </a:r>
            <a:r>
              <a:rPr lang="pl-PL" sz="1600" dirty="0"/>
              <a:t> be </a:t>
            </a:r>
            <a:r>
              <a:rPr lang="pl-PL" sz="1600" dirty="0" err="1"/>
              <a:t>any</a:t>
            </a:r>
            <a:r>
              <a:rPr lang="pl-PL" sz="1600" dirty="0"/>
              <a:t> one of </a:t>
            </a:r>
            <a:r>
              <a:rPr lang="pl-PL" sz="1600" dirty="0" err="1"/>
              <a:t>the</a:t>
            </a:r>
            <a:r>
              <a:rPr lang="pl-PL" sz="1600" dirty="0"/>
              <a:t> </a:t>
            </a:r>
            <a:r>
              <a:rPr lang="pl-PL" sz="1600" dirty="0" err="1"/>
              <a:t>following</a:t>
            </a:r>
            <a:r>
              <a:rPr lang="pl-PL" sz="1600" dirty="0"/>
              <a:t>:</a:t>
            </a:r>
          </a:p>
          <a:p>
            <a:pPr lvl="1">
              <a:lnSpc>
                <a:spcPct val="80000"/>
              </a:lnSpc>
            </a:pPr>
            <a:r>
              <a:rPr lang="pl-PL" sz="1500" dirty="0"/>
              <a:t>A </a:t>
            </a:r>
            <a:r>
              <a:rPr lang="pl-PL" sz="1500" dirty="0" err="1"/>
              <a:t>path</a:t>
            </a:r>
            <a:r>
              <a:rPr lang="pl-PL" sz="1500" dirty="0"/>
              <a:t> </a:t>
            </a:r>
            <a:r>
              <a:rPr lang="pl-PL" sz="1500" dirty="0" err="1"/>
              <a:t>reference</a:t>
            </a:r>
            <a:r>
              <a:rPr lang="pl-PL" sz="1500" dirty="0"/>
              <a:t> </a:t>
            </a:r>
            <a:r>
              <a:rPr lang="pl-PL" sz="1500" dirty="0" err="1"/>
              <a:t>that</a:t>
            </a:r>
            <a:r>
              <a:rPr lang="pl-PL" sz="1500" dirty="0"/>
              <a:t> </a:t>
            </a:r>
            <a:r>
              <a:rPr lang="pl-PL" sz="1500" dirty="0" err="1"/>
              <a:t>is</a:t>
            </a:r>
            <a:r>
              <a:rPr lang="pl-PL" sz="1500" dirty="0"/>
              <a:t> </a:t>
            </a:r>
            <a:r>
              <a:rPr lang="pl-PL" sz="1500" dirty="0" err="1"/>
              <a:t>relative</a:t>
            </a:r>
            <a:r>
              <a:rPr lang="pl-PL" sz="1500" dirty="0"/>
              <a:t> to </a:t>
            </a:r>
            <a:r>
              <a:rPr lang="pl-PL" sz="1500" dirty="0" err="1"/>
              <a:t>the</a:t>
            </a:r>
            <a:r>
              <a:rPr lang="pl-PL" sz="1500" dirty="0"/>
              <a:t> </a:t>
            </a:r>
            <a:r>
              <a:rPr lang="pl-PL" sz="1500" dirty="0" err="1"/>
              <a:t>application</a:t>
            </a:r>
            <a:r>
              <a:rPr lang="pl-PL" sz="1500" dirty="0"/>
              <a:t> (for </a:t>
            </a:r>
            <a:r>
              <a:rPr lang="pl-PL" sz="1500" dirty="0" err="1"/>
              <a:t>example</a:t>
            </a:r>
            <a:r>
              <a:rPr lang="pl-PL" sz="1500" dirty="0"/>
              <a:t>, ~/SiteMapFile1.sitemap).</a:t>
            </a:r>
          </a:p>
          <a:p>
            <a:pPr lvl="1">
              <a:lnSpc>
                <a:spcPct val="80000"/>
              </a:lnSpc>
            </a:pPr>
            <a:r>
              <a:rPr lang="pl-PL" sz="1500" dirty="0"/>
              <a:t>A </a:t>
            </a:r>
            <a:r>
              <a:rPr lang="pl-PL" sz="1500" dirty="0" err="1"/>
              <a:t>virtual</a:t>
            </a:r>
            <a:r>
              <a:rPr lang="pl-PL" sz="1500" dirty="0"/>
              <a:t> </a:t>
            </a:r>
            <a:r>
              <a:rPr lang="pl-PL" sz="1500" dirty="0" err="1"/>
              <a:t>path</a:t>
            </a:r>
            <a:r>
              <a:rPr lang="pl-PL" sz="1500" dirty="0"/>
              <a:t> </a:t>
            </a:r>
            <a:r>
              <a:rPr lang="pl-PL" sz="1500" dirty="0" err="1"/>
              <a:t>that</a:t>
            </a:r>
            <a:r>
              <a:rPr lang="pl-PL" sz="1500" dirty="0"/>
              <a:t> </a:t>
            </a:r>
            <a:r>
              <a:rPr lang="pl-PL" sz="1500" dirty="0" err="1"/>
              <a:t>maps</a:t>
            </a:r>
            <a:r>
              <a:rPr lang="pl-PL" sz="1500" dirty="0"/>
              <a:t> to a </a:t>
            </a:r>
            <a:r>
              <a:rPr lang="pl-PL" sz="1500" dirty="0" err="1"/>
              <a:t>location</a:t>
            </a:r>
            <a:r>
              <a:rPr lang="pl-PL" sz="1500" dirty="0"/>
              <a:t> </a:t>
            </a:r>
            <a:r>
              <a:rPr lang="pl-PL" sz="1500" dirty="0" err="1"/>
              <a:t>that</a:t>
            </a:r>
            <a:r>
              <a:rPr lang="pl-PL" sz="1500" dirty="0"/>
              <a:t> </a:t>
            </a:r>
            <a:r>
              <a:rPr lang="pl-PL" sz="1500" dirty="0" err="1"/>
              <a:t>is</a:t>
            </a:r>
            <a:r>
              <a:rPr lang="pl-PL" sz="1500" dirty="0"/>
              <a:t> </a:t>
            </a:r>
            <a:r>
              <a:rPr lang="pl-PL" sz="1500" dirty="0" err="1"/>
              <a:t>within</a:t>
            </a:r>
            <a:r>
              <a:rPr lang="pl-PL" sz="1500" dirty="0"/>
              <a:t> </a:t>
            </a:r>
            <a:r>
              <a:rPr lang="pl-PL" sz="1500" dirty="0" err="1"/>
              <a:t>the</a:t>
            </a:r>
            <a:r>
              <a:rPr lang="pl-PL" sz="1500" dirty="0"/>
              <a:t> </a:t>
            </a:r>
            <a:r>
              <a:rPr lang="pl-PL" sz="1500" dirty="0" err="1"/>
              <a:t>directory</a:t>
            </a:r>
            <a:r>
              <a:rPr lang="pl-PL" sz="1500" dirty="0"/>
              <a:t> </a:t>
            </a:r>
            <a:r>
              <a:rPr lang="pl-PL" sz="1500" dirty="0" err="1"/>
              <a:t>structure</a:t>
            </a:r>
            <a:r>
              <a:rPr lang="pl-PL" sz="1500" dirty="0"/>
              <a:t> for </a:t>
            </a:r>
            <a:r>
              <a:rPr lang="pl-PL" sz="1500" dirty="0" err="1"/>
              <a:t>the</a:t>
            </a:r>
            <a:r>
              <a:rPr lang="pl-PL" sz="1500" dirty="0"/>
              <a:t> </a:t>
            </a:r>
            <a:r>
              <a:rPr lang="pl-PL" sz="1500" dirty="0" err="1"/>
              <a:t>application</a:t>
            </a:r>
            <a:r>
              <a:rPr lang="pl-PL" sz="1500" dirty="0"/>
              <a:t> (for </a:t>
            </a:r>
            <a:r>
              <a:rPr lang="pl-PL" sz="1500" dirty="0" err="1"/>
              <a:t>example</a:t>
            </a:r>
            <a:r>
              <a:rPr lang="pl-PL" sz="1500" dirty="0"/>
              <a:t>, /directory1/directory2/SiteMapFile1.sitemap).</a:t>
            </a:r>
          </a:p>
          <a:p>
            <a:pPr lvl="1">
              <a:lnSpc>
                <a:spcPct val="80000"/>
              </a:lnSpc>
            </a:pPr>
            <a:r>
              <a:rPr lang="pl-PL" sz="1500" dirty="0"/>
              <a:t>A </a:t>
            </a:r>
            <a:r>
              <a:rPr lang="pl-PL" sz="1500" dirty="0" err="1"/>
              <a:t>path</a:t>
            </a:r>
            <a:r>
              <a:rPr lang="pl-PL" sz="1500" dirty="0"/>
              <a:t> </a:t>
            </a:r>
            <a:r>
              <a:rPr lang="pl-PL" sz="1500" dirty="0" err="1"/>
              <a:t>reference</a:t>
            </a:r>
            <a:r>
              <a:rPr lang="pl-PL" sz="1500" dirty="0"/>
              <a:t> </a:t>
            </a:r>
            <a:r>
              <a:rPr lang="pl-PL" sz="1500" dirty="0" err="1"/>
              <a:t>that</a:t>
            </a:r>
            <a:r>
              <a:rPr lang="pl-PL" sz="1500" dirty="0"/>
              <a:t> </a:t>
            </a:r>
            <a:r>
              <a:rPr lang="pl-PL" sz="1500" dirty="0" err="1"/>
              <a:t>is</a:t>
            </a:r>
            <a:r>
              <a:rPr lang="pl-PL" sz="1500" dirty="0"/>
              <a:t> </a:t>
            </a:r>
            <a:r>
              <a:rPr lang="pl-PL" sz="1500" dirty="0" err="1"/>
              <a:t>relative</a:t>
            </a:r>
            <a:r>
              <a:rPr lang="pl-PL" sz="1500" dirty="0"/>
              <a:t> to </a:t>
            </a:r>
            <a:r>
              <a:rPr lang="pl-PL" sz="1500" dirty="0" err="1"/>
              <a:t>the</a:t>
            </a:r>
            <a:r>
              <a:rPr lang="pl-PL" sz="1500" dirty="0"/>
              <a:t> </a:t>
            </a:r>
            <a:r>
              <a:rPr lang="pl-PL" sz="1500" dirty="0" err="1"/>
              <a:t>root</a:t>
            </a:r>
            <a:r>
              <a:rPr lang="pl-PL" sz="1500" dirty="0"/>
              <a:t> of </a:t>
            </a:r>
            <a:r>
              <a:rPr lang="pl-PL" sz="1500" dirty="0" err="1"/>
              <a:t>the</a:t>
            </a:r>
            <a:r>
              <a:rPr lang="pl-PL" sz="1500" dirty="0"/>
              <a:t> </a:t>
            </a:r>
            <a:r>
              <a:rPr lang="pl-PL" sz="1500" dirty="0" err="1"/>
              <a:t>directory</a:t>
            </a:r>
            <a:r>
              <a:rPr lang="pl-PL" sz="1500" dirty="0"/>
              <a:t> </a:t>
            </a:r>
            <a:r>
              <a:rPr lang="pl-PL" sz="1500" dirty="0" err="1"/>
              <a:t>structure</a:t>
            </a:r>
            <a:r>
              <a:rPr lang="pl-PL" sz="1500" dirty="0"/>
              <a:t> for </a:t>
            </a:r>
            <a:r>
              <a:rPr lang="pl-PL" sz="1500" dirty="0" err="1"/>
              <a:t>the</a:t>
            </a:r>
            <a:r>
              <a:rPr lang="pl-PL" sz="1500" dirty="0"/>
              <a:t> </a:t>
            </a:r>
            <a:r>
              <a:rPr lang="pl-PL" sz="1500" dirty="0" err="1"/>
              <a:t>application</a:t>
            </a:r>
            <a:r>
              <a:rPr lang="pl-PL" sz="1500" dirty="0"/>
              <a:t> (for </a:t>
            </a:r>
            <a:r>
              <a:rPr lang="pl-PL" sz="1500" dirty="0" err="1"/>
              <a:t>example</a:t>
            </a:r>
            <a:r>
              <a:rPr lang="pl-PL" sz="1500" dirty="0"/>
              <a:t>, SiteMapFile1.sitemap).</a:t>
            </a:r>
          </a:p>
          <a:p>
            <a:pPr>
              <a:lnSpc>
                <a:spcPct val="80000"/>
              </a:lnSpc>
            </a:pPr>
            <a:r>
              <a:rPr lang="pl-PL" sz="1600" b="1" dirty="0" err="1"/>
              <a:t>type</a:t>
            </a:r>
            <a:r>
              <a:rPr lang="pl-PL" sz="1600" b="1" dirty="0"/>
              <a:t> – </a:t>
            </a:r>
            <a:r>
              <a:rPr lang="pl-PL" sz="1600" dirty="0" err="1"/>
              <a:t>Required</a:t>
            </a:r>
            <a:r>
              <a:rPr lang="pl-PL" sz="1600" dirty="0"/>
              <a:t> </a:t>
            </a:r>
            <a:r>
              <a:rPr lang="pl-PL" sz="1600" b="1" dirty="0" err="1"/>
              <a:t>String</a:t>
            </a:r>
            <a:r>
              <a:rPr lang="pl-PL" sz="1600" dirty="0"/>
              <a:t> </a:t>
            </a:r>
            <a:r>
              <a:rPr lang="pl-PL" sz="1600" dirty="0" err="1"/>
              <a:t>attribute.Specifies</a:t>
            </a:r>
            <a:r>
              <a:rPr lang="pl-PL" sz="1600" dirty="0"/>
              <a:t> a </a:t>
            </a:r>
            <a:r>
              <a:rPr lang="pl-PL" sz="1600" dirty="0" err="1"/>
              <a:t>type</a:t>
            </a:r>
            <a:r>
              <a:rPr lang="pl-PL" sz="1600" dirty="0"/>
              <a:t> </a:t>
            </a:r>
            <a:r>
              <a:rPr lang="pl-PL" sz="1600" dirty="0" err="1"/>
              <a:t>that</a:t>
            </a:r>
            <a:r>
              <a:rPr lang="pl-PL" sz="1600" dirty="0"/>
              <a:t> </a:t>
            </a:r>
            <a:r>
              <a:rPr lang="pl-PL" sz="1600" dirty="0" err="1"/>
              <a:t>implements</a:t>
            </a:r>
            <a:r>
              <a:rPr lang="pl-PL" sz="1600" dirty="0"/>
              <a:t> </a:t>
            </a:r>
            <a:r>
              <a:rPr lang="pl-PL" sz="1600" dirty="0" err="1"/>
              <a:t>the</a:t>
            </a:r>
            <a:r>
              <a:rPr lang="pl-PL" sz="1600" dirty="0"/>
              <a:t> </a:t>
            </a:r>
            <a:r>
              <a:rPr lang="pl-PL" sz="1600" dirty="0" err="1"/>
              <a:t>ProviderBase</a:t>
            </a:r>
            <a:r>
              <a:rPr lang="pl-PL" sz="1600" dirty="0"/>
              <a:t> </a:t>
            </a:r>
            <a:r>
              <a:rPr lang="pl-PL" sz="1600" dirty="0" err="1"/>
              <a:t>class</a:t>
            </a:r>
            <a:r>
              <a:rPr lang="pl-PL" sz="1600" dirty="0"/>
              <a:t>. The </a:t>
            </a:r>
            <a:r>
              <a:rPr lang="pl-PL" sz="1600" b="1" dirty="0" err="1"/>
              <a:t>type</a:t>
            </a:r>
            <a:r>
              <a:rPr lang="pl-PL" sz="1600" dirty="0"/>
              <a:t> </a:t>
            </a:r>
            <a:r>
              <a:rPr lang="pl-PL" sz="1600" dirty="0" err="1"/>
              <a:t>value</a:t>
            </a:r>
            <a:r>
              <a:rPr lang="pl-PL" sz="1600" dirty="0"/>
              <a:t> </a:t>
            </a:r>
            <a:r>
              <a:rPr lang="pl-PL" sz="1600" dirty="0" err="1"/>
              <a:t>must</a:t>
            </a:r>
            <a:r>
              <a:rPr lang="pl-PL" sz="1600" dirty="0"/>
              <a:t> be a </a:t>
            </a:r>
            <a:r>
              <a:rPr lang="pl-PL" sz="1600" dirty="0" err="1"/>
              <a:t>fully</a:t>
            </a:r>
            <a:r>
              <a:rPr lang="pl-PL" sz="1600" dirty="0"/>
              <a:t> </a:t>
            </a:r>
            <a:r>
              <a:rPr lang="pl-PL" sz="1600" dirty="0" err="1"/>
              <a:t>qualified</a:t>
            </a:r>
            <a:r>
              <a:rPr lang="pl-PL" sz="1600" dirty="0"/>
              <a:t> </a:t>
            </a:r>
            <a:r>
              <a:rPr lang="pl-PL" sz="1600" dirty="0" err="1"/>
              <a:t>assembly</a:t>
            </a:r>
            <a:r>
              <a:rPr lang="pl-PL" sz="1600" dirty="0"/>
              <a:t> </a:t>
            </a:r>
            <a:r>
              <a:rPr lang="pl-PL" sz="1600" dirty="0" err="1"/>
              <a:t>reference</a:t>
            </a:r>
            <a:r>
              <a:rPr lang="pl-PL" sz="1600" dirty="0"/>
              <a:t>.</a:t>
            </a:r>
          </a:p>
          <a:p>
            <a:pPr>
              <a:lnSpc>
                <a:spcPct val="80000"/>
              </a:lnSpc>
            </a:pPr>
            <a:r>
              <a:rPr lang="pl-PL" sz="1600" b="1" dirty="0" err="1"/>
              <a:t>securityTrimmingEnabled</a:t>
            </a:r>
            <a:r>
              <a:rPr lang="pl-PL" sz="1600" b="1" dirty="0"/>
              <a:t> – </a:t>
            </a:r>
            <a:r>
              <a:rPr lang="pl-PL" sz="1600" dirty="0" err="1"/>
              <a:t>Defaults</a:t>
            </a:r>
            <a:r>
              <a:rPr lang="pl-PL" sz="1600" dirty="0"/>
              <a:t> to </a:t>
            </a:r>
            <a:r>
              <a:rPr lang="pl-PL" sz="1600" b="1" dirty="0" err="1"/>
              <a:t>false</a:t>
            </a:r>
            <a:r>
              <a:rPr lang="pl-PL" sz="1600" dirty="0"/>
              <a:t>. </a:t>
            </a:r>
            <a:r>
              <a:rPr lang="pl-PL" sz="1600" dirty="0" err="1"/>
              <a:t>If</a:t>
            </a:r>
            <a:r>
              <a:rPr lang="pl-PL" sz="1600" dirty="0"/>
              <a:t> </a:t>
            </a:r>
            <a:r>
              <a:rPr lang="pl-PL" sz="1600" b="1" dirty="0" err="1"/>
              <a:t>true</a:t>
            </a:r>
            <a:r>
              <a:rPr lang="pl-PL" sz="1600" dirty="0"/>
              <a:t>, and </a:t>
            </a:r>
            <a:r>
              <a:rPr lang="pl-PL" sz="1600" dirty="0" err="1"/>
              <a:t>if</a:t>
            </a:r>
            <a:r>
              <a:rPr lang="pl-PL" sz="1600" dirty="0"/>
              <a:t> </a:t>
            </a:r>
            <a:r>
              <a:rPr lang="pl-PL" sz="1600" dirty="0" err="1"/>
              <a:t>the</a:t>
            </a:r>
            <a:r>
              <a:rPr lang="pl-PL" sz="1600" dirty="0"/>
              <a:t> </a:t>
            </a:r>
            <a:r>
              <a:rPr lang="pl-PL" sz="1600" dirty="0" err="1"/>
              <a:t>provider</a:t>
            </a:r>
            <a:r>
              <a:rPr lang="pl-PL" sz="1600" dirty="0"/>
              <a:t> </a:t>
            </a:r>
            <a:r>
              <a:rPr lang="pl-PL" sz="1600" dirty="0" err="1"/>
              <a:t>includes</a:t>
            </a:r>
            <a:r>
              <a:rPr lang="pl-PL" sz="1600" dirty="0"/>
              <a:t> </a:t>
            </a:r>
            <a:r>
              <a:rPr lang="pl-PL" sz="1600" dirty="0" err="1"/>
              <a:t>the</a:t>
            </a:r>
            <a:r>
              <a:rPr lang="pl-PL" sz="1600" dirty="0"/>
              <a:t> </a:t>
            </a:r>
            <a:r>
              <a:rPr lang="pl-PL" sz="1600" dirty="0" err="1"/>
              <a:t>necessary</a:t>
            </a:r>
            <a:r>
              <a:rPr lang="pl-PL" sz="1600" dirty="0"/>
              <a:t> </a:t>
            </a:r>
            <a:r>
              <a:rPr lang="pl-PL" sz="1600" dirty="0" err="1"/>
              <a:t>logic</a:t>
            </a:r>
            <a:r>
              <a:rPr lang="pl-PL" sz="1600" dirty="0"/>
              <a:t>, </a:t>
            </a:r>
            <a:r>
              <a:rPr lang="pl-PL" sz="1600" dirty="0" err="1"/>
              <a:t>the</a:t>
            </a:r>
            <a:r>
              <a:rPr lang="pl-PL" sz="1600" dirty="0"/>
              <a:t> </a:t>
            </a:r>
            <a:r>
              <a:rPr lang="pl-PL" sz="1600" dirty="0" err="1"/>
              <a:t>site</a:t>
            </a:r>
            <a:r>
              <a:rPr lang="pl-PL" sz="1600" dirty="0"/>
              <a:t> map </a:t>
            </a:r>
            <a:r>
              <a:rPr lang="pl-PL" sz="1600" dirty="0" err="1"/>
              <a:t>provider</a:t>
            </a:r>
            <a:r>
              <a:rPr lang="pl-PL" sz="1600" dirty="0"/>
              <a:t> </a:t>
            </a:r>
            <a:r>
              <a:rPr lang="pl-PL" sz="1600" dirty="0" err="1"/>
              <a:t>performs</a:t>
            </a:r>
            <a:r>
              <a:rPr lang="pl-PL" sz="1600" dirty="0"/>
              <a:t> a role </a:t>
            </a:r>
            <a:r>
              <a:rPr lang="pl-PL" sz="1600" dirty="0" err="1"/>
              <a:t>check</a:t>
            </a:r>
            <a:r>
              <a:rPr lang="pl-PL" sz="1600" dirty="0"/>
              <a:t> </a:t>
            </a:r>
            <a:r>
              <a:rPr lang="pl-PL" sz="1600" dirty="0" err="1"/>
              <a:t>against</a:t>
            </a:r>
            <a:r>
              <a:rPr lang="pl-PL" sz="1600" dirty="0"/>
              <a:t> </a:t>
            </a:r>
            <a:r>
              <a:rPr lang="pl-PL" sz="1600" dirty="0" err="1"/>
              <a:t>retrieved</a:t>
            </a:r>
            <a:r>
              <a:rPr lang="pl-PL" sz="1600" dirty="0"/>
              <a:t> </a:t>
            </a:r>
            <a:r>
              <a:rPr lang="pl-PL" sz="1600" dirty="0" err="1"/>
              <a:t>nodes</a:t>
            </a:r>
            <a:r>
              <a:rPr lang="pl-PL" sz="1600" dirty="0"/>
              <a:t>. The </a:t>
            </a:r>
            <a:r>
              <a:rPr lang="pl-PL" sz="1600" dirty="0" err="1"/>
              <a:t>provider</a:t>
            </a:r>
            <a:r>
              <a:rPr lang="pl-PL" sz="1600" dirty="0"/>
              <a:t> </a:t>
            </a:r>
            <a:r>
              <a:rPr lang="pl-PL" sz="1600" dirty="0" err="1"/>
              <a:t>also</a:t>
            </a:r>
            <a:r>
              <a:rPr lang="pl-PL" sz="1600" dirty="0"/>
              <a:t> </a:t>
            </a:r>
            <a:r>
              <a:rPr lang="pl-PL" sz="1600" dirty="0" err="1"/>
              <a:t>performs</a:t>
            </a:r>
            <a:r>
              <a:rPr lang="pl-PL" sz="1600" dirty="0"/>
              <a:t> a role </a:t>
            </a:r>
            <a:r>
              <a:rPr lang="pl-PL" sz="1600" dirty="0" err="1"/>
              <a:t>check</a:t>
            </a:r>
            <a:r>
              <a:rPr lang="pl-PL" sz="1600" dirty="0"/>
              <a:t> </a:t>
            </a:r>
            <a:r>
              <a:rPr lang="pl-PL" sz="1600" dirty="0" err="1"/>
              <a:t>against</a:t>
            </a:r>
            <a:r>
              <a:rPr lang="pl-PL" sz="1600" dirty="0"/>
              <a:t> </a:t>
            </a:r>
            <a:r>
              <a:rPr lang="pl-PL" sz="1600" dirty="0" err="1"/>
              <a:t>the</a:t>
            </a:r>
            <a:r>
              <a:rPr lang="pl-PL" sz="1600" dirty="0"/>
              <a:t> </a:t>
            </a:r>
            <a:r>
              <a:rPr lang="pl-PL" sz="1600" dirty="0" err="1"/>
              <a:t>current</a:t>
            </a:r>
            <a:r>
              <a:rPr lang="pl-PL" sz="1600" dirty="0"/>
              <a:t> </a:t>
            </a:r>
            <a:r>
              <a:rPr lang="pl-PL" sz="1600" dirty="0" err="1"/>
              <a:t>user</a:t>
            </a:r>
            <a:r>
              <a:rPr lang="pl-PL" sz="1600" dirty="0"/>
              <a:t>. The URL </a:t>
            </a:r>
            <a:r>
              <a:rPr lang="pl-PL" sz="1600" dirty="0" err="1"/>
              <a:t>authorization</a:t>
            </a:r>
            <a:r>
              <a:rPr lang="pl-PL" sz="1600" dirty="0"/>
              <a:t> </a:t>
            </a:r>
            <a:r>
              <a:rPr lang="pl-PL" sz="1600" dirty="0" err="1"/>
              <a:t>rules</a:t>
            </a:r>
            <a:r>
              <a:rPr lang="pl-PL" sz="1600" dirty="0"/>
              <a:t> for </a:t>
            </a:r>
            <a:r>
              <a:rPr lang="pl-PL" sz="1600" dirty="0" err="1"/>
              <a:t>the</a:t>
            </a:r>
            <a:r>
              <a:rPr lang="pl-PL" sz="1600" dirty="0"/>
              <a:t> </a:t>
            </a:r>
            <a:r>
              <a:rPr lang="pl-PL" sz="1600" dirty="0" err="1"/>
              <a:t>application</a:t>
            </a:r>
            <a:r>
              <a:rPr lang="pl-PL" sz="1600" dirty="0"/>
              <a:t> </a:t>
            </a:r>
            <a:r>
              <a:rPr lang="pl-PL" sz="1600" dirty="0" err="1"/>
              <a:t>are</a:t>
            </a:r>
            <a:r>
              <a:rPr lang="pl-PL" sz="1600" dirty="0"/>
              <a:t> applied and </a:t>
            </a:r>
            <a:r>
              <a:rPr lang="pl-PL" sz="1600" dirty="0" err="1"/>
              <a:t>if</a:t>
            </a:r>
            <a:r>
              <a:rPr lang="pl-PL" sz="1600" dirty="0"/>
              <a:t> Microsoft Windows </a:t>
            </a:r>
            <a:r>
              <a:rPr lang="pl-PL" sz="1600" dirty="0" err="1"/>
              <a:t>authentication</a:t>
            </a:r>
            <a:r>
              <a:rPr lang="pl-PL" sz="1600" dirty="0"/>
              <a:t> </a:t>
            </a:r>
            <a:r>
              <a:rPr lang="pl-PL" sz="1600" dirty="0" err="1"/>
              <a:t>is</a:t>
            </a:r>
            <a:r>
              <a:rPr lang="pl-PL" sz="1600" dirty="0"/>
              <a:t> </a:t>
            </a:r>
            <a:r>
              <a:rPr lang="pl-PL" sz="1600" dirty="0" err="1"/>
              <a:t>being</a:t>
            </a:r>
            <a:r>
              <a:rPr lang="pl-PL" sz="1600" dirty="0"/>
              <a:t> </a:t>
            </a:r>
            <a:r>
              <a:rPr lang="pl-PL" sz="1600" dirty="0" err="1"/>
              <a:t>used</a:t>
            </a:r>
            <a:r>
              <a:rPr lang="pl-PL" sz="1600" dirty="0"/>
              <a:t>, </a:t>
            </a:r>
            <a:r>
              <a:rPr lang="pl-PL" sz="1600" dirty="0" err="1"/>
              <a:t>the</a:t>
            </a:r>
            <a:r>
              <a:rPr lang="pl-PL" sz="1600" dirty="0"/>
              <a:t> file </a:t>
            </a:r>
            <a:r>
              <a:rPr lang="pl-PL" sz="1600" dirty="0" err="1"/>
              <a:t>authorization</a:t>
            </a:r>
            <a:r>
              <a:rPr lang="pl-PL" sz="1600" dirty="0"/>
              <a:t> </a:t>
            </a:r>
            <a:r>
              <a:rPr lang="pl-PL" sz="1600" dirty="0" err="1"/>
              <a:t>rules</a:t>
            </a:r>
            <a:r>
              <a:rPr lang="pl-PL" sz="1600" dirty="0"/>
              <a:t> for </a:t>
            </a:r>
            <a:r>
              <a:rPr lang="pl-PL" sz="1600" dirty="0" err="1"/>
              <a:t>the</a:t>
            </a:r>
            <a:r>
              <a:rPr lang="pl-PL" sz="1600" dirty="0"/>
              <a:t> </a:t>
            </a:r>
            <a:r>
              <a:rPr lang="pl-PL" sz="1600" dirty="0" err="1"/>
              <a:t>application</a:t>
            </a:r>
            <a:r>
              <a:rPr lang="pl-PL" sz="1600" dirty="0"/>
              <a:t> </a:t>
            </a:r>
            <a:r>
              <a:rPr lang="pl-PL" sz="1600" dirty="0" err="1"/>
              <a:t>also</a:t>
            </a:r>
            <a:r>
              <a:rPr lang="pl-PL" sz="1600" dirty="0"/>
              <a:t> </a:t>
            </a:r>
            <a:r>
              <a:rPr lang="pl-PL" sz="1600" dirty="0" err="1"/>
              <a:t>apply</a:t>
            </a:r>
            <a:r>
              <a:rPr lang="pl-PL" sz="1600"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34079"/>
            <a:ext cx="10972800" cy="1143000"/>
          </a:xfrm>
        </p:spPr>
        <p:txBody>
          <a:bodyPr/>
          <a:lstStyle/>
          <a:p>
            <a:r>
              <a:rPr lang="pl-PL" sz="3800"/>
              <a:t>Konfiguracja uwierzytelniania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059644"/>
            <a:ext cx="6061494" cy="1902756"/>
          </a:xfrm>
        </p:spPr>
        <p:txBody>
          <a:bodyPr/>
          <a:lstStyle/>
          <a:p>
            <a:r>
              <a:rPr lang="pl-PL" sz="2000" noProof="1">
                <a:solidFill>
                  <a:srgbClr val="0000FF"/>
                </a:solidFill>
                <a:latin typeface="Courier New" pitchFamily="49" charset="0"/>
              </a:rPr>
              <a:t>&lt;</a:t>
            </a:r>
            <a:r>
              <a:rPr lang="pl-PL" sz="2000" noProof="1">
                <a:solidFill>
                  <a:srgbClr val="A31515"/>
                </a:solidFill>
                <a:latin typeface="Courier New" pitchFamily="49" charset="0"/>
              </a:rPr>
              <a:t>authentication</a:t>
            </a:r>
            <a:r>
              <a:rPr lang="pl-PL" sz="2000" noProof="1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pl-PL" sz="2000" noProof="1">
                <a:solidFill>
                  <a:srgbClr val="FF0000"/>
                </a:solidFill>
                <a:latin typeface="Courier New" pitchFamily="49" charset="0"/>
              </a:rPr>
              <a:t>mode</a:t>
            </a:r>
            <a:r>
              <a:rPr lang="pl-PL" sz="2000" noProof="1">
                <a:solidFill>
                  <a:srgbClr val="0000FF"/>
                </a:solidFill>
                <a:latin typeface="Courier New" pitchFamily="49" charset="0"/>
              </a:rPr>
              <a:t>="Windows" /&gt;</a:t>
            </a:r>
            <a:endParaRPr lang="pl-PL" sz="2000" dirty="0">
              <a:solidFill>
                <a:srgbClr val="0000FF"/>
              </a:solidFill>
              <a:latin typeface="Courier New" pitchFamily="49" charset="0"/>
            </a:endParaRPr>
          </a:p>
          <a:p>
            <a:r>
              <a:rPr lang="pl-PL" sz="2000" dirty="0"/>
              <a:t>Windows</a:t>
            </a:r>
          </a:p>
          <a:p>
            <a:r>
              <a:rPr lang="pl-PL" sz="2000" dirty="0" err="1"/>
              <a:t>Forms</a:t>
            </a:r>
            <a:endParaRPr lang="pl-PL" sz="2000" dirty="0"/>
          </a:p>
          <a:p>
            <a:r>
              <a:rPr lang="pl-PL" sz="2000" dirty="0" err="1"/>
              <a:t>Passport</a:t>
            </a:r>
            <a:endParaRPr lang="pl-PL" sz="2000" dirty="0"/>
          </a:p>
          <a:p>
            <a:r>
              <a:rPr lang="pl-PL" sz="2000" dirty="0" err="1" smtClean="0"/>
              <a:t>None</a:t>
            </a:r>
            <a:endParaRPr lang="pl-PL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6652" y="3490823"/>
            <a:ext cx="6973625" cy="2839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78050"/>
            <a:ext cx="10972800" cy="1143000"/>
          </a:xfrm>
        </p:spPr>
        <p:txBody>
          <a:bodyPr/>
          <a:lstStyle/>
          <a:p>
            <a:r>
              <a:rPr lang="pl-PL" sz="3800" dirty="0"/>
              <a:t>Tradycyjne uwierzytelnianie VB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003615"/>
            <a:ext cx="10972800" cy="37863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sz="2000" dirty="0"/>
              <a:t>Dane użytkowników przechowywane są w bazie danych zaprojektowanej przez autora aplikacji.</a:t>
            </a:r>
          </a:p>
          <a:p>
            <a:r>
              <a:rPr lang="pl-PL" sz="2000" dirty="0"/>
              <a:t>Logowanie polega na sprawdzeniu, czy w tabeli użytkowników jest wiersz zawierający podany login i hasło.</a:t>
            </a:r>
          </a:p>
          <a:p>
            <a:r>
              <a:rPr lang="pl-PL" sz="2000" dirty="0"/>
              <a:t>Po zalogowaniu tworzony jest nowy parametr  sesji zawierający identyfikator </a:t>
            </a:r>
            <a:r>
              <a:rPr lang="pl-PL" sz="2000" dirty="0">
                <a:latin typeface="Courier New" pitchFamily="49" charset="0"/>
              </a:rPr>
              <a:t>pin</a:t>
            </a:r>
            <a:r>
              <a:rPr lang="pl-PL" sz="2000" dirty="0"/>
              <a:t> użytkownika.</a:t>
            </a:r>
          </a:p>
          <a:p>
            <a:r>
              <a:rPr lang="pl-PL" sz="2000" dirty="0"/>
              <a:t>Na wszystkich stronach sprawdza się czy parametr sesji istnieje?</a:t>
            </a:r>
          </a:p>
          <a:p>
            <a:pPr>
              <a:buNone/>
            </a:pPr>
            <a:endParaRPr lang="en-US" sz="2000" dirty="0">
              <a:latin typeface="Consolas"/>
            </a:endParaRPr>
          </a:p>
          <a:p>
            <a:pPr>
              <a:buFont typeface="Wingdings" pitchFamily="2" charset="2"/>
              <a:buNone/>
            </a:pPr>
            <a:r>
              <a:rPr lang="en-US" sz="2000" dirty="0">
                <a:latin typeface="Consolas"/>
              </a:rPr>
              <a:t>if </a:t>
            </a:r>
            <a:r>
              <a:rPr lang="en-US" sz="2000" dirty="0" err="1">
                <a:latin typeface="Consolas"/>
              </a:rPr>
              <a:t>IsEmpty</a:t>
            </a:r>
            <a:r>
              <a:rPr lang="en-US" sz="2000" dirty="0">
                <a:latin typeface="Consolas"/>
              </a:rPr>
              <a:t>(Session("pin")) then </a:t>
            </a:r>
            <a:r>
              <a:rPr lang="en-US" sz="2000" dirty="0" err="1">
                <a:latin typeface="Consolas"/>
              </a:rPr>
              <a:t>response.redirect</a:t>
            </a:r>
            <a:r>
              <a:rPr lang="en-US" sz="2000" dirty="0">
                <a:latin typeface="Consolas"/>
              </a:rPr>
              <a:t>("logowanie.asp")</a:t>
            </a:r>
            <a:endParaRPr lang="pl-PL" sz="2000">
              <a:latin typeface="Consolas"/>
            </a:endParaRPr>
          </a:p>
          <a:p>
            <a:pPr marL="0" indent="0">
              <a:buNone/>
            </a:pPr>
            <a:endParaRPr lang="pl-PL" sz="2000"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66844"/>
            <a:ext cx="10972800" cy="1143000"/>
          </a:xfrm>
        </p:spPr>
        <p:txBody>
          <a:bodyPr/>
          <a:lstStyle/>
          <a:p>
            <a:r>
              <a:rPr lang="pl-PL"/>
              <a:t>Kontrolki logowania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0983" y="1825246"/>
            <a:ext cx="432435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50" y="4313846"/>
            <a:ext cx="377190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09981" y="2260822"/>
            <a:ext cx="4067175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39071" y="4241121"/>
            <a:ext cx="4124325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442DF4BC61FF84CB0DF899B5D407CEF" ma:contentTypeVersion="0" ma:contentTypeDescription="Utwórz nowy dokument." ma:contentTypeScope="" ma:versionID="fb4f9ef4fbe8455776a8a7240f5cbd0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c74f0a4605ce4da9856928fb8c32d2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14FD792-12D3-4E40-A7D0-CE3419D59742}"/>
</file>

<file path=customXml/itemProps2.xml><?xml version="1.0" encoding="utf-8"?>
<ds:datastoreItem xmlns:ds="http://schemas.openxmlformats.org/officeDocument/2006/customXml" ds:itemID="{5BF04CF4-E911-44C1-A4F9-757FBA0397A2}"/>
</file>

<file path=customXml/itemProps3.xml><?xml version="1.0" encoding="utf-8"?>
<ds:datastoreItem xmlns:ds="http://schemas.openxmlformats.org/officeDocument/2006/customXml" ds:itemID="{3ADBBEF4-A1D7-4014-BEF0-02384872C654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2794</TotalTime>
  <Words>827</Words>
  <Application>Microsoft Office PowerPoint</Application>
  <PresentationFormat>Niestandardowy</PresentationFormat>
  <Paragraphs>129</Paragraphs>
  <Slides>20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20</vt:i4>
      </vt:variant>
    </vt:vector>
  </HeadingPairs>
  <TitlesOfParts>
    <vt:vector size="21" baseType="lpstr">
      <vt:lpstr>Motyw pakietu Office</vt:lpstr>
      <vt:lpstr>Konfiguracja aplikacji sieciowej  ASP.NET Web Forms</vt:lpstr>
      <vt:lpstr>Strona wzorcowa – Master Page</vt:lpstr>
      <vt:lpstr>Nawigacja witryny</vt:lpstr>
      <vt:lpstr>Sekcja konfiguracji dostawców mapy witryny</vt:lpstr>
      <vt:lpstr>Przykład konfiguracji dostawców mapy witryny </vt:lpstr>
      <vt:lpstr>Atrybuty dostawcy mapy witryny</vt:lpstr>
      <vt:lpstr>Konfiguracja uwierzytelniania</vt:lpstr>
      <vt:lpstr>Tradycyjne uwierzytelnianie VB</vt:lpstr>
      <vt:lpstr>Kontrolki logowania</vt:lpstr>
      <vt:lpstr>Tworzenie bazy danych użytkowników i ról współpracującej z kontrolkami logowania</vt:lpstr>
      <vt:lpstr>Diagram bazy danych użytkowników i ról współpracującej z kontrolkami logowania</vt:lpstr>
      <vt:lpstr>Diagram bazy danych użytkowników i ról logowanie z nowych szablonów aplikacji </vt:lpstr>
      <vt:lpstr>Konfiguracja dostawcy użytkowników i ról (uwierzytelnianie)</vt:lpstr>
      <vt:lpstr>Zmiana bazy danych użytkowników i ról</vt:lpstr>
      <vt:lpstr>Konfiguracja serwera argo i lokalnego</vt:lpstr>
      <vt:lpstr>Autoryzacja</vt:lpstr>
      <vt:lpstr>Przykład autoryzacji</vt:lpstr>
      <vt:lpstr>Szablony aplikacji</vt:lpstr>
      <vt:lpstr>Szablon Visual Studio 2019 ASP.NET .NET Framework</vt:lpstr>
      <vt:lpstr>Szablon Visual Studio 2019 ASP.NET .NET Framework - responsywność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Wykorzystanie platformy Node-Red do budowy usług i aplikacji internetowych oraz aplikacji Internetu rzeczy</dc:title>
  <dc:creator>Andrzej Łuksza</dc:creator>
  <cp:lastModifiedBy>Łuksza  Andrzej</cp:lastModifiedBy>
  <cp:revision>272</cp:revision>
  <dcterms:created xsi:type="dcterms:W3CDTF">2019-05-11T12:46:52Z</dcterms:created>
  <dcterms:modified xsi:type="dcterms:W3CDTF">2021-01-21T01:41:13Z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0x0101001442DF4BC61FF84CB0DF899B5D407CEF</vt:lpwstr>
  </property>
</Properties>
</file>