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74" r:id="rId3"/>
    <p:sldId id="273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DE4F-469E-2640-742B-E329E7B5CAA8}" v="23" dt="2020-02-03T15:22:4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Łuksza  Andrzej" userId="S::a.luksza@we.umg.edu.pl::70282e7a-e77b-446a-8c9b-2f0ff235ca3a" providerId="AD" clId="Web-{DDBEDE4F-469E-2640-742B-E329E7B5CAA8}"/>
    <pc:docChg chg="modSld modMainMaster">
      <pc:chgData name="Łuksza  Andrzej" userId="S::a.luksza@we.umg.edu.pl::70282e7a-e77b-446a-8c9b-2f0ff235ca3a" providerId="AD" clId="Web-{DDBEDE4F-469E-2640-742B-E329E7B5CAA8}" dt="2020-02-03T15:22:48.164" v="22" actId="1076"/>
      <pc:docMkLst>
        <pc:docMk/>
      </pc:docMkLst>
      <pc:sldChg chg="delSp mod setBg">
        <pc:chgData name="Łuksza  Andrzej" userId="S::a.luksza@we.umg.edu.pl::70282e7a-e77b-446a-8c9b-2f0ff235ca3a" providerId="AD" clId="Web-{DDBEDE4F-469E-2640-742B-E329E7B5CAA8}" dt="2020-02-03T15:21:20.101" v="3"/>
        <pc:sldMkLst>
          <pc:docMk/>
          <pc:sldMk cId="0" sldId="256"/>
        </pc:sldMkLst>
        <pc:spChg chg="del">
          <ac:chgData name="Łuksza  Andrzej" userId="S::a.luksza@we.umg.edu.pl::70282e7a-e77b-446a-8c9b-2f0ff235ca3a" providerId="AD" clId="Web-{DDBEDE4F-469E-2640-742B-E329E7B5CAA8}" dt="2020-02-03T15:21:03.648" v="1"/>
          <ac:spMkLst>
            <pc:docMk/>
            <pc:sldMk cId="0" sldId="256"/>
            <ac:spMk id="5" creationId="{00000000-0000-0000-0000-000000000000}"/>
          </ac:spMkLst>
        </pc:spChg>
        <pc:picChg chg="del">
          <ac:chgData name="Łuksza  Andrzej" userId="S::a.luksza@we.umg.edu.pl::70282e7a-e77b-446a-8c9b-2f0ff235ca3a" providerId="AD" clId="Web-{DDBEDE4F-469E-2640-742B-E329E7B5CAA8}" dt="2020-02-03T15:21:00.991" v="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DDBEDE4F-469E-2640-742B-E329E7B5CAA8}" dt="2020-02-03T15:22:05.351" v="13" actId="1076"/>
        <pc:sldMkLst>
          <pc:docMk/>
          <pc:sldMk cId="0" sldId="273"/>
        </pc:sldMkLst>
        <pc:spChg chg="mod">
          <ac:chgData name="Łuksza  Andrzej" userId="S::a.luksza@we.umg.edu.pl::70282e7a-e77b-446a-8c9b-2f0ff235ca3a" providerId="AD" clId="Web-{DDBEDE4F-469E-2640-742B-E329E7B5CAA8}" dt="2020-02-03T15:22:05.335" v="12" actId="1076"/>
          <ac:spMkLst>
            <pc:docMk/>
            <pc:sldMk cId="0" sldId="273"/>
            <ac:spMk id="2" creationId="{00000000-0000-0000-0000-000000000000}"/>
          </ac:spMkLst>
        </pc:spChg>
        <pc:picChg chg="mod">
          <ac:chgData name="Łuksza  Andrzej" userId="S::a.luksza@we.umg.edu.pl::70282e7a-e77b-446a-8c9b-2f0ff235ca3a" providerId="AD" clId="Web-{DDBEDE4F-469E-2640-742B-E329E7B5CAA8}" dt="2020-02-03T15:22:05.351" v="13" actId="1076"/>
          <ac:picMkLst>
            <pc:docMk/>
            <pc:sldMk cId="0" sldId="273"/>
            <ac:picMk id="4" creationId="{00000000-0000-0000-0000-000000000000}"/>
          </ac:picMkLst>
        </pc:picChg>
      </pc:sldChg>
      <pc:sldChg chg="modSp mod">
        <pc:chgData name="Łuksza  Andrzej" userId="S::a.luksza@we.umg.edu.pl::70282e7a-e77b-446a-8c9b-2f0ff235ca3a" providerId="AD" clId="Web-{DDBEDE4F-469E-2640-742B-E329E7B5CAA8}" dt="2020-02-03T15:21:51.179" v="9" actId="1076"/>
        <pc:sldMkLst>
          <pc:docMk/>
          <pc:sldMk cId="0" sldId="274"/>
        </pc:sldMkLst>
        <pc:spChg chg="mod">
          <ac:chgData name="Łuksza  Andrzej" userId="S::a.luksza@we.umg.edu.pl::70282e7a-e77b-446a-8c9b-2f0ff235ca3a" providerId="AD" clId="Web-{DDBEDE4F-469E-2640-742B-E329E7B5CAA8}" dt="2020-02-03T15:21:51.164" v="8" actId="1076"/>
          <ac:spMkLst>
            <pc:docMk/>
            <pc:sldMk cId="0" sldId="274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DDBEDE4F-469E-2640-742B-E329E7B5CAA8}" dt="2020-02-03T15:21:51.179" v="9" actId="1076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DDBEDE4F-469E-2640-742B-E329E7B5CAA8}" dt="2020-02-03T15:22:29.945" v="19" actId="1076"/>
        <pc:sldMkLst>
          <pc:docMk/>
          <pc:sldMk cId="0" sldId="276"/>
        </pc:sldMkLst>
        <pc:spChg chg="mod">
          <ac:chgData name="Łuksza  Andrzej" userId="S::a.luksza@we.umg.edu.pl::70282e7a-e77b-446a-8c9b-2f0ff235ca3a" providerId="AD" clId="Web-{DDBEDE4F-469E-2640-742B-E329E7B5CAA8}" dt="2020-02-03T15:22:29.929" v="18" actId="1076"/>
          <ac:spMkLst>
            <pc:docMk/>
            <pc:sldMk cId="0" sldId="276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DDBEDE4F-469E-2640-742B-E329E7B5CAA8}" dt="2020-02-03T15:22:29.945" v="19" actId="1076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Łuksza  Andrzej" userId="S::a.luksza@we.umg.edu.pl::70282e7a-e77b-446a-8c9b-2f0ff235ca3a" providerId="AD" clId="Web-{DDBEDE4F-469E-2640-742B-E329E7B5CAA8}" dt="2020-02-03T15:22:48.164" v="22" actId="1076"/>
        <pc:sldMkLst>
          <pc:docMk/>
          <pc:sldMk cId="0" sldId="277"/>
        </pc:sldMkLst>
        <pc:spChg chg="mod">
          <ac:chgData name="Łuksza  Andrzej" userId="S::a.luksza@we.umg.edu.pl::70282e7a-e77b-446a-8c9b-2f0ff235ca3a" providerId="AD" clId="Web-{DDBEDE4F-469E-2640-742B-E329E7B5CAA8}" dt="2020-02-03T15:22:48.148" v="21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Łuksza  Andrzej" userId="S::a.luksza@we.umg.edu.pl::70282e7a-e77b-446a-8c9b-2f0ff235ca3a" providerId="AD" clId="Web-{DDBEDE4F-469E-2640-742B-E329E7B5CAA8}" dt="2020-02-03T15:22:48.164" v="22" actId="1076"/>
          <ac:spMkLst>
            <pc:docMk/>
            <pc:sldMk cId="0" sldId="277"/>
            <ac:spMk id="3" creationId="{00000000-0000-0000-0000-000000000000}"/>
          </ac:spMkLst>
        </pc:spChg>
      </pc:sldChg>
      <pc:sldMasterChg chg="mod setBg modSldLayout">
        <pc:chgData name="Łuksza  Andrzej" userId="S::a.luksza@we.umg.edu.pl::70282e7a-e77b-446a-8c9b-2f0ff235ca3a" providerId="AD" clId="Web-{DDBEDE4F-469E-2640-742B-E329E7B5CAA8}" dt="2020-02-03T15:21:20.101" v="3"/>
        <pc:sldMasterMkLst>
          <pc:docMk/>
          <pc:sldMasterMk cId="0" sldId="2147483660"/>
        </pc:sldMasterMkLst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1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2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3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4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5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6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7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8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69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70"/>
          </pc:sldLayoutMkLst>
        </pc:sldLayoutChg>
        <pc:sldLayoutChg chg="mod setBg">
          <pc:chgData name="Łuksza  Andrzej" userId="S::a.luksza@we.umg.edu.pl::70282e7a-e77b-446a-8c9b-2f0ff235ca3a" providerId="AD" clId="Web-{DDBEDE4F-469E-2640-742B-E329E7B5CAA8}" dt="2020-02-03T15:21:20.101" v="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4418" y="1143000"/>
            <a:ext cx="11040533" cy="2209800"/>
          </a:xfrm>
        </p:spPr>
        <p:txBody>
          <a:bodyPr/>
          <a:lstStyle/>
          <a:p>
            <a:r>
              <a:rPr lang="pl-PL" sz="4000" dirty="0" err="1"/>
              <a:t>Model-View-Controller</a:t>
            </a:r>
            <a:endParaRPr lang="pl-PL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spc="-1" dirty="0">
                <a:solidFill>
                  <a:srgbClr val="000000"/>
                </a:solidFill>
                <a:latin typeface="Calibri Light"/>
              </a:rPr>
              <a:t>Technologie Internetowe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722873"/>
            <a:ext cx="10972800" cy="1143000"/>
          </a:xfrm>
        </p:spPr>
        <p:txBody>
          <a:bodyPr>
            <a:normAutofit/>
          </a:bodyPr>
          <a:lstStyle/>
          <a:p>
            <a:r>
              <a:rPr lang="pl-PL" sz="3600" dirty="0" err="1"/>
              <a:t>Model-View-Controller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048436"/>
            <a:ext cx="10972800" cy="4525963"/>
          </a:xfrm>
        </p:spPr>
        <p:txBody>
          <a:bodyPr>
            <a:normAutofit/>
          </a:bodyPr>
          <a:lstStyle/>
          <a:p>
            <a:r>
              <a:rPr lang="pl-PL" sz="2400" dirty="0"/>
              <a:t>Wzorzec architektoniczny budowy aplikacji z graficznym interfejsem użytkownika.</a:t>
            </a:r>
          </a:p>
          <a:p>
            <a:r>
              <a:rPr lang="pl-PL" sz="2400" dirty="0"/>
              <a:t>Zaproponowany przez programistę </a:t>
            </a:r>
            <a:r>
              <a:rPr lang="pl-PL" sz="2400" dirty="0" err="1"/>
              <a:t>Trygve</a:t>
            </a:r>
            <a:r>
              <a:rPr lang="pl-PL" sz="2400" dirty="0"/>
              <a:t> </a:t>
            </a:r>
            <a:r>
              <a:rPr lang="pl-PL" sz="2400" dirty="0" err="1"/>
              <a:t>Reenskauga</a:t>
            </a:r>
            <a:r>
              <a:rPr lang="pl-PL" sz="2400" dirty="0"/>
              <a:t> w 1979r.</a:t>
            </a:r>
          </a:p>
          <a:p>
            <a:r>
              <a:rPr lang="pl-PL" sz="2400" dirty="0"/>
              <a:t>Budowa aplikacji</a:t>
            </a:r>
          </a:p>
          <a:p>
            <a:pPr lvl="1"/>
            <a:r>
              <a:rPr lang="pl-PL" sz="2000" b="1" dirty="0"/>
              <a:t>Model</a:t>
            </a:r>
            <a:r>
              <a:rPr lang="pl-PL" sz="2000" dirty="0"/>
              <a:t> określa strukturę danych i zasady działania aplikacji, jest reprezentacją zadania lub logiki aplikacji,</a:t>
            </a:r>
          </a:p>
          <a:p>
            <a:pPr lvl="1"/>
            <a:r>
              <a:rPr lang="pl-PL" sz="2000" b="1" dirty="0"/>
              <a:t>Widok</a:t>
            </a:r>
            <a:r>
              <a:rPr lang="pl-PL" sz="2000" dirty="0"/>
              <a:t> odpowiedzialny jest za wyświetlanie graficznego interfejsu użytkownika, obsługuje wyjście aplikacji</a:t>
            </a:r>
          </a:p>
          <a:p>
            <a:pPr lvl="1"/>
            <a:r>
              <a:rPr lang="pl-PL" sz="2000" b="1" dirty="0"/>
              <a:t>Kontroler</a:t>
            </a:r>
            <a:r>
              <a:rPr lang="pl-PL" sz="2000" dirty="0"/>
              <a:t> realizuje komunikację pomiędzy modelem oraz widokiem, może modyfikować model, obsługuje wejście aplikacji.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857344"/>
            <a:ext cx="10972800" cy="1143000"/>
          </a:xfrm>
        </p:spPr>
        <p:txBody>
          <a:bodyPr/>
          <a:lstStyle/>
          <a:p>
            <a:r>
              <a:rPr lang="pl-PL" dirty="0"/>
              <a:t>ASP.NET MVC</a:t>
            </a:r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29" y="2904232"/>
            <a:ext cx="6267192" cy="1550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666844"/>
            <a:ext cx="10972800" cy="1143000"/>
          </a:xfrm>
        </p:spPr>
        <p:txBody>
          <a:bodyPr/>
          <a:lstStyle/>
          <a:p>
            <a:r>
              <a:rPr lang="pl-PL" dirty="0" err="1"/>
              <a:t>Routing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992407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dirty="0"/>
              <a:t>Polega na kierowaniu żądań przeglądarki do akcji kontrolera.</a:t>
            </a:r>
            <a:endParaRPr lang="pl-PL" sz="2800" dirty="0">
              <a:cs typeface="Calibri"/>
            </a:endParaRPr>
          </a:p>
          <a:p>
            <a:r>
              <a:rPr lang="pl-PL" sz="2800" dirty="0"/>
              <a:t>Na podstawie adresu URL aplikacja wie jaką akcję jakiego kontrolera wywołać.</a:t>
            </a:r>
            <a:endParaRPr lang="pl-PL" sz="2800" dirty="0">
              <a:cs typeface="Calibri"/>
            </a:endParaRPr>
          </a:p>
          <a:p>
            <a:r>
              <a:rPr lang="pl-PL" sz="2800" dirty="0"/>
              <a:t>Adres URL jest podzielony na trzy segmenty {</a:t>
            </a:r>
            <a:r>
              <a:rPr lang="pl-PL" sz="2800" dirty="0" err="1"/>
              <a:t>controller</a:t>
            </a:r>
            <a:r>
              <a:rPr lang="pl-PL" sz="2800" dirty="0"/>
              <a:t>}/{</a:t>
            </a:r>
            <a:r>
              <a:rPr lang="pl-PL" sz="2800" dirty="0" err="1"/>
              <a:t>action</a:t>
            </a:r>
            <a:r>
              <a:rPr lang="pl-PL" sz="2800" dirty="0"/>
              <a:t>}/{id}:</a:t>
            </a:r>
            <a:endParaRPr lang="pl-PL" sz="2800" dirty="0">
              <a:cs typeface="Calibri"/>
            </a:endParaRPr>
          </a:p>
          <a:p>
            <a:pPr lvl="1"/>
            <a:r>
              <a:rPr lang="pl-PL" sz="2400" dirty="0"/>
              <a:t>{</a:t>
            </a:r>
            <a:r>
              <a:rPr lang="pl-PL" sz="2400" dirty="0" err="1"/>
              <a:t>controller</a:t>
            </a:r>
            <a:r>
              <a:rPr lang="pl-PL" sz="2400" dirty="0"/>
              <a:t>} – mapuje nazwę kontrolera,</a:t>
            </a:r>
            <a:endParaRPr lang="pl-PL" sz="2400" dirty="0">
              <a:cs typeface="Calibri"/>
            </a:endParaRPr>
          </a:p>
          <a:p>
            <a:pPr lvl="1"/>
            <a:r>
              <a:rPr lang="pl-PL" sz="2400" dirty="0"/>
              <a:t>{action} – mapuje nazwę akcji w kontrolerze,</a:t>
            </a:r>
            <a:endParaRPr lang="pl-PL" sz="2400" dirty="0">
              <a:cs typeface="Calibri"/>
            </a:endParaRPr>
          </a:p>
          <a:p>
            <a:pPr lvl="1"/>
            <a:r>
              <a:rPr lang="pl-PL" sz="2400" dirty="0"/>
              <a:t>{id} – opcjonalny parametr, np. identyfikator rekordu do usunięcia lub modyfikacji.</a:t>
            </a:r>
            <a:endParaRPr lang="pl-PL" sz="2400" dirty="0">
              <a:cs typeface="Calibri"/>
            </a:endParaRPr>
          </a:p>
          <a:p>
            <a:pPr lvl="1"/>
            <a:endParaRPr lang="pl-PL" sz="2400" dirty="0">
              <a:cs typeface="Calibri"/>
            </a:endParaRPr>
          </a:p>
          <a:p>
            <a:pPr lvl="1"/>
            <a:endParaRPr lang="pl-PL" sz="2400" dirty="0">
              <a:cs typeface="Calibri"/>
            </a:endParaRPr>
          </a:p>
          <a:p>
            <a:pPr lvl="1"/>
            <a:endParaRPr lang="pl-PL" sz="2400" dirty="0">
              <a:cs typeface="Calibri"/>
            </a:endParaRPr>
          </a:p>
          <a:p>
            <a:endParaRPr lang="pl-PL" sz="28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689256"/>
            <a:ext cx="10972800" cy="1143000"/>
          </a:xfrm>
        </p:spPr>
        <p:txBody>
          <a:bodyPr/>
          <a:lstStyle/>
          <a:p>
            <a:r>
              <a:rPr lang="pl-PL" dirty="0"/>
              <a:t>Budowa aplikacji ASP.NET MVC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2014819"/>
            <a:ext cx="10972800" cy="4525963"/>
          </a:xfrm>
        </p:spPr>
        <p:txBody>
          <a:bodyPr>
            <a:normAutofit/>
          </a:bodyPr>
          <a:lstStyle/>
          <a:p>
            <a:r>
              <a:rPr lang="pl-PL" sz="2800" dirty="0"/>
              <a:t>Model – </a:t>
            </a:r>
            <a:r>
              <a:rPr lang="pl-PL" sz="2800"/>
              <a:t>klasy powiązane </a:t>
            </a:r>
            <a:r>
              <a:rPr lang="pl-PL" sz="2800" dirty="0"/>
              <a:t>z danymi w bazie danych, ASP.NET współpracuje między innymi z bazami </a:t>
            </a:r>
            <a:r>
              <a:rPr lang="pl-PL" sz="2800" dirty="0" err="1"/>
              <a:t>SQLite</a:t>
            </a:r>
            <a:r>
              <a:rPr lang="pl-PL" sz="2800" dirty="0"/>
              <a:t>, SQL Server, </a:t>
            </a:r>
            <a:r>
              <a:rPr lang="pl-PL" sz="2800" dirty="0" err="1"/>
              <a:t>MySQL</a:t>
            </a:r>
            <a:r>
              <a:rPr lang="pl-PL" sz="2800" dirty="0"/>
              <a:t>, </a:t>
            </a:r>
            <a:r>
              <a:rPr lang="pl-PL" sz="2800" dirty="0" err="1"/>
              <a:t>PostgreSQL</a:t>
            </a:r>
            <a:r>
              <a:rPr lang="pl-PL" sz="2800" dirty="0"/>
              <a:t>, DB2 i </a:t>
            </a:r>
            <a:r>
              <a:rPr lang="pl-PL" sz="2800" dirty="0" err="1"/>
              <a:t>MongoDB</a:t>
            </a:r>
            <a:r>
              <a:rPr lang="pl-PL" sz="2800" dirty="0"/>
              <a:t>. </a:t>
            </a:r>
          </a:p>
          <a:p>
            <a:r>
              <a:rPr lang="pl-PL" sz="2800" dirty="0"/>
              <a:t>Kontroler – zawiera metody obsługujące żądania, metody kontrolera komunikują się z bazą danych poprzez klasy modelu i przygotowują dane do wyświetlenia na stronie widoku.</a:t>
            </a:r>
          </a:p>
          <a:p>
            <a:r>
              <a:rPr lang="pl-PL" sz="2800" dirty="0"/>
              <a:t>Widok – strona </a:t>
            </a:r>
            <a:r>
              <a:rPr lang="pl-PL" sz="2800" dirty="0" err="1"/>
              <a:t>Razor</a:t>
            </a:r>
            <a:r>
              <a:rPr lang="pl-PL" sz="2800" dirty="0"/>
              <a:t> tworzona na podstawie danych otrzymanych od kontrolera.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42DF4BC61FF84CB0DF899B5D407CEF" ma:contentTypeVersion="0" ma:contentTypeDescription="Utwórz nowy dokument." ma:contentTypeScope="" ma:versionID="fb4f9ef4fbe8455776a8a7240f5cbd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D6A333-0C1D-4FB0-9548-B445D7005B9C}"/>
</file>

<file path=customXml/itemProps2.xml><?xml version="1.0" encoding="utf-8"?>
<ds:datastoreItem xmlns:ds="http://schemas.openxmlformats.org/officeDocument/2006/customXml" ds:itemID="{5A26C0A7-A274-48E1-8BD0-68368FA28789}"/>
</file>

<file path=customXml/itemProps3.xml><?xml version="1.0" encoding="utf-8"?>
<ds:datastoreItem xmlns:ds="http://schemas.openxmlformats.org/officeDocument/2006/customXml" ds:itemID="{E6F6EA6A-C30D-4B08-949E-3B294A1780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226</Words>
  <Application>Microsoft Office PowerPoint</Application>
  <PresentationFormat>Panoramiczny</PresentationFormat>
  <Paragraphs>24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Model-View-Controller</vt:lpstr>
      <vt:lpstr>Model-View-Controller</vt:lpstr>
      <vt:lpstr>ASP.NET MVC</vt:lpstr>
      <vt:lpstr>Routing</vt:lpstr>
      <vt:lpstr>Budowa aplikacji ASP.NET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platformy Node-Red do budowy usług i aplikacji internetowych oraz aplikacji Internetu rzeczy</dc:title>
  <dc:creator>Andrzej Łuksza</dc:creator>
  <cp:lastModifiedBy>Andrzej Łuksza</cp:lastModifiedBy>
  <cp:revision>153</cp:revision>
  <dcterms:created xsi:type="dcterms:W3CDTF">2019-05-11T12:46:52Z</dcterms:created>
  <dcterms:modified xsi:type="dcterms:W3CDTF">2020-02-03T15:22:49Z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0x0101001442DF4BC61FF84CB0DF899B5D407CEF</vt:lpwstr>
  </property>
</Properties>
</file>