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FA416-0C25-D8F8-2E2B-CD62CCC796E2}" v="141" dt="2024-11-20T19:53:04.451"/>
    <p1510:client id="{9A8A8F48-CF9B-4A32-B153-731AD31274FA}" v="134" dt="2024-11-20T19:42:5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ść" userId="S::urn:spo:anon#efdcf5fb36d8e1cee11b39e68da13b8a4c322353293f8cbbce239c9d841134c3::" providerId="AD" clId="Web-{3F3FA416-0C25-D8F8-2E2B-CD62CCC796E2}"/>
    <pc:docChg chg="addSld modSld">
      <pc:chgData name="Gość" userId="S::urn:spo:anon#efdcf5fb36d8e1cee11b39e68da13b8a4c322353293f8cbbce239c9d841134c3::" providerId="AD" clId="Web-{3F3FA416-0C25-D8F8-2E2B-CD62CCC796E2}" dt="2024-11-20T19:42:46.959" v="133"/>
      <pc:docMkLst>
        <pc:docMk/>
      </pc:docMkLst>
      <pc:sldChg chg="addSp delSp modSp mod setBg">
        <pc:chgData name="Gość" userId="S::urn:spo:anon#efdcf5fb36d8e1cee11b39e68da13b8a4c322353293f8cbbce239c9d841134c3::" providerId="AD" clId="Web-{3F3FA416-0C25-D8F8-2E2B-CD62CCC796E2}" dt="2024-11-20T19:35:26.683" v="2"/>
        <pc:sldMkLst>
          <pc:docMk/>
          <pc:sldMk cId="2468387137" sldId="256"/>
        </pc:sldMkLst>
        <pc:spChg chg="mo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2" creationId="{9D62EAE9-B107-6C26-2067-D840A61FEF89}"/>
          </ac:spMkLst>
        </pc:spChg>
        <pc:spChg chg="mo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3" creationId="{2CEF0499-9CD3-A226-AC1C-0ADFC6AC4E5F}"/>
          </ac:spMkLst>
        </pc:spChg>
        <pc:spChg chg="add del">
          <ac:chgData name="Gość" userId="S::urn:spo:anon#efdcf5fb36d8e1cee11b39e68da13b8a4c322353293f8cbbce239c9d841134c3::" providerId="AD" clId="Web-{3F3FA416-0C25-D8F8-2E2B-CD62CCC796E2}" dt="2024-11-20T19:35:26.668" v="1"/>
          <ac:spMkLst>
            <pc:docMk/>
            <pc:sldMk cId="2468387137" sldId="256"/>
            <ac:spMk id="8" creationId="{6F5A5072-7B47-4D32-B52A-4EBBF590B8A5}"/>
          </ac:spMkLst>
        </pc:spChg>
        <pc:spChg chg="add del">
          <ac:chgData name="Gość" userId="S::urn:spo:anon#efdcf5fb36d8e1cee11b39e68da13b8a4c322353293f8cbbce239c9d841134c3::" providerId="AD" clId="Web-{3F3FA416-0C25-D8F8-2E2B-CD62CCC796E2}" dt="2024-11-20T19:35:26.668" v="1"/>
          <ac:spMkLst>
            <pc:docMk/>
            <pc:sldMk cId="2468387137" sldId="256"/>
            <ac:spMk id="10" creationId="{9715DAF0-AE1B-46C9-8A6B-DB2AA05AB91D}"/>
          </ac:spMkLst>
        </pc:spChg>
        <pc:spChg chg="add del">
          <ac:chgData name="Gość" userId="S::urn:spo:anon#efdcf5fb36d8e1cee11b39e68da13b8a4c322353293f8cbbce239c9d841134c3::" providerId="AD" clId="Web-{3F3FA416-0C25-D8F8-2E2B-CD62CCC796E2}" dt="2024-11-20T19:35:26.668" v="1"/>
          <ac:spMkLst>
            <pc:docMk/>
            <pc:sldMk cId="2468387137" sldId="256"/>
            <ac:spMk id="12" creationId="{6016219D-510E-4184-9090-6D5578A87BD1}"/>
          </ac:spMkLst>
        </pc:spChg>
        <pc:spChg chg="add del">
          <ac:chgData name="Gość" userId="S::urn:spo:anon#efdcf5fb36d8e1cee11b39e68da13b8a4c322353293f8cbbce239c9d841134c3::" providerId="AD" clId="Web-{3F3FA416-0C25-D8F8-2E2B-CD62CCC796E2}" dt="2024-11-20T19:35:26.668" v="1"/>
          <ac:spMkLst>
            <pc:docMk/>
            <pc:sldMk cId="2468387137" sldId="256"/>
            <ac:spMk id="14" creationId="{AFF4A713-7B75-4B21-90D7-5AB19547C728}"/>
          </ac:spMkLst>
        </pc:spChg>
        <pc:spChg chg="add del">
          <ac:chgData name="Gość" userId="S::urn:spo:anon#efdcf5fb36d8e1cee11b39e68da13b8a4c322353293f8cbbce239c9d841134c3::" providerId="AD" clId="Web-{3F3FA416-0C25-D8F8-2E2B-CD62CCC796E2}" dt="2024-11-20T19:35:26.668" v="1"/>
          <ac:spMkLst>
            <pc:docMk/>
            <pc:sldMk cId="2468387137" sldId="256"/>
            <ac:spMk id="16" creationId="{DC631C0B-6DA6-4E57-8231-CE32B3434A7E}"/>
          </ac:spMkLst>
        </pc:spChg>
        <pc:spChg chg="add del">
          <ac:chgData name="Gość" userId="S::urn:spo:anon#efdcf5fb36d8e1cee11b39e68da13b8a4c322353293f8cbbce239c9d841134c3::" providerId="AD" clId="Web-{3F3FA416-0C25-D8F8-2E2B-CD62CCC796E2}" dt="2024-11-20T19:35:26.668" v="1"/>
          <ac:spMkLst>
            <pc:docMk/>
            <pc:sldMk cId="2468387137" sldId="256"/>
            <ac:spMk id="18" creationId="{C29501E6-A978-4A61-9689-9085AF97A53A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20" creationId="{53947E58-F088-49F1-A3D1-DEA690192E84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21" creationId="{0E30439A-8A5B-46EC-8283-9B6B031D40D0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22" creationId="{5CEAD642-85CF-4750-8432-7C80C901F001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23" creationId="{FA33EEAE-15D5-4119-8C1E-89D943F911EF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24" creationId="{730D8B3B-9B80-4025-B934-26DC7D7CD231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25" creationId="{B5A1B09C-1565-46F8-B70F-621C5EB48A09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26.683" v="2"/>
          <ac:spMkLst>
            <pc:docMk/>
            <pc:sldMk cId="2468387137" sldId="256"/>
            <ac:spMk id="26" creationId="{8C516CC8-80AC-446C-A56E-9F54B7210402}"/>
          </ac:spMkLst>
        </pc:spChg>
      </pc:sldChg>
      <pc:sldChg chg="addSp delSp modSp mod setBg">
        <pc:chgData name="Gość" userId="S::urn:spo:anon#efdcf5fb36d8e1cee11b39e68da13b8a4c322353293f8cbbce239c9d841134c3::" providerId="AD" clId="Web-{3F3FA416-0C25-D8F8-2E2B-CD62CCC796E2}" dt="2024-11-20T19:38:11.901" v="34" actId="1076"/>
        <pc:sldMkLst>
          <pc:docMk/>
          <pc:sldMk cId="3138300172" sldId="257"/>
        </pc:sldMkLst>
        <pc:spChg chg="mod">
          <ac:chgData name="Gość" userId="S::urn:spo:anon#efdcf5fb36d8e1cee11b39e68da13b8a4c322353293f8cbbce239c9d841134c3::" providerId="AD" clId="Web-{3F3FA416-0C25-D8F8-2E2B-CD62CCC796E2}" dt="2024-11-20T19:38:06.635" v="33" actId="20577"/>
          <ac:spMkLst>
            <pc:docMk/>
            <pc:sldMk cId="3138300172" sldId="257"/>
            <ac:spMk id="2" creationId="{DECD97C8-80C5-B45F-CB16-64EF42392928}"/>
          </ac:spMkLst>
        </pc:spChg>
        <pc:spChg chg="del mod">
          <ac:chgData name="Gość" userId="S::urn:spo:anon#efdcf5fb36d8e1cee11b39e68da13b8a4c322353293f8cbbce239c9d841134c3::" providerId="AD" clId="Web-{3F3FA416-0C25-D8F8-2E2B-CD62CCC796E2}" dt="2024-11-20T19:37:37.072" v="24"/>
          <ac:spMkLst>
            <pc:docMk/>
            <pc:sldMk cId="3138300172" sldId="257"/>
            <ac:spMk id="3" creationId="{26E87AFC-35C3-21E5-9D6A-E98A968302A3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34.355" v="3"/>
          <ac:spMkLst>
            <pc:docMk/>
            <pc:sldMk cId="3138300172" sldId="257"/>
            <ac:spMk id="8" creationId="{1B15ED52-F352-441B-82BF-E0EA34836D08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34.355" v="3"/>
          <ac:spMkLst>
            <pc:docMk/>
            <pc:sldMk cId="3138300172" sldId="257"/>
            <ac:spMk id="10" creationId="{3B2E3793-BFE6-45A2-9B7B-E18844431C99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34.355" v="3"/>
          <ac:spMkLst>
            <pc:docMk/>
            <pc:sldMk cId="3138300172" sldId="257"/>
            <ac:spMk id="12" creationId="{BC4C4868-CB8F-4AF9-9CDB-8108F2C19B67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34.355" v="3"/>
          <ac:spMkLst>
            <pc:docMk/>
            <pc:sldMk cId="3138300172" sldId="257"/>
            <ac:spMk id="14" creationId="{375E0459-6403-40CD-989D-56A4407CA12E}"/>
          </ac:spMkLst>
        </pc:spChg>
        <pc:spChg chg="add">
          <ac:chgData name="Gość" userId="S::urn:spo:anon#efdcf5fb36d8e1cee11b39e68da13b8a4c322353293f8cbbce239c9d841134c3::" providerId="AD" clId="Web-{3F3FA416-0C25-D8F8-2E2B-CD62CCC796E2}" dt="2024-11-20T19:35:34.355" v="3"/>
          <ac:spMkLst>
            <pc:docMk/>
            <pc:sldMk cId="3138300172" sldId="257"/>
            <ac:spMk id="16" creationId="{53E5B1A8-3AC9-4BD1-9BBC-78CA94F2D1BA}"/>
          </ac:spMkLst>
        </pc:spChg>
        <pc:picChg chg="add mod ord">
          <ac:chgData name="Gość" userId="S::urn:spo:anon#efdcf5fb36d8e1cee11b39e68da13b8a4c322353293f8cbbce239c9d841134c3::" providerId="AD" clId="Web-{3F3FA416-0C25-D8F8-2E2B-CD62CCC796E2}" dt="2024-11-20T19:38:11.901" v="34" actId="1076"/>
          <ac:picMkLst>
            <pc:docMk/>
            <pc:sldMk cId="3138300172" sldId="257"/>
            <ac:picMk id="4" creationId="{F5D2E452-D9AA-93CD-A7E4-BF1ED5A0FA2E}"/>
          </ac:picMkLst>
        </pc:picChg>
      </pc:sldChg>
      <pc:sldChg chg="modSp add replId">
        <pc:chgData name="Gość" userId="S::urn:spo:anon#efdcf5fb36d8e1cee11b39e68da13b8a4c322353293f8cbbce239c9d841134c3::" providerId="AD" clId="Web-{3F3FA416-0C25-D8F8-2E2B-CD62CCC796E2}" dt="2024-11-20T19:38:22.090" v="35" actId="14100"/>
        <pc:sldMkLst>
          <pc:docMk/>
          <pc:sldMk cId="3717136821" sldId="258"/>
        </pc:sldMkLst>
        <pc:picChg chg="mod">
          <ac:chgData name="Gość" userId="S::urn:spo:anon#efdcf5fb36d8e1cee11b39e68da13b8a4c322353293f8cbbce239c9d841134c3::" providerId="AD" clId="Web-{3F3FA416-0C25-D8F8-2E2B-CD62CCC796E2}" dt="2024-11-20T19:38:22.090" v="35" actId="14100"/>
          <ac:picMkLst>
            <pc:docMk/>
            <pc:sldMk cId="3717136821" sldId="258"/>
            <ac:picMk id="1026" creationId="{91F3691F-6E35-6918-B27B-1340F002BC53}"/>
          </ac:picMkLst>
        </pc:picChg>
      </pc:sldChg>
      <pc:sldChg chg="addSp delSp modSp add replId">
        <pc:chgData name="Gość" userId="S::urn:spo:anon#efdcf5fb36d8e1cee11b39e68da13b8a4c322353293f8cbbce239c9d841134c3::" providerId="AD" clId="Web-{3F3FA416-0C25-D8F8-2E2B-CD62CCC796E2}" dt="2024-11-20T19:42:46.959" v="133"/>
        <pc:sldMkLst>
          <pc:docMk/>
          <pc:sldMk cId="3748439532" sldId="259"/>
        </pc:sldMkLst>
        <pc:spChg chg="mod">
          <ac:chgData name="Gość" userId="S::urn:spo:anon#efdcf5fb36d8e1cee11b39e68da13b8a4c322353293f8cbbce239c9d841134c3::" providerId="AD" clId="Web-{3F3FA416-0C25-D8F8-2E2B-CD62CCC796E2}" dt="2024-11-20T19:39:08.966" v="49" actId="20577"/>
          <ac:spMkLst>
            <pc:docMk/>
            <pc:sldMk cId="3748439532" sldId="259"/>
            <ac:spMk id="2" creationId="{DECD97C8-80C5-B45F-CB16-64EF42392928}"/>
          </ac:spMkLst>
        </pc:spChg>
        <pc:spChg chg="del">
          <ac:chgData name="Gość" userId="S::urn:spo:anon#efdcf5fb36d8e1cee11b39e68da13b8a4c322353293f8cbbce239c9d841134c3::" providerId="AD" clId="Web-{3F3FA416-0C25-D8F8-2E2B-CD62CCC796E2}" dt="2024-11-20T19:41:32.472" v="50"/>
          <ac:spMkLst>
            <pc:docMk/>
            <pc:sldMk cId="3748439532" sldId="259"/>
            <ac:spMk id="3" creationId="{26E87AFC-35C3-21E5-9D6A-E98A968302A3}"/>
          </ac:spMkLst>
        </pc:spChg>
        <pc:graphicFrameChg chg="add mod ord modGraphic">
          <ac:chgData name="Gość" userId="S::urn:spo:anon#efdcf5fb36d8e1cee11b39e68da13b8a4c322353293f8cbbce239c9d841134c3::" providerId="AD" clId="Web-{3F3FA416-0C25-D8F8-2E2B-CD62CCC796E2}" dt="2024-11-20T19:42:46.959" v="133"/>
          <ac:graphicFrameMkLst>
            <pc:docMk/>
            <pc:sldMk cId="3748439532" sldId="259"/>
            <ac:graphicFrameMk id="4" creationId="{6C4BD194-CCA7-2E9B-9297-F8363D656F52}"/>
          </ac:graphicFrameMkLst>
        </pc:graphicFrameChg>
      </pc:sldChg>
    </pc:docChg>
  </pc:docChgLst>
  <pc:docChgLst>
    <pc:chgData name="Bartłomiej Puk (bp310707)" userId="0e05a9b3-b5fc-4735-8819-d51bcbc98b13" providerId="ADAL" clId="{9A8A8F48-CF9B-4A32-B153-731AD31274FA}"/>
    <pc:docChg chg="addSld modSld">
      <pc:chgData name="Bartłomiej Puk (bp310707)" userId="0e05a9b3-b5fc-4735-8819-d51bcbc98b13" providerId="ADAL" clId="{9A8A8F48-CF9B-4A32-B153-731AD31274FA}" dt="2024-11-20T19:42:50.630" v="135" actId="20577"/>
      <pc:docMkLst>
        <pc:docMk/>
      </pc:docMkLst>
      <pc:sldChg chg="modSp new mod">
        <pc:chgData name="Bartłomiej Puk (bp310707)" userId="0e05a9b3-b5fc-4735-8819-d51bcbc98b13" providerId="ADAL" clId="{9A8A8F48-CF9B-4A32-B153-731AD31274FA}" dt="2024-11-20T19:35:04.301" v="72" actId="20577"/>
        <pc:sldMkLst>
          <pc:docMk/>
          <pc:sldMk cId="2468387137" sldId="256"/>
        </pc:sldMkLst>
        <pc:spChg chg="mod">
          <ac:chgData name="Bartłomiej Puk (bp310707)" userId="0e05a9b3-b5fc-4735-8819-d51bcbc98b13" providerId="ADAL" clId="{9A8A8F48-CF9B-4A32-B153-731AD31274FA}" dt="2024-11-20T19:35:04.301" v="72" actId="20577"/>
          <ac:spMkLst>
            <pc:docMk/>
            <pc:sldMk cId="2468387137" sldId="256"/>
            <ac:spMk id="2" creationId="{9D62EAE9-B107-6C26-2067-D840A61FEF89}"/>
          </ac:spMkLst>
        </pc:spChg>
        <pc:spChg chg="mod">
          <ac:chgData name="Bartłomiej Puk (bp310707)" userId="0e05a9b3-b5fc-4735-8819-d51bcbc98b13" providerId="ADAL" clId="{9A8A8F48-CF9B-4A32-B153-731AD31274FA}" dt="2024-11-20T19:34:44.029" v="44" actId="20577"/>
          <ac:spMkLst>
            <pc:docMk/>
            <pc:sldMk cId="2468387137" sldId="256"/>
            <ac:spMk id="3" creationId="{2CEF0499-9CD3-A226-AC1C-0ADFC6AC4E5F}"/>
          </ac:spMkLst>
        </pc:spChg>
      </pc:sldChg>
      <pc:sldChg chg="new">
        <pc:chgData name="Bartłomiej Puk (bp310707)" userId="0e05a9b3-b5fc-4735-8819-d51bcbc98b13" providerId="ADAL" clId="{9A8A8F48-CF9B-4A32-B153-731AD31274FA}" dt="2024-11-20T19:34:51.072" v="45" actId="680"/>
        <pc:sldMkLst>
          <pc:docMk/>
          <pc:sldMk cId="3138300172" sldId="257"/>
        </pc:sldMkLst>
      </pc:sldChg>
      <pc:sldChg chg="addSp delSp modSp mod">
        <pc:chgData name="Bartłomiej Puk (bp310707)" userId="0e05a9b3-b5fc-4735-8819-d51bcbc98b13" providerId="ADAL" clId="{9A8A8F48-CF9B-4A32-B153-731AD31274FA}" dt="2024-11-20T19:38:01.340" v="99" actId="14100"/>
        <pc:sldMkLst>
          <pc:docMk/>
          <pc:sldMk cId="3717136821" sldId="258"/>
        </pc:sldMkLst>
        <pc:spChg chg="mod">
          <ac:chgData name="Bartłomiej Puk (bp310707)" userId="0e05a9b3-b5fc-4735-8819-d51bcbc98b13" providerId="ADAL" clId="{9A8A8F48-CF9B-4A32-B153-731AD31274FA}" dt="2024-11-20T19:37:11.347" v="93" actId="122"/>
          <ac:spMkLst>
            <pc:docMk/>
            <pc:sldMk cId="3717136821" sldId="258"/>
            <ac:spMk id="2" creationId="{DECD97C8-80C5-B45F-CB16-64EF42392928}"/>
          </ac:spMkLst>
        </pc:spChg>
        <pc:spChg chg="del">
          <ac:chgData name="Bartłomiej Puk (bp310707)" userId="0e05a9b3-b5fc-4735-8819-d51bcbc98b13" providerId="ADAL" clId="{9A8A8F48-CF9B-4A32-B153-731AD31274FA}" dt="2024-11-20T19:37:36.247" v="94"/>
          <ac:spMkLst>
            <pc:docMk/>
            <pc:sldMk cId="3717136821" sldId="258"/>
            <ac:spMk id="3" creationId="{26E87AFC-35C3-21E5-9D6A-E98A968302A3}"/>
          </ac:spMkLst>
        </pc:spChg>
        <pc:picChg chg="add mod">
          <ac:chgData name="Bartłomiej Puk (bp310707)" userId="0e05a9b3-b5fc-4735-8819-d51bcbc98b13" providerId="ADAL" clId="{9A8A8F48-CF9B-4A32-B153-731AD31274FA}" dt="2024-11-20T19:38:01.340" v="99" actId="14100"/>
          <ac:picMkLst>
            <pc:docMk/>
            <pc:sldMk cId="3717136821" sldId="258"/>
            <ac:picMk id="1026" creationId="{91F3691F-6E35-6918-B27B-1340F002BC53}"/>
          </ac:picMkLst>
        </pc:picChg>
      </pc:sldChg>
      <pc:sldChg chg="modSp mod">
        <pc:chgData name="Bartłomiej Puk (bp310707)" userId="0e05a9b3-b5fc-4735-8819-d51bcbc98b13" providerId="ADAL" clId="{9A8A8F48-CF9B-4A32-B153-731AD31274FA}" dt="2024-11-20T19:42:50.630" v="135" actId="20577"/>
        <pc:sldMkLst>
          <pc:docMk/>
          <pc:sldMk cId="3748439532" sldId="259"/>
        </pc:sldMkLst>
        <pc:graphicFrameChg chg="modGraphic">
          <ac:chgData name="Bartłomiej Puk (bp310707)" userId="0e05a9b3-b5fc-4735-8819-d51bcbc98b13" providerId="ADAL" clId="{9A8A8F48-CF9B-4A32-B153-731AD31274FA}" dt="2024-11-20T19:42:50.630" v="135" actId="20577"/>
          <ac:graphicFrameMkLst>
            <pc:docMk/>
            <pc:sldMk cId="3748439532" sldId="259"/>
            <ac:graphicFrameMk id="4" creationId="{6C4BD194-CCA7-2E9B-9297-F8363D656F5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8C872-3F1E-1CF8-5B81-6636586A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0A48AFA-A147-614B-2A31-15BBC296B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EB5A02-61AE-1B67-6E8C-5646014C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B694AA-14A6-EA2A-1BAD-C89A0F714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19D87B-D531-8E05-5E98-15547811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1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44ADC1-5FF0-D00B-19B8-F3549290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9B44D36-FB56-90A3-096C-11B3DDC0A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ABD61E-8925-793E-F2DD-4945DC46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7A9D8-E11B-C326-6E85-BA494182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ED68F58-D06B-F72C-4D93-455296B5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90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9E3AC82-6365-1873-12D4-E940920C0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E2D0E5-11D0-F9F7-0C2F-AC4F1730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70BF7D-A6A7-B450-7F75-A938FFED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6BCEA31-3B94-A86B-6524-74307C99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B369A6-D4D7-0582-5EBE-006673F2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340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D0E397-3AC2-4B05-D1DB-F37F48F2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E38651-6577-F288-2C04-9C4A351C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9F90EB-3765-9A25-D0E4-FC83D6DB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DAE1A9-8411-D879-B0A0-5459DE42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DC2C01-A842-7BC9-FB53-8EA3B27F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409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4FCFE-8230-B517-C4D8-97C79745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B7D6C1C-99C8-5FC3-C273-F63D9168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3E5627-8040-3E03-7092-1817FD9F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BCDDEA-F99A-A9DF-1F2C-988D7357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D62431-713B-65B8-8A79-E0B80358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594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B44F11-41E2-CC6D-5314-DCBA767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0F1BA7-2378-19D3-2E5D-B46F1F3C2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AEDD821-B799-575A-E6A7-F648FCA54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F9D8CB3-7533-FC5D-C74B-E1A18B67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6B1512-0C8F-D1DD-CCA3-AAA96A92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EBEFBE-C63D-CE34-6863-3712458A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319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97DE09-67A0-E48B-4ED1-3F1A4184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1F91FA-0474-7202-DB03-5AF7948BA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9EA8671-BC90-0F62-B439-EB383939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F91EDAD-D42C-1E25-1B0D-9438A1D55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EEEAC0F-1FE2-9AA3-7DF7-21D838934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22CEE7D-ABAE-1D9F-8650-CF1291DF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8253A8F-56D7-FCC8-BBC1-E0A74D0C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E375DEE-FE7F-0C2B-497B-861E083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300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18A310-2785-CF80-BD42-0DD71724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51D5DAB-F2A8-3346-A482-CC77D8EB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ED7794F-3C26-992D-5589-A7B98E78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C57EEF3-3B4C-6F26-3CCC-9E24A7DE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6589F39-70F9-DFB2-7690-E22FFB0E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18B8110-A13A-DB8D-5B7E-8661AEBB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B9FC835-ADD2-19F4-8B71-DF128FAA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925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096F0E-F35C-1064-8CF5-78BE2641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D03B17-6703-DFCD-E38D-6CD921C9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CD595A-E74E-7A38-DF35-4E924B31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17554A-6C18-A254-C8F8-3D238D1C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363428E-CBFA-6254-3909-3A96D95F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60C812B-715B-F4B2-46E7-C98DC6A7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10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93BD93-FC79-68A7-28B8-A231A0E6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64923B4-2164-4170-5CE9-C28101549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F98983-2C24-9F65-1190-9E89CD3E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ED3EC3-CCCF-BC61-A4AB-B9507655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48F659-A607-50A3-3986-9299AF71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F95FCC-9170-70CA-AF8D-30BF85E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76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98C421D-F067-97E1-E42F-A42692CF4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37079B-1936-7F1C-8668-F11E180D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764790-18C8-D852-0BC2-5EC828450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51984-A428-417B-9A93-9CBDDA0FD66C}" type="datetimeFigureOut">
              <a:rPr lang="pl-PL" smtClean="0"/>
              <a:t>20.11.2024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1D1720-E74B-8409-2351-D4DCCF94C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564007-558D-4EDA-8DBA-5D9A26134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DBFF4-E8D5-4096-8DFF-8612B69384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178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62EAE9-B107-6C26-2067-D840A61FE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l-PL" sz="4800">
                <a:solidFill>
                  <a:srgbClr val="FFFFFF"/>
                </a:solidFill>
              </a:rPr>
              <a:t>Symulator Układu Automatycznej Regulacji</a:t>
            </a: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CEF0499-9CD3-A226-AC1C-0ADFC6AC4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Bartłomiej Puk</a:t>
            </a:r>
          </a:p>
          <a:p>
            <a:pPr algn="r"/>
            <a:r>
              <a:rPr lang="pl-PL">
                <a:solidFill>
                  <a:srgbClr val="FFFFFF"/>
                </a:solidFill>
              </a:rPr>
              <a:t>Dominik Panasz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8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CD97C8-80C5-B45F-CB16-64EF4239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solidFill>
                  <a:srgbClr val="FFFFFF"/>
                </a:solidFill>
              </a:rPr>
              <a:t>Architektura projektu</a:t>
            </a:r>
            <a:endParaRPr lang="pl-PL"/>
          </a:p>
        </p:txBody>
      </p:sp>
      <p:pic>
        <p:nvPicPr>
          <p:cNvPr id="4" name="Symbol zastępczy zawartości 3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F5D2E452-D9AA-93CD-A7E4-BF1ED5A0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018" y="1702586"/>
            <a:ext cx="9246453" cy="5157906"/>
          </a:xfrm>
        </p:spPr>
      </p:pic>
    </p:spTree>
    <p:extLst>
      <p:ext uri="{BB962C8B-B14F-4D97-AF65-F5344CB8AC3E}">
        <p14:creationId xmlns:p14="http://schemas.microsoft.com/office/powerpoint/2010/main" val="313830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CD97C8-80C5-B45F-CB16-64EF4239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solidFill>
                  <a:srgbClr val="FFFFFF"/>
                </a:solidFill>
              </a:rPr>
              <a:t>Wstępny wygląd GUI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F3691F-6E35-6918-B27B-1340F002BC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72" y="1590740"/>
            <a:ext cx="8409230" cy="52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CD97C8-80C5-B45F-CB16-64EF4239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l-PL" sz="4000">
                <a:solidFill>
                  <a:srgbClr val="FFFFFF"/>
                </a:solidFill>
              </a:rPr>
              <a:t>Podział pracy</a:t>
            </a:r>
            <a:endParaRPr lang="pl-PL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6C4BD194-CCA7-2E9B-9297-F8363D656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966092"/>
              </p:ext>
            </p:extLst>
          </p:nvPr>
        </p:nvGraphicFramePr>
        <p:xfrm>
          <a:off x="838200" y="2811743"/>
          <a:ext cx="1051560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951101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76551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D. Panasz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B. Puk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03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pl-PL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 Front-end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9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pl-PL"/>
                        <a:t>Architektura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Calibri"/>
                        <a:buNone/>
                      </a:pPr>
                      <a:r>
                        <a:rPr lang="pl-PL"/>
                        <a:t>-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980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9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4395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Motyw pakietu Office</vt:lpstr>
      <vt:lpstr>Symulator Układu Automatycznej Regulacji</vt:lpstr>
      <vt:lpstr>Architektura projektu</vt:lpstr>
      <vt:lpstr>Wstępny wygląd GUI</vt:lpstr>
      <vt:lpstr>Podział pracy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Bartłomiej Puk (bp310707)</dc:creator>
  <cp:revision>1</cp:revision>
  <dcterms:created xsi:type="dcterms:W3CDTF">2024-11-20T19:31:33Z</dcterms:created>
  <dcterms:modified xsi:type="dcterms:W3CDTF">2024-11-20T19:53:20Z</dcterms:modified>
</cp:coreProperties>
</file>