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0" r:id="rId7"/>
    <p:sldId id="258" r:id="rId8"/>
    <p:sldId id="259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CF428E-5669-2A1E-3C90-677B787324D2}" v="27" dt="2024-12-12T08:47:48.986"/>
    <p1510:client id="{444EE9EB-5AE6-E92B-B10A-8F5845576987}" v="45" dt="2024-12-11T17:53:06.532"/>
    <p1510:client id="{C4A8A6A4-E873-4E84-A20B-9F42BA112B1E}" v="246" dt="2024-12-11T17:51:10.7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B57AF0-C643-CC56-9D41-7D00F4689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B10D753-16EC-BC08-A4D3-6D6C1F753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7D4E2F5-4522-E77E-11B0-8FB7550B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20FB-A381-422E-982A-622A8FD6D6AD}" type="datetimeFigureOut">
              <a:rPr lang="pl-PL" smtClean="0"/>
              <a:t>12.12.2024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354754B-603A-69D7-9EBB-ACC25CABA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0E2C073-9B82-857E-F3B4-4B50C8EF5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1C36-A285-4EE9-838D-BBA40DAB4A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91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94B4FD-7663-85BF-9F47-1036C0A6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6577AC0-4A68-597A-0F74-D5069B110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945FD9C-F6DD-1154-C35F-053E15068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20FB-A381-422E-982A-622A8FD6D6AD}" type="datetimeFigureOut">
              <a:rPr lang="pl-PL" smtClean="0"/>
              <a:t>12.12.2024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4511C6-9341-4959-A08D-C8324379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FB2CE72-ABF1-1A6D-6E91-969228D7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1C36-A285-4EE9-838D-BBA40DAB4A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7621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16FF492-88B8-4C01-3F8C-59E857DF6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C3E889B-9BAB-5643-F3CE-A96AFA312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2F03092-091C-2E3B-6C13-87CCAE2A4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20FB-A381-422E-982A-622A8FD6D6AD}" type="datetimeFigureOut">
              <a:rPr lang="pl-PL" smtClean="0"/>
              <a:t>12.12.2024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8A96325-7F81-475E-8764-2647582A6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A446BED-70DE-A6E3-FA07-B7196BB9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1C36-A285-4EE9-838D-BBA40DAB4A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883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9AC38B-054F-F9BB-5E83-EFFDAD3B4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1AF889A-CF19-A385-2859-2028A0BC8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8374EC1-DA60-2833-A98E-935445D0A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20FB-A381-422E-982A-622A8FD6D6AD}" type="datetimeFigureOut">
              <a:rPr lang="pl-PL" smtClean="0"/>
              <a:t>12.12.2024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A54A9E6-D7FE-E812-CAD7-CEE6E21C9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E0F9766-44D6-1838-3555-44F7FEA28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1C36-A285-4EE9-838D-BBA40DAB4A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424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A6E199-9B66-CF7E-93BD-A40740316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95D5958-84DC-FD7B-6105-C60BACF79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71C317D-E0FA-0A5F-EC4B-0A918BB7E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20FB-A381-422E-982A-622A8FD6D6AD}" type="datetimeFigureOut">
              <a:rPr lang="pl-PL" smtClean="0"/>
              <a:t>12.12.2024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DDD87DF-E407-BFB0-9E4E-189E85C7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9E39492-F361-462A-20B6-938BE7A5F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1C36-A285-4EE9-838D-BBA40DAB4A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756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87F628-6D93-6699-D18C-816952A4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FE8DAC-7699-B3FC-9684-250BB48A0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8294195-0D45-F831-0FE2-E1935D099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6548AC8-953C-844D-75B3-5C1B6B630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20FB-A381-422E-982A-622A8FD6D6AD}" type="datetimeFigureOut">
              <a:rPr lang="pl-PL" smtClean="0"/>
              <a:t>12.12.2024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114CF36-450F-4447-2733-F8716AF43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38982C7-B89E-AFEA-3706-44F25329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1C36-A285-4EE9-838D-BBA40DAB4A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267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DC58D0-2F38-C217-89E1-0BD3EDAE6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5D19B31-3CD0-45BC-E312-1B10F1CBD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5F934B9-E77E-96A6-78D9-0848271EC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728822C-9278-C4CE-C8AD-53AED4745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AC6A584-CBC2-86CF-5D19-D4D7E9562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20CF927-14EC-12AC-6854-C2601822E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20FB-A381-422E-982A-622A8FD6D6AD}" type="datetimeFigureOut">
              <a:rPr lang="pl-PL" smtClean="0"/>
              <a:t>12.12.2024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1971E2C-20D7-DE15-AAD1-F4E7F9BA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EE90892-0B7B-595F-4C27-ABF3373B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1C36-A285-4EE9-838D-BBA40DAB4A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609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56CD50-78E1-1738-4A22-FA7139A0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1568371-C7F5-F50B-7524-4BC5ECF1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20FB-A381-422E-982A-622A8FD6D6AD}" type="datetimeFigureOut">
              <a:rPr lang="pl-PL" smtClean="0"/>
              <a:t>12.12.2024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94BA443-9478-7FDA-930E-A6FD313D5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173027D-0BBA-1F14-F447-5385425F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1C36-A285-4EE9-838D-BBA40DAB4A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210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14D41B9-D76F-A17E-3E5E-9BFD2A282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20FB-A381-422E-982A-622A8FD6D6AD}" type="datetimeFigureOut">
              <a:rPr lang="pl-PL" smtClean="0"/>
              <a:t>12.12.2024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37A5635-7DDB-9262-21C3-28A2EA0A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113DA7E-A95E-F754-AF2C-C421B87F4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1C36-A285-4EE9-838D-BBA40DAB4A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393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4D2AA0-6605-AD59-9403-E1CEA8919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A2632A7-10A1-6AFB-B97F-6F9C0C0BC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F01BD94-800F-74CC-892C-CDCF4AC94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87C9C65-B4D8-0B89-BD47-ED0621043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20FB-A381-422E-982A-622A8FD6D6AD}" type="datetimeFigureOut">
              <a:rPr lang="pl-PL" smtClean="0"/>
              <a:t>12.12.2024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01A0DD0-9B54-D60C-B9F9-017F37A6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77ADF51-5076-A8E7-08E7-095BE43D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1C36-A285-4EE9-838D-BBA40DAB4A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536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A03955-2046-AABE-38BF-292DC09EA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59A33D8-0DE0-C23A-F32D-258432951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3E3D9B4-7C33-8C8A-C2FB-D3324ED0C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1882949-8C57-D5CF-02CD-5B88145F4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20FB-A381-422E-982A-622A8FD6D6AD}" type="datetimeFigureOut">
              <a:rPr lang="pl-PL" smtClean="0"/>
              <a:t>12.12.2024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0FD1FBB-64E5-FCF8-C6FC-CCB3AE8FF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8133378-A8B7-C6A4-2759-3BEA8FBB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1C36-A285-4EE9-838D-BBA40DAB4A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749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FB43FE4-D06C-EB58-71EA-9CA27E5D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3BAA5DD-7EF9-08A5-CD39-A1777EAB1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BB33056-23B3-6D3A-9C36-B80F613E3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1920FB-A381-422E-982A-622A8FD6D6AD}" type="datetimeFigureOut">
              <a:rPr lang="pl-PL" smtClean="0"/>
              <a:t>12.12.2024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C658447-9095-FE08-9454-3042C5837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5253089-0B04-3558-5E5F-393F7890B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C01C36-A285-4EE9-838D-BBA40DAB4A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947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C7F8D1F-5F2B-B256-157A-B3C5EE5DD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pl-PL" sz="4800">
                <a:solidFill>
                  <a:srgbClr val="FFFFFF"/>
                </a:solidFill>
              </a:rPr>
              <a:t>Symulator Układu Automatycznej Regulacji – spotkanie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21F80AD-B0C3-A42A-37E5-B994BCBB5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pl-PL">
                <a:solidFill>
                  <a:srgbClr val="FFFFFF"/>
                </a:solidFill>
              </a:rPr>
              <a:t>Bartłomiej Puk</a:t>
            </a:r>
          </a:p>
          <a:p>
            <a:pPr algn="r"/>
            <a:r>
              <a:rPr lang="pl-PL">
                <a:solidFill>
                  <a:srgbClr val="FFFFFF"/>
                </a:solidFill>
              </a:rPr>
              <a:t>Dominik Panasz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9D4152B-FCE9-15AB-FEDF-2B07D4F0C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l-PL" sz="4000">
                <a:solidFill>
                  <a:srgbClr val="FFFFFF"/>
                </a:solidFill>
              </a:rPr>
              <a:t>Architektura projektu</a:t>
            </a:r>
          </a:p>
        </p:txBody>
      </p:sp>
      <p:pic>
        <p:nvPicPr>
          <p:cNvPr id="13" name="Symbol zastępczy zawartości 12" descr="Obraz zawierający tekst, diagram, zrzut ekranu, Równolegle&#10;&#10;Opis wygenerowany automatycznie">
            <a:extLst>
              <a:ext uri="{FF2B5EF4-FFF2-40B4-BE49-F238E27FC236}">
                <a16:creationId xmlns:a16="http://schemas.microsoft.com/office/drawing/2014/main" id="{5367EA74-BDE1-16E8-08FD-A282A8259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2294" y="1825625"/>
            <a:ext cx="6358123" cy="4561890"/>
          </a:xfrm>
        </p:spPr>
      </p:pic>
    </p:spTree>
    <p:extLst>
      <p:ext uri="{BB962C8B-B14F-4D97-AF65-F5344CB8AC3E}">
        <p14:creationId xmlns:p14="http://schemas.microsoft.com/office/powerpoint/2010/main" val="2042180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B2F6B88-CBAF-EAD9-3433-408A96CE2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l-PL" sz="4000">
                <a:solidFill>
                  <a:srgbClr val="FFFFFF"/>
                </a:solidFill>
              </a:rPr>
              <a:t>Modyfikacje wstępnego projektu</a:t>
            </a:r>
          </a:p>
        </p:txBody>
      </p:sp>
      <p:pic>
        <p:nvPicPr>
          <p:cNvPr id="4" name="Symbol zastępczy zawartości 3" descr="Obraz zawierający tekst, diagram, zrzut ekranu, Równolegle&#10;&#10;Opis wygenerowany automatycznie">
            <a:extLst>
              <a:ext uri="{FF2B5EF4-FFF2-40B4-BE49-F238E27FC236}">
                <a16:creationId xmlns:a16="http://schemas.microsoft.com/office/drawing/2014/main" id="{74934242-BF57-BA22-259E-8DB120B42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2548" y="2428487"/>
            <a:ext cx="5118977" cy="3683358"/>
          </a:xfr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765FC6E7-9F96-D0BB-9754-09134EB36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42" y="2276243"/>
            <a:ext cx="5560024" cy="368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2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6BC00A5-C7F1-A54C-872A-2F5D52B3A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l-PL" sz="4000" dirty="0">
                <a:solidFill>
                  <a:srgbClr val="FFFFFF"/>
                </a:solidFill>
              </a:rPr>
              <a:t>Funkcjonalności symulacyjne </a:t>
            </a:r>
          </a:p>
        </p:txBody>
      </p:sp>
      <p:pic>
        <p:nvPicPr>
          <p:cNvPr id="4" name="Symbol zastępczy zawartości 3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3B36DE8A-C033-E4E0-1053-26EFDBA77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4581" y="2019311"/>
            <a:ext cx="3416213" cy="3683358"/>
          </a:xfrm>
        </p:spPr>
      </p:pic>
      <p:pic>
        <p:nvPicPr>
          <p:cNvPr id="3" name="Obraz 2" descr="Obraz zawierający tekst, zrzut ekranu, dokument, Czcionka&#10;&#10;Opis wygenerowany automatycznie">
            <a:extLst>
              <a:ext uri="{FF2B5EF4-FFF2-40B4-BE49-F238E27FC236}">
                <a16:creationId xmlns:a16="http://schemas.microsoft.com/office/drawing/2014/main" id="{C304C59A-4A21-0388-1F35-446C1FCA8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051" y="70869"/>
            <a:ext cx="4069242" cy="67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80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11A5B38-1609-281C-5D18-6E42DD215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l-PL" sz="3700">
                <a:solidFill>
                  <a:srgbClr val="FFFFFF"/>
                </a:solidFill>
              </a:rPr>
              <a:t>Funkcjonalności symulacyjne – omówienie – cd.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465B80A9-112E-FE3F-3C6B-294F74B8C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7039" y="2057766"/>
            <a:ext cx="3033354" cy="3683358"/>
          </a:xfrm>
        </p:spPr>
      </p:pic>
      <p:pic>
        <p:nvPicPr>
          <p:cNvPr id="3" name="Obraz 2" descr="Obraz zawierający tekst, zrzut ekranu, dokument&#10;&#10;Opis wygenerowany automatycznie">
            <a:extLst>
              <a:ext uri="{FF2B5EF4-FFF2-40B4-BE49-F238E27FC236}">
                <a16:creationId xmlns:a16="http://schemas.microsoft.com/office/drawing/2014/main" id="{4D395CF7-D220-B4FC-662D-4BCA0E138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502" y="1601164"/>
            <a:ext cx="5863577" cy="525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06112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02F30E7195B9B47AF46F8BF31C46E94" ma:contentTypeVersion="6" ma:contentTypeDescription="Utwórz nowy dokument." ma:contentTypeScope="" ma:versionID="dfce6feac8744c759bd0223893152f5b">
  <xsd:schema xmlns:xsd="http://www.w3.org/2001/XMLSchema" xmlns:xs="http://www.w3.org/2001/XMLSchema" xmlns:p="http://schemas.microsoft.com/office/2006/metadata/properties" xmlns:ns3="237a183d-8b74-4a96-a9b3-72c3674fc4d7" targetNamespace="http://schemas.microsoft.com/office/2006/metadata/properties" ma:root="true" ma:fieldsID="b24a18180f6fc696658809d32177be76" ns3:_="">
    <xsd:import namespace="237a183d-8b74-4a96-a9b3-72c3674fc4d7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7a183d-8b74-4a96-a9b3-72c3674fc4d7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37a183d-8b74-4a96-a9b3-72c3674fc4d7" xsi:nil="true"/>
  </documentManagement>
</p:properties>
</file>

<file path=customXml/itemProps1.xml><?xml version="1.0" encoding="utf-8"?>
<ds:datastoreItem xmlns:ds="http://schemas.openxmlformats.org/officeDocument/2006/customXml" ds:itemID="{700C93FD-8813-4DE2-B4AA-2BD733DC3B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EDA1CF-6D22-42A8-B0DE-C12CF57FC2F8}">
  <ds:schemaRefs>
    <ds:schemaRef ds:uri="237a183d-8b74-4a96-a9b3-72c3674fc4d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2A21BE6-AA75-4563-926D-65400264D72E}">
  <ds:schemaRefs>
    <ds:schemaRef ds:uri="237a183d-8b74-4a96-a9b3-72c3674fc4d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Panoramiczny</PresentationFormat>
  <Slides>5</Slides>
  <Notes>0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6" baseType="lpstr">
      <vt:lpstr>Motyw pakietu Office</vt:lpstr>
      <vt:lpstr>Symulator Układu Automatycznej Regulacji – spotkanie 2</vt:lpstr>
      <vt:lpstr>Architektura projektu</vt:lpstr>
      <vt:lpstr>Modyfikacje wstępnego projektu</vt:lpstr>
      <vt:lpstr>Funkcjonalności symulacyjne </vt:lpstr>
      <vt:lpstr>Funkcjonalności symulacyjne – omówienie – cd.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Bartłomiej Puk (bp310707)</dc:creator>
  <cp:revision>17</cp:revision>
  <dcterms:created xsi:type="dcterms:W3CDTF">2024-12-11T17:07:45Z</dcterms:created>
  <dcterms:modified xsi:type="dcterms:W3CDTF">2024-12-12T08:54:24Z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0x010100902F30E7195B9B47AF46F8BF31C46E94</vt:lpwstr>
  </property>
</Properties>
</file>