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6c41f9cc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6c41f9cc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6c41f9c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6c41f9c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6c41f9c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16c41f9c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6c41f9c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6c41f9c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6c41f9cc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6c41f9cc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6c41f9cc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6c41f9cc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6c41f9cc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16c41f9cc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c41f9cc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c41f9cc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22dfe5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22dfe5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22dfe5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f22dfe5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6c41f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6c41f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6c41f9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6c41f9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6c41f9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6c41f9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c41f9cc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c41f9c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6c41f9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6c41f9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6c41f9c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6c41f9c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09425" y="1495750"/>
            <a:ext cx="82809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Curso: Algoritmos y Estructuras de Datos I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Adrián González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Andrés Prado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Grupo 1   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Profesor: Diego Noguera  				I Semestre 2020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Resultado de imagen de jira logo" id="57" name="Google Shape;57;p13"/>
          <p:cNvPicPr preferRelativeResize="0"/>
          <p:nvPr/>
        </p:nvPicPr>
        <p:blipFill rotWithShape="1">
          <a:blip r:embed="rId3">
            <a:alphaModFix/>
          </a:blip>
          <a:srcRect b="39938" l="0" r="0" t="39025"/>
          <a:stretch/>
        </p:blipFill>
        <p:spPr>
          <a:xfrm>
            <a:off x="1125350" y="392200"/>
            <a:ext cx="6893300" cy="8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33186" l="0" r="14420" t="21006"/>
          <a:stretch/>
        </p:blipFill>
        <p:spPr>
          <a:xfrm>
            <a:off x="960425" y="95925"/>
            <a:ext cx="8183575" cy="21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2950" y="2393350"/>
            <a:ext cx="8035699" cy="25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 rot="5400000">
            <a:off x="7316225" y="3435148"/>
            <a:ext cx="2504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Tablero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 rot="-5400000">
            <a:off x="-395250" y="597825"/>
            <a:ext cx="1804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Backlog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50" y="1280975"/>
            <a:ext cx="6649100" cy="37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252775" y="0"/>
            <a:ext cx="53652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Hoja de Ruta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2726275" y="948100"/>
            <a:ext cx="50013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4790200" y="200500"/>
            <a:ext cx="2390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Tiempo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 rot="-5400000">
            <a:off x="-218900" y="3210050"/>
            <a:ext cx="2535300" cy="2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 rot="-5400000">
            <a:off x="-644750" y="2746875"/>
            <a:ext cx="23904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Épicas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36431" l="0" r="0" t="0"/>
          <a:stretch/>
        </p:blipFill>
        <p:spPr>
          <a:xfrm>
            <a:off x="0" y="2360054"/>
            <a:ext cx="9143998" cy="27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 rot="10800000">
            <a:off x="1507625" y="1550425"/>
            <a:ext cx="516300" cy="3119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rot="10800000">
            <a:off x="2024050" y="2014125"/>
            <a:ext cx="463800" cy="2866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5836475" y="179200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Herramientas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1897575" y="900975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Añadir Elemento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2487975" y="1653575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Configuraciones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356938" y="352100"/>
            <a:ext cx="2705400" cy="1220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Oswald"/>
                <a:ea typeface="Oswald"/>
                <a:cs typeface="Oswald"/>
                <a:sym typeface="Oswald"/>
              </a:rPr>
              <a:t>Añadir Elemento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180225" y="292850"/>
            <a:ext cx="2705400" cy="1220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Oswald"/>
                <a:ea typeface="Oswald"/>
                <a:cs typeface="Oswald"/>
                <a:sym typeface="Oswald"/>
              </a:rPr>
              <a:t>Configuraciones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6180225" y="1683925"/>
            <a:ext cx="27054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Modificar factores de Acceso, Funciones y aspectos fundamentales</a:t>
            </a:r>
            <a:endParaRPr sz="3000"/>
          </a:p>
        </p:txBody>
      </p:sp>
      <p:sp>
        <p:nvSpPr>
          <p:cNvPr id="182" name="Google Shape;182;p25"/>
          <p:cNvSpPr/>
          <p:nvPr/>
        </p:nvSpPr>
        <p:spPr>
          <a:xfrm>
            <a:off x="356950" y="1833575"/>
            <a:ext cx="27054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Permite añadir un atajo o un repositorio GitHub</a:t>
            </a:r>
            <a:endParaRPr sz="180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53964" l="2678" r="75113" t="15528"/>
          <a:stretch/>
        </p:blipFill>
        <p:spPr>
          <a:xfrm>
            <a:off x="525525" y="3012465"/>
            <a:ext cx="1052275" cy="84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17126" l="2340" r="74441" t="50638"/>
          <a:stretch/>
        </p:blipFill>
        <p:spPr>
          <a:xfrm>
            <a:off x="1806750" y="3007977"/>
            <a:ext cx="1052263" cy="85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338" y="1572791"/>
            <a:ext cx="2314738" cy="239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292850"/>
            <a:ext cx="5886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¿</a:t>
            </a:r>
            <a:r>
              <a:rPr lang="es" u="sng">
                <a:solidFill>
                  <a:srgbClr val="FFFFFF"/>
                </a:solidFill>
              </a:rPr>
              <a:t>Cómo</a:t>
            </a:r>
            <a:r>
              <a:rPr lang="es" u="sng">
                <a:solidFill>
                  <a:srgbClr val="FFFFFF"/>
                </a:solidFill>
              </a:rPr>
              <a:t> agregar una tarea al tablero?</a:t>
            </a:r>
            <a:endParaRPr u="sng">
              <a:solidFill>
                <a:srgbClr val="FFFFFF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" y="1210225"/>
            <a:ext cx="5597124" cy="20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875" y="1670256"/>
            <a:ext cx="3409124" cy="29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 flipH="1" rot="10800000">
            <a:off x="4495325" y="3400225"/>
            <a:ext cx="885300" cy="90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81125" y="3505525"/>
            <a:ext cx="4588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Épica</a:t>
            </a:r>
            <a:r>
              <a:rPr lang="es">
                <a:solidFill>
                  <a:srgbClr val="FFFFFF"/>
                </a:solidFill>
              </a:rPr>
              <a:t>-historia- error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6651700" y="292850"/>
            <a:ext cx="1820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uso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304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Para proyectos en SCRUM</a:t>
            </a:r>
            <a:endParaRPr u="sng">
              <a:solidFill>
                <a:srgbClr val="FFFFFF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30915" r="0" t="0"/>
          <a:stretch/>
        </p:blipFill>
        <p:spPr>
          <a:xfrm>
            <a:off x="311700" y="1040200"/>
            <a:ext cx="3579649" cy="2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75" y="304700"/>
            <a:ext cx="3695250" cy="233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788" y="3202020"/>
            <a:ext cx="4946825" cy="18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225175" y="3813750"/>
            <a:ext cx="4588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Arrastrar- Activar-Mostrar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4101025" y="1565400"/>
            <a:ext cx="599400" cy="5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340950" y="2678400"/>
            <a:ext cx="675600" cy="45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 rot="-990941">
            <a:off x="-61927" y="175159"/>
            <a:ext cx="8520541" cy="80104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solidFill>
                  <a:srgbClr val="FFFFFF"/>
                </a:solidFill>
              </a:rPr>
              <a:t>Tablero y tareas</a:t>
            </a:r>
            <a:endParaRPr sz="3600" u="sng">
              <a:solidFill>
                <a:srgbClr val="FFFFFF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63" y="0"/>
            <a:ext cx="67151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2360400"/>
            <a:ext cx="6715125" cy="1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88" y="2170775"/>
            <a:ext cx="8504626" cy="23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type="title"/>
          </p:nvPr>
        </p:nvSpPr>
        <p:spPr>
          <a:xfrm rot="-991021">
            <a:off x="198665" y="434249"/>
            <a:ext cx="2701371" cy="17904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solidFill>
                  <a:srgbClr val="FFFFFF"/>
                </a:solidFill>
              </a:rPr>
              <a:t>Tablero y tareas</a:t>
            </a:r>
            <a:endParaRPr sz="3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solidFill>
                  <a:srgbClr val="FFFFFF"/>
                </a:solidFill>
              </a:rPr>
              <a:t>Columnas</a:t>
            </a:r>
            <a:endParaRPr sz="3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Jira? y… ¿para qué sirve?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-Herramienta de control y gestión de proyectos</a:t>
            </a:r>
            <a:endParaRPr sz="3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/>
              <a:t>-Creada por Atlassian</a:t>
            </a:r>
            <a:endParaRPr sz="3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/>
              <a:t>-Seguimiento de errores</a:t>
            </a:r>
            <a:endParaRPr sz="3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/>
              <a:t>-Administración de tareas</a:t>
            </a:r>
            <a:endParaRPr sz="3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825" y="2722825"/>
            <a:ext cx="2356175" cy="2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Conceptos básicos</a:t>
            </a:r>
            <a:r>
              <a:rPr lang="es"/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Incidencia o tarea:</a:t>
            </a:r>
            <a:r>
              <a:rPr lang="es" sz="3000"/>
              <a:t> </a:t>
            </a:r>
            <a:r>
              <a:rPr lang="es" sz="3000"/>
              <a:t>función</a:t>
            </a:r>
            <a:r>
              <a:rPr lang="es" sz="3000"/>
              <a:t> o objetivo que se </a:t>
            </a:r>
            <a:r>
              <a:rPr lang="es" sz="3000"/>
              <a:t>supervisa</a:t>
            </a:r>
            <a:r>
              <a:rPr lang="es" sz="3000"/>
              <a:t> hasta su finalización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3000"/>
              <a:t>Proyectos:</a:t>
            </a:r>
            <a:r>
              <a:rPr lang="es" sz="3000"/>
              <a:t> En términos sencillos un proyecto es un conjunto de tareas que </a:t>
            </a:r>
            <a:r>
              <a:rPr lang="es" sz="3000"/>
              <a:t>encierran</a:t>
            </a:r>
            <a:r>
              <a:rPr lang="es" sz="3000"/>
              <a:t> un objetivo</a:t>
            </a:r>
            <a:r>
              <a:rPr lang="es"/>
              <a:t> en concreto</a:t>
            </a:r>
            <a:endParaRPr/>
          </a:p>
        </p:txBody>
      </p:sp>
      <p:pic>
        <p:nvPicPr>
          <p:cNvPr descr="Resultado de imagen de task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50" y="0"/>
            <a:ext cx="1832150" cy="18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33750" y="523900"/>
            <a:ext cx="5575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mANUAL DE USO</a:t>
            </a:r>
            <a:endParaRPr sz="6000"/>
          </a:p>
        </p:txBody>
      </p:sp>
      <p:pic>
        <p:nvPicPr>
          <p:cNvPr descr="Resultado de imagen de tools png"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50069" t="0"/>
          <a:stretch/>
        </p:blipFill>
        <p:spPr>
          <a:xfrm>
            <a:off x="6575883" y="0"/>
            <a:ext cx="2568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533750" y="2683238"/>
            <a:ext cx="260700" cy="249000"/>
          </a:xfrm>
          <a:prstGeom prst="ellipse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33750" y="3543900"/>
            <a:ext cx="260700" cy="249000"/>
          </a:xfrm>
          <a:prstGeom prst="ellipse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33750" y="1813375"/>
            <a:ext cx="260700" cy="249000"/>
          </a:xfrm>
          <a:prstGeom prst="ellipse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941400" y="1656725"/>
            <a:ext cx="15597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Registro</a:t>
            </a:r>
            <a:endParaRPr sz="36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941400" y="2526650"/>
            <a:ext cx="15597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Creación</a:t>
            </a:r>
            <a:endParaRPr sz="36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941400" y="3311525"/>
            <a:ext cx="29109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Herramientas</a:t>
            </a:r>
            <a:endParaRPr sz="3600"/>
          </a:p>
        </p:txBody>
      </p:sp>
      <p:sp>
        <p:nvSpPr>
          <p:cNvPr id="84" name="Google Shape;84;p16"/>
          <p:cNvSpPr/>
          <p:nvPr/>
        </p:nvSpPr>
        <p:spPr>
          <a:xfrm>
            <a:off x="533750" y="4454775"/>
            <a:ext cx="260700" cy="249000"/>
          </a:xfrm>
          <a:prstGeom prst="ellipse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941400" y="4222400"/>
            <a:ext cx="29109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Uso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950" y="1961350"/>
            <a:ext cx="3066201" cy="3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75" y="433050"/>
            <a:ext cx="5834151" cy="3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 rot="10800000">
            <a:off x="4321625" y="3869075"/>
            <a:ext cx="832800" cy="873900"/>
          </a:xfrm>
          <a:prstGeom prst="bentArrow">
            <a:avLst>
              <a:gd fmla="val 25000" name="adj1"/>
              <a:gd fmla="val 23359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6197750" y="505950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Registro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73714" l="38822" r="0" t="0"/>
          <a:stretch/>
        </p:blipFill>
        <p:spPr>
          <a:xfrm>
            <a:off x="211075" y="173650"/>
            <a:ext cx="3762752" cy="9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650" y="2017025"/>
            <a:ext cx="2261325" cy="27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00" y="1714338"/>
            <a:ext cx="2504400" cy="191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9975" y="1417825"/>
            <a:ext cx="3984025" cy="23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 flipH="1" rot="10800000">
            <a:off x="1496925" y="3774225"/>
            <a:ext cx="885300" cy="90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328300" y="1128700"/>
            <a:ext cx="369000" cy="53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flipH="1" rot="5400000">
            <a:off x="5570200" y="3846275"/>
            <a:ext cx="885300" cy="906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512850" y="0"/>
            <a:ext cx="41514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Creación del proyecto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-113">
            <a:off x="0" y="153"/>
            <a:ext cx="9144000" cy="5143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-113">
            <a:off x="0" y="146"/>
            <a:ext cx="9144000" cy="2619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46350" y="237025"/>
            <a:ext cx="1982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Scrum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298525" y="2792025"/>
            <a:ext cx="2155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Kanban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347350" y="75292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46350" y="1112150"/>
            <a:ext cx="51783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-Es una herramienta para el desarrollo ágil de software, consiste en una serie de pasos a seguir para no interrumpir el sistema.</a:t>
            </a:r>
            <a:endParaRPr sz="18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0" y="441513"/>
            <a:ext cx="3086701" cy="17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5250" l="4068" r="3476" t="11679"/>
          <a:stretch/>
        </p:blipFill>
        <p:spPr>
          <a:xfrm>
            <a:off x="6298525" y="3747599"/>
            <a:ext cx="2155200" cy="11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22950" y="3483450"/>
            <a:ext cx="55374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-Es una tabla en la que se dividen las diferentes tareas necesarias para alcanzar los diferentes objetivos del proyecto.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36431" l="0" r="0" t="0"/>
          <a:stretch/>
        </p:blipFill>
        <p:spPr>
          <a:xfrm>
            <a:off x="0" y="2360054"/>
            <a:ext cx="9143998" cy="27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 rot="10800000">
            <a:off x="1043700" y="1191950"/>
            <a:ext cx="463800" cy="232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>
            <a:off x="1507625" y="1550300"/>
            <a:ext cx="516300" cy="2248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10800000">
            <a:off x="2024050" y="2014200"/>
            <a:ext cx="463800" cy="2048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1448250" y="394050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Hoja de RUTA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959800" y="394050"/>
            <a:ext cx="47277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</a:rPr>
              <a:t>Herramientas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1968675" y="1113300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Backlog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535400" y="1770750"/>
            <a:ext cx="285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Tablero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174900" y="292850"/>
            <a:ext cx="2705400" cy="1220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177563" y="292850"/>
            <a:ext cx="2705400" cy="1220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180225" y="292850"/>
            <a:ext cx="2705400" cy="1220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74775" y="1683925"/>
            <a:ext cx="27054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177500" y="1683925"/>
            <a:ext cx="27054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180225" y="1683925"/>
            <a:ext cx="27054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299400" y="502700"/>
            <a:ext cx="2456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Hoja De Ruta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302063" y="502700"/>
            <a:ext cx="2456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Backlog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6304750" y="502700"/>
            <a:ext cx="2456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Tablero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299400" y="1825050"/>
            <a:ext cx="24564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Organizar las acciones en el tiempo</a:t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3343800" y="1825050"/>
            <a:ext cx="24564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manejar las tareas </a:t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6304600" y="1825050"/>
            <a:ext cx="24564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Visualizar las tareas según su estado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