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3" r:id="rId4"/>
    <p:sldId id="260" r:id="rId5"/>
    <p:sldId id="261" r:id="rId6"/>
    <p:sldId id="266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2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32" d="100"/>
          <a:sy n="32" d="100"/>
        </p:scale>
        <p:origin x="10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Algoritmic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err="1" smtClean="0"/>
              <a:t>Monescu</a:t>
            </a:r>
            <a:r>
              <a:rPr lang="ro-RO" dirty="0" smtClean="0"/>
              <a:t> </a:t>
            </a:r>
            <a:r>
              <a:rPr lang="ro-RO" dirty="0" err="1" smtClean="0"/>
              <a:t>vlad</a:t>
            </a:r>
            <a:r>
              <a:rPr lang="en-US" dirty="0" smtClean="0"/>
              <a:t>| </a:t>
            </a:r>
            <a:r>
              <a:rPr lang="ro-RO" dirty="0" smtClean="0"/>
              <a:t>curs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7082" y="573847"/>
            <a:ext cx="9404723" cy="962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Notația asimptotică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082" y="1536272"/>
            <a:ext cx="10428289" cy="61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ignoră termenii nedominanți și constantele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3110490"/>
            <a:ext cx="10058400" cy="347373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7082" y="2323381"/>
            <a:ext cx="10428289" cy="61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urm</a:t>
            </a:r>
            <a:r>
              <a:rPr lang="ro-RO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ătoarele</a:t>
            </a:r>
            <a:r>
              <a:rPr lang="ro-RO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funcții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o-RO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419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ării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 inserție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558480"/>
            <a:ext cx="10428289" cy="691234"/>
          </a:xfrm>
        </p:spPr>
        <p:txBody>
          <a:bodyPr>
            <a:normAutofit/>
          </a:bodyPr>
          <a:lstStyle/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sortării o vom face în acest caz pe cazul cel mai defavorabil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32" y="2371280"/>
            <a:ext cx="5250080" cy="182177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6109" y="4599222"/>
            <a:ext cx="10428289" cy="181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ție este o sortare rapidă?</a:t>
            </a:r>
          </a:p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Da, pentru probleme de dimensiune mică.</a:t>
            </a:r>
          </a:p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Nu, pentru probleme de dimensiune mare.</a:t>
            </a:r>
          </a:p>
        </p:txBody>
      </p:sp>
    </p:spTree>
    <p:extLst>
      <p:ext uri="{BB962C8B-B14F-4D97-AF65-F5344CB8AC3E}">
        <p14:creationId xmlns:p14="http://schemas.microsoft.com/office/powerpoint/2010/main" val="5823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419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Interclasarea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șiruri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9" y="1306288"/>
            <a:ext cx="6075816" cy="5277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86" y="2799538"/>
            <a:ext cx="4455658" cy="93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11" y="498040"/>
            <a:ext cx="9404723" cy="98419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 prin interclasare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8510" y="2784939"/>
            <a:ext cx="10428289" cy="756548"/>
          </a:xfrm>
        </p:spPr>
        <p:txBody>
          <a:bodyPr>
            <a:normAutofit/>
          </a:bodyPr>
          <a:lstStyle/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Timpul de execuție este dat de formula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8510" y="1710880"/>
            <a:ext cx="10428289" cy="102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Recurent, se sortează pe rând prima jumătate a șirului, apoi a doua jumătate a șirului, după care se interclasează cele două jumătăți.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74" y="3541487"/>
            <a:ext cx="7705760" cy="21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0" y="467232"/>
            <a:ext cx="9404723" cy="1400530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Bibliografie selectivă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41" y="2067433"/>
            <a:ext cx="10783888" cy="4195481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Thomas H.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L.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Clifford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Stein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Massachusetts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 of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Press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r>
              <a:rPr lang="en-US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en-US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perspectiv</a:t>
            </a:r>
            <a:r>
              <a:rPr lang="ro-RO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C++.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Răzvan </a:t>
            </a:r>
            <a:r>
              <a:rPr lang="ro-RO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ndonie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Ilie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Gârbacea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Editura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Cluj-Napoca,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1995]</a:t>
            </a:r>
          </a:p>
          <a:p>
            <a:r>
              <a:rPr lang="en-US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Introducere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algoritmică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Paul Iacob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2005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230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Descrierea cursului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827285" cy="4195763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algoritmilor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Sortarea prin inserție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Sortarea prin interclasare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Comparația dintre cele două metode de sortare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Notația asimptotică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Obiective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11431" cy="4195481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Găsirea unei modalități de comparare a performanței algoritmilor folosind noțiunea de complexitate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Introducerea unor notații asimptotice și a relațiilor dintre ele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30" y="1322841"/>
            <a:ext cx="99536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Timp de rulare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Depinde de datele de intrare</a:t>
            </a:r>
          </a:p>
          <a:p>
            <a:pPr lvl="1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Cazul cel mai favorabil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elementele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deja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sortate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Cazul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nefavorabil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elementele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ordine inversă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Depinde de numărul valorilor de intrare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Poate depinde de o limită superioară de timp impusă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algoritmului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428289" cy="4195481"/>
          </a:xfrm>
        </p:spPr>
        <p:txBody>
          <a:bodyPr>
            <a:normAutofit/>
          </a:bodyPr>
          <a:lstStyle/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Întrebare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 presupune analiza unui algoritm?</a:t>
            </a:r>
          </a:p>
          <a:p>
            <a:pPr marL="857250" lvl="1" indent="-457200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ăspuns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257300" lvl="3" indent="0">
              <a:buNone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Precizarea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resurselor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de timp necesare algoritmului în momentul implementării acestuia într-un limbaj de programare pe un calculator.</a:t>
            </a:r>
          </a:p>
        </p:txBody>
      </p:sp>
    </p:spTree>
    <p:extLst>
      <p:ext uri="{BB962C8B-B14F-4D97-AF65-F5344CB8AC3E}">
        <p14:creationId xmlns:p14="http://schemas.microsoft.com/office/powerpoint/2010/main" val="17243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428289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Cazul cel mai nefavorabil</a:t>
            </a:r>
          </a:p>
          <a:p>
            <a:pPr lvl="1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va nota cu </a:t>
            </a:r>
            <a:r>
              <a:rPr lang="ro-RO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T(n)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timpul maxim pentru orice set de date de dimensiune n.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Cazul mediu</a:t>
            </a:r>
          </a:p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necesar să se cunoască distribuția statistică a valorilor de intrare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Cazul cel mai favorabil</a:t>
            </a:r>
          </a:p>
          <a:p>
            <a:pPr marL="857250" lvl="1" indent="-45720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asimptotică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558480"/>
            <a:ext cx="10428289" cy="1397952"/>
          </a:xfrm>
        </p:spPr>
        <p:txBody>
          <a:bodyPr>
            <a:normAutofit/>
          </a:bodyPr>
          <a:lstStyle/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ignoră constantele care depind de calculator</a:t>
            </a:r>
          </a:p>
          <a:p>
            <a:pPr marL="857250" lvl="1" indent="-457200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ia în calcul creșterea lui </a:t>
            </a:r>
            <a:r>
              <a:rPr lang="ro-RO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T(n)</a:t>
            </a:r>
            <a:endParaRPr lang="en-US" sz="2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344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Tahoma</vt:lpstr>
      <vt:lpstr>Wingdings 3</vt:lpstr>
      <vt:lpstr>Ion</vt:lpstr>
      <vt:lpstr>Algoritmică</vt:lpstr>
      <vt:lpstr>Bibliografie selectivă</vt:lpstr>
      <vt:lpstr>Descrierea cursului </vt:lpstr>
      <vt:lpstr>Obiective</vt:lpstr>
      <vt:lpstr>Sortarea prin inserție</vt:lpstr>
      <vt:lpstr>Timp de rulare</vt:lpstr>
      <vt:lpstr>Analiza algoritmului</vt:lpstr>
      <vt:lpstr>PowerPoint Presentation</vt:lpstr>
      <vt:lpstr>Analiza asimptotică</vt:lpstr>
      <vt:lpstr>PowerPoint Presentation</vt:lpstr>
      <vt:lpstr>Analiza sortării prin inserție</vt:lpstr>
      <vt:lpstr>Interclasarea a două șiruri</vt:lpstr>
      <vt:lpstr>Sortare prin interclasare</vt:lpstr>
      <vt:lpstr>Întrebări?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2012-10-08T06:12:11Z</dcterms:created>
  <dcterms:modified xsi:type="dcterms:W3CDTF">2013-10-07T06:24:55Z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