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7"/>
  </p:notesMasterIdLst>
  <p:handoutMasterIdLst>
    <p:handoutMasterId r:id="rId8"/>
  </p:handoutMasterIdLst>
  <p:sldIdLst>
    <p:sldId id="256" r:id="rId3"/>
    <p:sldId id="260" r:id="rId4"/>
    <p:sldId id="273" r:id="rId5"/>
    <p:sldId id="272" r:id="rId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47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Algoritmic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err="1" smtClean="0"/>
              <a:t>Monescu</a:t>
            </a:r>
            <a:r>
              <a:rPr lang="ro-RO" dirty="0" smtClean="0"/>
              <a:t> </a:t>
            </a:r>
            <a:r>
              <a:rPr lang="ro-RO" dirty="0" err="1" smtClean="0"/>
              <a:t>vlad</a:t>
            </a:r>
            <a:r>
              <a:rPr lang="en-US" dirty="0" smtClean="0"/>
              <a:t>| </a:t>
            </a:r>
            <a:r>
              <a:rPr lang="ro-RO" dirty="0" smtClean="0"/>
              <a:t>curs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142" y="320370"/>
            <a:ext cx="9404723" cy="762128"/>
          </a:xfrm>
        </p:spPr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Descrierea cursului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130622"/>
            <a:ext cx="9827285" cy="5342707"/>
          </a:xfrm>
        </p:spPr>
        <p:txBody>
          <a:bodyPr>
            <a:normAutofit fontScale="92500" lnSpcReduction="10000"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de căutare</a:t>
            </a:r>
          </a:p>
          <a:p>
            <a:pPr lvl="1"/>
            <a:r>
              <a:rPr lang="ro-RO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Căutare în timp liniar</a:t>
            </a:r>
          </a:p>
          <a:p>
            <a:pPr lvl="1"/>
            <a:r>
              <a:rPr lang="ro-RO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Căutare binară</a:t>
            </a: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timp pătratic</a:t>
            </a:r>
          </a:p>
          <a:p>
            <a:pPr lvl="1"/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 prin inserţie</a:t>
            </a:r>
          </a:p>
          <a:p>
            <a:pPr lvl="1"/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 prin interschimbare directă</a:t>
            </a:r>
          </a:p>
          <a:p>
            <a:pPr lvl="1"/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Bubble sort</a:t>
            </a:r>
            <a:endParaRPr lang="ro-RO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 prin selecţie</a:t>
            </a:r>
          </a:p>
          <a:p>
            <a:pPr lvl="1"/>
            <a:r>
              <a:rPr lang="ro-RO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Sortare prin numărare</a:t>
            </a:r>
            <a:endParaRPr lang="ro-RO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Stive, cozi, arbori, arbori binari, arborele binar asociat unei expresii aritmetice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Parcurgerea arborilor binari(iterativ şi recursiv)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 poloneză a unei expresii aritmetice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99" y="324853"/>
            <a:ext cx="8825657" cy="734769"/>
          </a:xfrm>
        </p:spPr>
        <p:txBody>
          <a:bodyPr/>
          <a:lstStyle/>
          <a:p>
            <a:r>
              <a:rPr lang="ro-RO" dirty="0" smtClean="0"/>
              <a:t>Probleme de laborator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000" y="1443789"/>
            <a:ext cx="11634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 smtClean="0"/>
              <a:t>Implementaţi algoritmii pentru</a:t>
            </a:r>
            <a:r>
              <a:rPr lang="en-US" dirty="0" smtClean="0"/>
              <a:t> opera</a:t>
            </a:r>
            <a:r>
              <a:rPr lang="ro-RO" dirty="0" smtClean="0"/>
              <a:t>ţiile specifice stivelor si cozilor şi realizaţi sortarea elementelor </a:t>
            </a:r>
            <a:r>
              <a:rPr lang="en-US" dirty="0" smtClean="0"/>
              <a:t> </a:t>
            </a:r>
            <a:r>
              <a:rPr lang="ro-RO" dirty="0" smtClean="0"/>
              <a:t>din aceste structuri.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 smtClean="0"/>
              <a:t>Implementaţi metodele de sortare descrise în cadrul cursului, calculaţi timpul de rulare în cazul cel mai defavorabil şi complexitatea. Ierarhizaţi tehnicile de sortare în funcţie de timpul de rulare.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 smtClean="0"/>
              <a:t>Implementaţi algoritmii de parcurgere a arborilor binari în variantă iterativă şi recursivă.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 smtClean="0"/>
              <a:t>Pentru o expresie aritmetică să se determine forma poloneză prefixată. Pentru valori date ale operanzilor să se calculeze valoarea expresiei folosind operaţiile specifice stivei. </a:t>
            </a:r>
          </a:p>
          <a:p>
            <a:pPr marL="342900" indent="-342900">
              <a:buFont typeface="+mj-lt"/>
              <a:buAutoNum type="arabicPeriod"/>
            </a:pPr>
            <a:endParaRPr lang="ro-RO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1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Întrebări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159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Tahoma</vt:lpstr>
      <vt:lpstr>Wingdings 3</vt:lpstr>
      <vt:lpstr>Ion</vt:lpstr>
      <vt:lpstr>Algoritmică</vt:lpstr>
      <vt:lpstr>Descrierea cursului </vt:lpstr>
      <vt:lpstr>Probleme de laborator</vt:lpstr>
      <vt:lpstr>Întrebări?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2012-10-08T06:12:11Z</dcterms:created>
  <dcterms:modified xsi:type="dcterms:W3CDTF">2013-10-14T05:59:44Z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