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61" r:id="rId5"/>
    <p:sldId id="266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2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Algoritmic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err="1" smtClean="0"/>
              <a:t>Monescu</a:t>
            </a:r>
            <a:r>
              <a:rPr lang="ro-RO" dirty="0" smtClean="0"/>
              <a:t> </a:t>
            </a:r>
            <a:r>
              <a:rPr lang="ro-RO" dirty="0" err="1" smtClean="0"/>
              <a:t>vlad</a:t>
            </a:r>
            <a:r>
              <a:rPr lang="en-US" dirty="0" smtClean="0"/>
              <a:t>| </a:t>
            </a:r>
            <a:r>
              <a:rPr lang="ro-RO" dirty="0" smtClean="0"/>
              <a:t>curs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7105" y="474966"/>
            <a:ext cx="8946541" cy="63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Strassen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5" y="1262744"/>
            <a:ext cx="6665903" cy="484332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82192" y="1262744"/>
            <a:ext cx="4572244" cy="635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înmulțiri recurente cu matrice pătratice de ordin n/2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82192" y="2050522"/>
            <a:ext cx="4572244" cy="635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4 sume de matrice pătratice de ordin n/2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82192" y="2715686"/>
            <a:ext cx="4572244" cy="635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suma a două matrice pătratice de ordin n se face în timp pătratic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32" y="3503464"/>
            <a:ext cx="4600704" cy="6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2166" y="474966"/>
            <a:ext cx="6329456" cy="63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Strassen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49" y="235948"/>
            <a:ext cx="4791620" cy="6521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7" y="1110344"/>
            <a:ext cx="6639334" cy="8017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784393" y="2852327"/>
            <a:ext cx="3074989" cy="753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2.8073 &lt; 3</a:t>
            </a:r>
            <a:endParaRPr lang="ro-RO" sz="4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95228" y="181183"/>
            <a:ext cx="11722601" cy="4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Dispunerea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unui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arbore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n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runze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într-o suprafață de arie minimă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755960"/>
            <a:ext cx="10208102" cy="3391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5" y="4361308"/>
            <a:ext cx="6819158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29" y="305616"/>
            <a:ext cx="5361759" cy="63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Descrierea cursului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214846"/>
            <a:ext cx="9827285" cy="5342707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et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impera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Căutare binară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Puterea naturală a unui număr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Șirul lui Fibonacci – determinarea termenului de pe o poziție specificată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 termenului general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 recurent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 </a:t>
            </a:r>
            <a:r>
              <a:rPr lang="ro-RO" sz="20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  <a:r>
              <a:rPr lang="ro-RO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o-RO" sz="20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</a:t>
            </a:r>
            <a:endParaRPr lang="ro-RO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Calculul direct folosind puterea naturală a unui număr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Calculul optimizat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Înmulțirea a două matrice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 clasic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 </a:t>
            </a:r>
            <a:r>
              <a:rPr lang="ro-RO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Strassen</a:t>
            </a:r>
            <a:endParaRPr lang="ro-RO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Dispunerea unui arbore binar complet într-o suprafață de arie minimă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et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67203"/>
            <a:ext cx="10058400" cy="223267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18903" y="1185354"/>
            <a:ext cx="8946541" cy="839389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Căutăm în general algoritmi astfel încât timpul de rulare să fie guvernat de un set de relații astfel</a:t>
            </a:r>
            <a:r>
              <a:rPr lang="de-D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interclasare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20" y="1320801"/>
            <a:ext cx="7705760" cy="21190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2385" y="3635828"/>
            <a:ext cx="9404723" cy="962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ăutarea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binară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20" y="4582288"/>
            <a:ext cx="7716986" cy="16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693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Puterea naturală a unui număr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099" y="1286411"/>
            <a:ext cx="8946541" cy="585779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Calculul clasic</a:t>
            </a:r>
            <a:r>
              <a:rPr lang="de-D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complexitate liniar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1099" y="1853248"/>
            <a:ext cx="8946541" cy="5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Calculul folosind tehnica Divide et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62" y="2439027"/>
            <a:ext cx="7256014" cy="2586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69" y="5098347"/>
            <a:ext cx="8183200" cy="9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833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Șirul lui Fibonacci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3883808"/>
            <a:ext cx="8946541" cy="5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 termenului general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80" y="1286411"/>
            <a:ext cx="6164992" cy="23494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11" y="4420245"/>
            <a:ext cx="7898130" cy="18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3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80797" y="356837"/>
            <a:ext cx="8946541" cy="5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				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complexitate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exponen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țială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55" y="942616"/>
            <a:ext cx="7957618" cy="240822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0797" y="3350843"/>
            <a:ext cx="8946541" cy="5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			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complexitate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liniară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0798" y="3936622"/>
            <a:ext cx="7296106" cy="119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bazat pe implementarea formulei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r>
              <a:rPr lang="ro-RO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Complexitate liniară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logaritmic</a:t>
            </a:r>
            <a:r>
              <a:rPr lang="ro-RO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endParaRPr lang="ro-RO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05" y="3795575"/>
            <a:ext cx="2270966" cy="145365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30086" y="5466180"/>
            <a:ext cx="8946541" cy="5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Dezavantaj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pierderea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preciziei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odat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cu efectuarea înmulțirilor</a:t>
            </a:r>
          </a:p>
        </p:txBody>
      </p:sp>
    </p:spTree>
    <p:extLst>
      <p:ext uri="{BB962C8B-B14F-4D97-AF65-F5344CB8AC3E}">
        <p14:creationId xmlns:p14="http://schemas.microsoft.com/office/powerpoint/2010/main" val="21307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7105" y="474966"/>
            <a:ext cx="8946541" cy="63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optim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1573" y="1110344"/>
            <a:ext cx="8946541" cy="63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o-RO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TEOREMĂ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47" y="1745722"/>
            <a:ext cx="94964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96" y="4370070"/>
            <a:ext cx="6181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2" y="291238"/>
            <a:ext cx="7178540" cy="833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Înmulțirea a două matrice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55" y="1162050"/>
            <a:ext cx="4325764" cy="1300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8" y="626272"/>
            <a:ext cx="3290752" cy="1071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67" y="2614706"/>
            <a:ext cx="9370349" cy="38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211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Algoritmică</vt:lpstr>
      <vt:lpstr>Descrierea cursului </vt:lpstr>
      <vt:lpstr>Divide et impera</vt:lpstr>
      <vt:lpstr>Sortarea prin interclasare</vt:lpstr>
      <vt:lpstr>Puterea naturală a unui număr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2012-10-08T06:12:11Z</dcterms:created>
  <dcterms:modified xsi:type="dcterms:W3CDTF">2015-10-27T11:26:23Z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