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85C9-45AC-4CE7-A628-5DBC4E63402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74FF-02E7-49E6-91D2-F8CAF245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87" y="217236"/>
            <a:ext cx="28575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58" y="2173735"/>
            <a:ext cx="8277179" cy="4427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418" y="2511403"/>
            <a:ext cx="7293683" cy="892701"/>
          </a:xfrm>
        </p:spPr>
        <p:txBody>
          <a:bodyPr>
            <a:normAutofit fontScale="90000"/>
          </a:bodyPr>
          <a:lstStyle/>
          <a:p>
            <a:r>
              <a:rPr lang="en-US" sz="7300" dirty="0" smtClean="0"/>
              <a:t>Booleans and Numbers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Previzualizare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8" y="2903852"/>
            <a:ext cx="6614733" cy="18518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38" y="69707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26" y="2709592"/>
            <a:ext cx="6325148" cy="25834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20" y="5284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Enumerari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 b="8034"/>
          <a:stretch/>
        </p:blipFill>
        <p:spPr>
          <a:xfrm>
            <a:off x="2733393" y="2128695"/>
            <a:ext cx="6736532" cy="392028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20" y="5284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842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/>
              <a:t>booleene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 smtClean="0"/>
              <a:t>expresii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94" y="225425"/>
            <a:ext cx="28575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34" y="1976089"/>
            <a:ext cx="4476184" cy="4351338"/>
          </a:xfrm>
        </p:spPr>
        <p:txBody>
          <a:bodyPr/>
          <a:lstStyle/>
          <a:p>
            <a:r>
              <a:rPr lang="en-US" sz="1800" dirty="0" err="1"/>
              <a:t>Identificatorii</a:t>
            </a:r>
            <a:r>
              <a:rPr lang="en-US" sz="1800" dirty="0"/>
              <a:t> </a:t>
            </a:r>
            <a:r>
              <a:rPr lang="en-US" sz="1800" dirty="0" err="1"/>
              <a:t>sunt</a:t>
            </a:r>
            <a:r>
              <a:rPr lang="en-US" sz="1800" dirty="0"/>
              <a:t> case-sensitive, de </a:t>
            </a:r>
            <a:r>
              <a:rPr lang="en-US" sz="1800" dirty="0" err="1"/>
              <a:t>exemplu</a:t>
            </a:r>
            <a:r>
              <a:rPr lang="en-US" sz="1800" dirty="0"/>
              <a:t> LINECOUNT, </a:t>
            </a:r>
            <a:r>
              <a:rPr lang="en-US" sz="1800" dirty="0" err="1"/>
              <a:t>Linecount</a:t>
            </a:r>
            <a:r>
              <a:rPr lang="en-US" sz="1800" dirty="0"/>
              <a:t>, </a:t>
            </a:r>
            <a:r>
              <a:rPr lang="en-US" sz="1800" dirty="0" err="1"/>
              <a:t>LineCount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err="1"/>
              <a:t>lineCount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linecount</a:t>
            </a:r>
            <a:r>
              <a:rPr lang="en-US" sz="1800" dirty="0"/>
              <a:t>,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cinci</a:t>
            </a:r>
            <a:r>
              <a:rPr lang="en-US" sz="1800" dirty="0"/>
              <a:t> </a:t>
            </a:r>
            <a:r>
              <a:rPr lang="en-US" sz="1800" dirty="0" err="1"/>
              <a:t>identificatori</a:t>
            </a:r>
            <a:r>
              <a:rPr lang="en-US" sz="1800" dirty="0"/>
              <a:t> </a:t>
            </a:r>
            <a:r>
              <a:rPr lang="en-US" sz="1800" dirty="0" err="1"/>
              <a:t>diferiți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err="1" smtClean="0"/>
              <a:t>Existenta</a:t>
            </a:r>
            <a:r>
              <a:rPr lang="en-US" sz="1800" dirty="0" smtClean="0"/>
              <a:t> Blank identifier.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9" y="2100484"/>
            <a:ext cx="7195126" cy="35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Tipuri</a:t>
            </a:r>
            <a:r>
              <a:rPr lang="en-US" dirty="0" smtClean="0"/>
              <a:t> </a:t>
            </a:r>
            <a:r>
              <a:rPr lang="en-US" dirty="0" err="1" smtClean="0"/>
              <a:t>numerice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20" y="528496"/>
            <a:ext cx="2857500" cy="1600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71" y="2480650"/>
            <a:ext cx="6074701" cy="3814008"/>
          </a:xfrm>
        </p:spPr>
      </p:pic>
      <p:sp>
        <p:nvSpPr>
          <p:cNvPr id="6" name="TextBox 5"/>
          <p:cNvSpPr txBox="1"/>
          <p:nvPr/>
        </p:nvSpPr>
        <p:spPr>
          <a:xfrm>
            <a:off x="380245" y="2046084"/>
            <a:ext cx="4490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ne </a:t>
            </a:r>
            <a:r>
              <a:rPr lang="en-US" dirty="0" err="1"/>
              <a:t>ofera</a:t>
            </a:r>
            <a:r>
              <a:rPr lang="en-US" dirty="0"/>
              <a:t> 11 </a:t>
            </a:r>
            <a:r>
              <a:rPr lang="en-US" dirty="0" err="1"/>
              <a:t>tipuri</a:t>
            </a:r>
            <a:r>
              <a:rPr lang="en-US" dirty="0"/>
              <a:t> de date de tip </a:t>
            </a:r>
            <a:r>
              <a:rPr lang="en-US" dirty="0" err="1"/>
              <a:t>integari</a:t>
            </a:r>
            <a:r>
              <a:rPr lang="en-US" dirty="0"/>
              <a:t>, 5 “signed” </a:t>
            </a:r>
            <a:r>
              <a:rPr lang="en-US" dirty="0" err="1"/>
              <a:t>si</a:t>
            </a:r>
            <a:r>
              <a:rPr lang="en-US" dirty="0"/>
              <a:t> 5 “unsigned”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in plus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retine</a:t>
            </a:r>
            <a:r>
              <a:rPr lang="en-US" dirty="0"/>
              <a:t> </a:t>
            </a:r>
            <a:r>
              <a:rPr lang="en-US" dirty="0" err="1"/>
              <a:t>pointeri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+ </a:t>
            </a:r>
            <a:r>
              <a:rPr lang="en-US" dirty="0" err="1"/>
              <a:t>sau</a:t>
            </a:r>
            <a:r>
              <a:rPr lang="en-US" dirty="0"/>
              <a:t> &lt; </a:t>
            </a:r>
            <a:r>
              <a:rPr lang="en-US" dirty="0" err="1"/>
              <a:t>ori</a:t>
            </a:r>
            <a:r>
              <a:rPr lang="en-US" dirty="0"/>
              <a:t> &gt;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int32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Go are tip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complexe</a:t>
            </a:r>
            <a:r>
              <a:rPr lang="en-US" dirty="0" smtClean="0"/>
              <a:t>:</a:t>
            </a:r>
          </a:p>
          <a:p>
            <a:r>
              <a:rPr lang="en-US" dirty="0"/>
              <a:t>Complex -&gt; </a:t>
            </a:r>
            <a:r>
              <a:rPr lang="en-US" dirty="0" smtClean="0"/>
              <a:t>complex128</a:t>
            </a:r>
          </a:p>
          <a:p>
            <a:endParaRPr lang="en-US" dirty="0"/>
          </a:p>
          <a:p>
            <a:r>
              <a:rPr lang="en-US" dirty="0" err="1" smtClean="0"/>
              <a:t>Echivalentul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“null”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b="1" dirty="0" smtClean="0"/>
              <a:t>nil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Tipuri</a:t>
            </a:r>
            <a:r>
              <a:rPr lang="en-US" dirty="0" smtClean="0"/>
              <a:t> </a:t>
            </a:r>
            <a:r>
              <a:rPr lang="en-US" dirty="0" err="1" smtClean="0"/>
              <a:t>numerice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067"/>
            <a:ext cx="10515600" cy="38848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Tipuri</a:t>
            </a:r>
            <a:r>
              <a:rPr lang="en-US" dirty="0" smtClean="0"/>
              <a:t> in virgule </a:t>
            </a:r>
            <a:r>
              <a:rPr lang="en-US" dirty="0" err="1" smtClean="0"/>
              <a:t>mobila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Numerotarea</a:t>
            </a:r>
            <a:r>
              <a:rPr lang="en-US" sz="1800" dirty="0" smtClean="0"/>
              <a:t> </a:t>
            </a:r>
            <a:r>
              <a:rPr lang="en-US" sz="1800" dirty="0" err="1"/>
              <a:t>numerelor</a:t>
            </a:r>
            <a:r>
              <a:rPr lang="en-US" sz="1800" dirty="0"/>
              <a:t> cu </a:t>
            </a:r>
            <a:r>
              <a:rPr lang="en-US" sz="1800" dirty="0" err="1"/>
              <a:t>virgulă</a:t>
            </a:r>
            <a:r>
              <a:rPr lang="en-US" sz="1800" dirty="0"/>
              <a:t> </a:t>
            </a:r>
            <a:r>
              <a:rPr lang="en-US" sz="1800" dirty="0" err="1"/>
              <a:t>mobilă</a:t>
            </a:r>
            <a:r>
              <a:rPr lang="en-US" sz="1800" dirty="0"/>
              <a:t> </a:t>
            </a:r>
            <a:r>
              <a:rPr lang="en-US" sz="1800" dirty="0" err="1"/>
              <a:t>acceptă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operațiile</a:t>
            </a:r>
            <a:r>
              <a:rPr lang="en-US" sz="1800" dirty="0"/>
              <a:t> </a:t>
            </a:r>
            <a:r>
              <a:rPr lang="en-US" sz="1800" dirty="0" err="1"/>
              <a:t>aritmetice</a:t>
            </a:r>
            <a:r>
              <a:rPr lang="en-US" sz="1800" dirty="0"/>
              <a:t> </a:t>
            </a:r>
            <a:r>
              <a:rPr lang="en-US" sz="1800" dirty="0" err="1"/>
              <a:t>listate</a:t>
            </a:r>
            <a:r>
              <a:rPr lang="en-US" sz="1800" dirty="0"/>
              <a:t> </a:t>
            </a:r>
            <a:r>
              <a:rPr lang="en-US" sz="1800" dirty="0" err="1" smtClean="0"/>
              <a:t>în</a:t>
            </a:r>
            <a:r>
              <a:rPr lang="en-US" sz="1800" dirty="0" smtClean="0"/>
              <a:t> </a:t>
            </a:r>
            <a:r>
              <a:rPr lang="en-US" sz="1800" dirty="0" err="1" smtClean="0"/>
              <a:t>tabelele</a:t>
            </a:r>
            <a:r>
              <a:rPr lang="en-US" sz="1800" dirty="0" smtClean="0"/>
              <a:t> din </a:t>
            </a:r>
            <a:r>
              <a:rPr lang="en-US" sz="1800" dirty="0" err="1" smtClean="0"/>
              <a:t>suportul</a:t>
            </a:r>
            <a:r>
              <a:rPr lang="en-US" sz="1800" dirty="0" smtClean="0"/>
              <a:t> de curs .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constantele</a:t>
            </a:r>
            <a:r>
              <a:rPr lang="en-US" sz="1800" dirty="0"/>
              <a:t> </a:t>
            </a:r>
            <a:r>
              <a:rPr lang="en-US" sz="1800" dirty="0" err="1"/>
              <a:t>pachetului</a:t>
            </a:r>
            <a:r>
              <a:rPr lang="en-US" sz="1800" dirty="0"/>
              <a:t> de </a:t>
            </a:r>
            <a:r>
              <a:rPr lang="en-US" sz="1800" dirty="0" err="1"/>
              <a:t>matematică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funcțiile</a:t>
            </a:r>
            <a:r>
              <a:rPr lang="en-US" sz="1800" dirty="0"/>
              <a:t> sale </a:t>
            </a:r>
            <a:r>
              <a:rPr lang="en-US" sz="1800" dirty="0" err="1"/>
              <a:t>sunt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enumerate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tabelele</a:t>
            </a:r>
            <a:r>
              <a:rPr lang="en-US" sz="1800" dirty="0"/>
              <a:t> </a:t>
            </a:r>
            <a:r>
              <a:rPr lang="en-US" sz="1800" dirty="0" smtClean="0"/>
              <a:t>din </a:t>
            </a:r>
            <a:r>
              <a:rPr lang="en-US" sz="1800" dirty="0" err="1" smtClean="0"/>
              <a:t>suportul</a:t>
            </a:r>
            <a:r>
              <a:rPr lang="en-US" sz="1800" dirty="0" smtClean="0"/>
              <a:t> de curs.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20" y="5284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Operatori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34" y="792972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" y="1593072"/>
            <a:ext cx="6468889" cy="5039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3972" y="2821019"/>
            <a:ext cx="4996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Valabili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tipuri</a:t>
            </a:r>
            <a:r>
              <a:rPr lang="en-US" dirty="0" smtClean="0"/>
              <a:t> de date </a:t>
            </a:r>
            <a:r>
              <a:rPr lang="en-US" dirty="0" err="1" smtClean="0"/>
              <a:t>intregi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Operatorii</a:t>
            </a:r>
            <a:r>
              <a:rPr lang="en-US" dirty="0"/>
              <a:t> == </a:t>
            </a:r>
            <a:r>
              <a:rPr lang="en-US" dirty="0" err="1"/>
              <a:t>si</a:t>
            </a:r>
            <a:r>
              <a:rPr lang="en-US" dirty="0"/>
              <a:t> != pot fi </a:t>
            </a:r>
            <a:r>
              <a:rPr lang="en-US" dirty="0" err="1"/>
              <a:t>folositi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pointeri</a:t>
            </a:r>
            <a:r>
              <a:rPr lang="en-US" dirty="0"/>
              <a:t>, </a:t>
            </a:r>
            <a:r>
              <a:rPr lang="en-US" dirty="0" err="1"/>
              <a:t>interfete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referinte</a:t>
            </a:r>
            <a:r>
              <a:rPr lang="en-US" dirty="0"/>
              <a:t> (</a:t>
            </a:r>
            <a:r>
              <a:rPr lang="en-US" dirty="0" err="1"/>
              <a:t>channel,map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slice) cu nil.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pot fi </a:t>
            </a:r>
            <a:r>
              <a:rPr lang="en-US" dirty="0" err="1"/>
              <a:t>aplicati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Stringuri.Go</a:t>
            </a:r>
            <a:r>
              <a:rPr lang="en-US" dirty="0"/>
              <a:t> nu </a:t>
            </a:r>
            <a:r>
              <a:rPr lang="en-US" dirty="0" err="1"/>
              <a:t>nu</a:t>
            </a:r>
            <a:r>
              <a:rPr lang="en-US" dirty="0"/>
              <a:t> </a:t>
            </a:r>
            <a:r>
              <a:rPr lang="en-US" dirty="0" err="1"/>
              <a:t>suporta</a:t>
            </a:r>
            <a:r>
              <a:rPr lang="en-US" dirty="0"/>
              <a:t> </a:t>
            </a:r>
            <a:r>
              <a:rPr lang="en-US" dirty="0" err="1"/>
              <a:t>supraincarcarea</a:t>
            </a:r>
            <a:r>
              <a:rPr lang="en-US" dirty="0"/>
              <a:t> de </a:t>
            </a:r>
            <a:r>
              <a:rPr lang="en-US" dirty="0" err="1"/>
              <a:t>operatori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precum</a:t>
            </a:r>
            <a:r>
              <a:rPr lang="en-US" dirty="0"/>
              <a:t> Equal() </a:t>
            </a:r>
            <a:r>
              <a:rPr lang="en-US" dirty="0" err="1"/>
              <a:t>sau</a:t>
            </a:r>
            <a:r>
              <a:rPr lang="en-US" dirty="0"/>
              <a:t> Less().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HTTP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41" y="1999564"/>
            <a:ext cx="3919867" cy="391986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486" y="158967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151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Booleans and Numbers  </vt:lpstr>
      <vt:lpstr>Previzualizare</vt:lpstr>
      <vt:lpstr>Constante si Variabile</vt:lpstr>
      <vt:lpstr>Enumerari</vt:lpstr>
      <vt:lpstr>Valori booleene si expresii</vt:lpstr>
      <vt:lpstr>Tipuri numerice</vt:lpstr>
      <vt:lpstr>Tipuri numerice</vt:lpstr>
      <vt:lpstr>Operatori logici </vt:lpstr>
      <vt:lpstr>  Implementarea unui HTTP Server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Booleans and Numbers  </dc:title>
  <dc:creator>Windows User</dc:creator>
  <cp:lastModifiedBy>Windows User</cp:lastModifiedBy>
  <cp:revision>15</cp:revision>
  <dcterms:created xsi:type="dcterms:W3CDTF">2019-03-06T11:04:39Z</dcterms:created>
  <dcterms:modified xsi:type="dcterms:W3CDTF">2019-03-18T13:46:40Z</dcterms:modified>
</cp:coreProperties>
</file>