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Margarit Marian Catalin &amp; Anghel Mihai Alexandru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53731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UT Sans" panose="00000500000000000000" pitchFamily="50" charset="0"/>
              </a:rPr>
              <a:t>Packages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UT Sans" panose="00000500000000000000" pitchFamily="50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6124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o-RO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UT Sans" panose="00000500000000000000" pitchFamily="50" charset="0"/>
                <a:ea typeface="맑은 고딕" pitchFamily="50" charset="-127"/>
                <a:cs typeface="Arial" pitchFamily="34" charset="0"/>
              </a:rPr>
              <a:t>GoLang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UT Sans" panose="00000500000000000000" pitchFamily="50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9755BB6E-7FA1-4FC4-81DF-C16CD6C46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2656"/>
            <a:ext cx="3810000" cy="45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ko-KR" dirty="0">
                <a:latin typeface="UT Sans" panose="00000500000000000000" pitchFamily="50" charset="0"/>
              </a:rPr>
              <a:t>Ce este un pachet?</a:t>
            </a:r>
            <a:endParaRPr lang="ko-KR" altLang="en-US" dirty="0">
              <a:latin typeface="UT Sans" panose="00000500000000000000" pitchFamily="50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F4E11284-7FAC-47F8-8C82-3FCB9B30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34592"/>
            <a:ext cx="7776864" cy="3278584"/>
          </a:xfrm>
        </p:spPr>
        <p:txBody>
          <a:bodyPr/>
          <a:lstStyle/>
          <a:p>
            <a:r>
              <a:rPr lang="en-US" b="1" dirty="0">
                <a:latin typeface="UT Sans" panose="00000500000000000000" pitchFamily="50" charset="0"/>
              </a:rPr>
              <a:t>Un </a:t>
            </a:r>
            <a:r>
              <a:rPr lang="en-US" b="1" dirty="0" err="1">
                <a:latin typeface="UT Sans" panose="00000500000000000000" pitchFamily="50" charset="0"/>
              </a:rPr>
              <a:t>pachet</a:t>
            </a:r>
            <a:r>
              <a:rPr lang="en-US" b="1" dirty="0">
                <a:latin typeface="UT Sans" panose="00000500000000000000" pitchFamily="50" charset="0"/>
              </a:rPr>
              <a:t> nu </a:t>
            </a:r>
            <a:r>
              <a:rPr lang="en-US" b="1" dirty="0" err="1">
                <a:latin typeface="UT Sans" panose="00000500000000000000" pitchFamily="50" charset="0"/>
              </a:rPr>
              <a:t>este</a:t>
            </a:r>
            <a:r>
              <a:rPr lang="en-US" b="1" dirty="0">
                <a:latin typeface="UT Sans" panose="00000500000000000000" pitchFamily="50" charset="0"/>
              </a:rPr>
              <a:t> </a:t>
            </a:r>
            <a:r>
              <a:rPr lang="en-US" b="1" dirty="0" err="1">
                <a:latin typeface="UT Sans" panose="00000500000000000000" pitchFamily="50" charset="0"/>
              </a:rPr>
              <a:t>altceva</a:t>
            </a:r>
            <a:r>
              <a:rPr lang="en-US" b="1" dirty="0">
                <a:latin typeface="UT Sans" panose="00000500000000000000" pitchFamily="50" charset="0"/>
              </a:rPr>
              <a:t> </a:t>
            </a:r>
            <a:r>
              <a:rPr lang="en-US" b="1" dirty="0" err="1">
                <a:latin typeface="UT Sans" panose="00000500000000000000" pitchFamily="50" charset="0"/>
              </a:rPr>
              <a:t>decât</a:t>
            </a:r>
            <a:r>
              <a:rPr lang="en-US" b="1" dirty="0">
                <a:latin typeface="UT Sans" panose="00000500000000000000" pitchFamily="50" charset="0"/>
              </a:rPr>
              <a:t> un director cu </a:t>
            </a:r>
            <a:r>
              <a:rPr lang="en-US" b="1" dirty="0" err="1">
                <a:latin typeface="UT Sans" panose="00000500000000000000" pitchFamily="50" charset="0"/>
              </a:rPr>
              <a:t>unele</a:t>
            </a:r>
            <a:r>
              <a:rPr lang="en-US" b="1" dirty="0">
                <a:latin typeface="UT Sans" panose="00000500000000000000" pitchFamily="50" charset="0"/>
              </a:rPr>
              <a:t> </a:t>
            </a:r>
            <a:r>
              <a:rPr lang="en-US" b="1" dirty="0" err="1">
                <a:latin typeface="UT Sans" panose="00000500000000000000" pitchFamily="50" charset="0"/>
              </a:rPr>
              <a:t>fișiere</a:t>
            </a:r>
            <a:r>
              <a:rPr lang="en-US" b="1" dirty="0">
                <a:latin typeface="UT Sans" panose="00000500000000000000" pitchFamily="50" charset="0"/>
              </a:rPr>
              <a:t> de co</a:t>
            </a:r>
            <a:r>
              <a:rPr lang="ro-RO" b="1" dirty="0">
                <a:latin typeface="UT Sans" panose="00000500000000000000" pitchFamily="50" charset="0"/>
              </a:rPr>
              <a:t>d</a:t>
            </a:r>
            <a:r>
              <a:rPr lang="en-US" b="1" dirty="0">
                <a:latin typeface="UT Sans" panose="00000500000000000000" pitchFamily="50" charset="0"/>
              </a:rPr>
              <a:t>, care </a:t>
            </a:r>
            <a:r>
              <a:rPr lang="en-US" b="1" dirty="0" err="1">
                <a:latin typeface="UT Sans" panose="00000500000000000000" pitchFamily="50" charset="0"/>
              </a:rPr>
              <a:t>expune</a:t>
            </a:r>
            <a:r>
              <a:rPr lang="en-US" b="1" dirty="0">
                <a:latin typeface="UT Sans" panose="00000500000000000000" pitchFamily="50" charset="0"/>
              </a:rPr>
              <a:t> </a:t>
            </a:r>
            <a:r>
              <a:rPr lang="en-US" b="1" dirty="0" err="1">
                <a:latin typeface="UT Sans" panose="00000500000000000000" pitchFamily="50" charset="0"/>
              </a:rPr>
              <a:t>variabile</a:t>
            </a:r>
            <a:r>
              <a:rPr lang="en-US" b="1" dirty="0">
                <a:latin typeface="UT Sans" panose="00000500000000000000" pitchFamily="50" charset="0"/>
              </a:rPr>
              <a:t> </a:t>
            </a:r>
            <a:r>
              <a:rPr lang="en-US" b="1" dirty="0" err="1">
                <a:latin typeface="UT Sans" panose="00000500000000000000" pitchFamily="50" charset="0"/>
              </a:rPr>
              <a:t>diferite</a:t>
            </a:r>
            <a:r>
              <a:rPr lang="en-US" b="1" dirty="0">
                <a:latin typeface="UT Sans" panose="00000500000000000000" pitchFamily="50" charset="0"/>
              </a:rPr>
              <a:t> ( </a:t>
            </a:r>
            <a:r>
              <a:rPr lang="en-US" b="1" i="1" dirty="0" err="1">
                <a:latin typeface="UT Sans" panose="00000500000000000000" pitchFamily="50" charset="0"/>
              </a:rPr>
              <a:t>caracteristici</a:t>
            </a:r>
            <a:r>
              <a:rPr lang="en-US" b="1" dirty="0">
                <a:latin typeface="UT Sans" panose="00000500000000000000" pitchFamily="50" charset="0"/>
              </a:rPr>
              <a:t> ) </a:t>
            </a:r>
            <a:r>
              <a:rPr lang="en-US" b="1" dirty="0" err="1">
                <a:latin typeface="UT Sans" panose="00000500000000000000" pitchFamily="50" charset="0"/>
              </a:rPr>
              <a:t>dintr</a:t>
            </a:r>
            <a:r>
              <a:rPr lang="en-US" b="1" dirty="0">
                <a:latin typeface="UT Sans" panose="00000500000000000000" pitchFamily="50" charset="0"/>
              </a:rPr>
              <a:t>-un </a:t>
            </a:r>
            <a:r>
              <a:rPr lang="ro-RO" b="1" dirty="0">
                <a:latin typeface="UT Sans" panose="00000500000000000000" pitchFamily="50" charset="0"/>
              </a:rPr>
              <a:t>s</a:t>
            </a:r>
            <a:r>
              <a:rPr lang="en-US" b="1" dirty="0" err="1">
                <a:latin typeface="UT Sans" panose="00000500000000000000" pitchFamily="50" charset="0"/>
              </a:rPr>
              <a:t>ingur</a:t>
            </a:r>
            <a:r>
              <a:rPr lang="en-US" b="1" dirty="0">
                <a:latin typeface="UT Sans" panose="00000500000000000000" pitchFamily="50" charset="0"/>
              </a:rPr>
              <a:t> </a:t>
            </a:r>
            <a:r>
              <a:rPr lang="en-US" b="1" dirty="0" err="1">
                <a:latin typeface="UT Sans" panose="00000500000000000000" pitchFamily="50" charset="0"/>
              </a:rPr>
              <a:t>punct</a:t>
            </a:r>
            <a:r>
              <a:rPr lang="en-US" b="1" dirty="0">
                <a:latin typeface="UT Sans" panose="00000500000000000000" pitchFamily="50" charset="0"/>
              </a:rPr>
              <a:t> de </a:t>
            </a:r>
            <a:r>
              <a:rPr lang="en-US" b="1" dirty="0" err="1">
                <a:latin typeface="UT Sans" panose="00000500000000000000" pitchFamily="50" charset="0"/>
              </a:rPr>
              <a:t>referință</a:t>
            </a:r>
            <a:r>
              <a:rPr lang="en-US" b="1" dirty="0">
                <a:latin typeface="UT Sans" panose="00000500000000000000" pitchFamily="50" charset="0"/>
              </a:rPr>
              <a:t>. </a:t>
            </a:r>
            <a:endParaRPr lang="en-US" altLang="ko-KR" b="1" dirty="0">
              <a:latin typeface="UT Sans" panose="00000500000000000000" pitchFamily="50" charset="0"/>
              <a:cs typeface="Arial" pitchFamily="34" charset="0"/>
            </a:endParaRP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D5071E36-8A41-4FD0-989D-77177E36E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373216"/>
            <a:ext cx="971600" cy="14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ko-KR" dirty="0">
                <a:latin typeface="UT Sans" panose="00000500000000000000" pitchFamily="50" charset="0"/>
              </a:rPr>
              <a:t>Cum este construit proiectul?</a:t>
            </a:r>
            <a:endParaRPr lang="ko-KR" altLang="en-US" dirty="0">
              <a:latin typeface="UT Sans" panose="00000500000000000000" pitchFamily="50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768752" cy="4320480"/>
          </a:xfrm>
        </p:spPr>
        <p:txBody>
          <a:bodyPr/>
          <a:lstStyle/>
          <a:p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Dacă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un program face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parte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din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pachetul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principal,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atunci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 comanda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  <a:cs typeface="Arial" pitchFamily="34" charset="0"/>
              </a:rPr>
              <a:t>go install</a:t>
            </a:r>
            <a:r>
              <a:rPr lang="ro-RO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va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crea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un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fișier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binar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 (</a:t>
            </a:r>
            <a:r>
              <a:rPr lang="ro-RO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  <a:cs typeface="Arial" pitchFamily="34" charset="0"/>
              </a:rPr>
              <a:t>executabil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)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; care la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execuție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cheamă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funcția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ro-RO" altLang="ko-KR" b="1" dirty="0" err="1">
                <a:latin typeface="UT Sans" panose="00000500000000000000" pitchFamily="50" charset="0"/>
                <a:cs typeface="Arial" pitchFamily="34" charset="0"/>
              </a:rPr>
              <a:t>main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 a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programului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. Acest executabil se afla sub directorul </a:t>
            </a:r>
            <a:r>
              <a:rPr lang="ro-RO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  <a:cs typeface="Arial" pitchFamily="34" charset="0"/>
              </a:rPr>
              <a:t>bin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.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Dacă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un program face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parte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din alt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pachet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 decât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main,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atunci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este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creat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un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fișier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de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arhivă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, cu extensia </a:t>
            </a:r>
            <a:r>
              <a:rPr lang="ro-RO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  <a:cs typeface="Arial" pitchFamily="34" charset="0"/>
              </a:rPr>
              <a:t>.a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 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care este aflat în interiorul directorului </a:t>
            </a:r>
            <a:r>
              <a:rPr lang="ro-RO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  <a:cs typeface="Arial" pitchFamily="34" charset="0"/>
              </a:rPr>
              <a:t>pkg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, 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cu </a:t>
            </a:r>
            <a:r>
              <a:rPr lang="ro-RO" altLang="ko-KR" b="1" dirty="0">
                <a:latin typeface="UT Sans" panose="00000500000000000000" pitchFamily="50" charset="0"/>
                <a:cs typeface="Arial" pitchFamily="34" charset="0"/>
              </a:rPr>
              <a:t>aceeași </a:t>
            </a:r>
            <a:r>
              <a:rPr lang="en-US" altLang="ko-KR" b="1" dirty="0" err="1">
                <a:latin typeface="UT Sans" panose="00000500000000000000" pitchFamily="50" charset="0"/>
                <a:cs typeface="Arial" pitchFamily="34" charset="0"/>
              </a:rPr>
              <a:t>comandă</a:t>
            </a:r>
            <a:r>
              <a:rPr lang="en-US" altLang="ko-KR" b="1" dirty="0">
                <a:latin typeface="UT Sans" panose="00000500000000000000" pitchFamily="50" charset="0"/>
                <a:cs typeface="Arial" pitchFamily="34" charset="0"/>
              </a:rPr>
              <a:t>.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988D0370-3B9A-49CB-8B58-55A448C3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" y="2492896"/>
            <a:ext cx="153080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960A0D-A9F6-4D78-97C8-26FA90AD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UT Sans" panose="00000500000000000000" pitchFamily="50" charset="0"/>
              </a:rPr>
              <a:t>Apelarea variabilelor/metodelor</a:t>
            </a:r>
            <a:endParaRPr lang="en-US" dirty="0">
              <a:latin typeface="UT Sans" panose="00000500000000000000" pitchFamily="50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9178C82-148B-4D0E-9986-8788FE87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226845"/>
            <a:ext cx="7056784" cy="460648"/>
          </a:xfrm>
        </p:spPr>
        <p:txBody>
          <a:bodyPr/>
          <a:lstStyle/>
          <a:p>
            <a:r>
              <a:rPr lang="ro-RO" b="1" dirty="0">
                <a:latin typeface="UT Sans" panose="00000500000000000000" pitchFamily="50" charset="0"/>
              </a:rPr>
              <a:t>Cum putem avea acces la variabilele aflate în alte </a:t>
            </a:r>
            <a:r>
              <a:rPr lang="ro-RO" b="1" dirty="0" err="1">
                <a:latin typeface="UT Sans" panose="00000500000000000000" pitchFamily="50" charset="0"/>
              </a:rPr>
              <a:t>fisiere</a:t>
            </a:r>
            <a:r>
              <a:rPr lang="ro-RO" b="1" dirty="0">
                <a:latin typeface="UT Sans" panose="00000500000000000000" pitchFamily="50" charset="0"/>
              </a:rPr>
              <a:t> .</a:t>
            </a:r>
            <a:r>
              <a:rPr lang="ro-RO" b="1" dirty="0" err="1">
                <a:latin typeface="UT Sans" panose="00000500000000000000" pitchFamily="50" charset="0"/>
              </a:rPr>
              <a:t>go</a:t>
            </a:r>
            <a:r>
              <a:rPr lang="ro-RO" b="1" dirty="0">
                <a:latin typeface="UT Sans" panose="00000500000000000000" pitchFamily="50" charset="0"/>
              </a:rPr>
              <a:t>?</a:t>
            </a:r>
            <a:endParaRPr lang="en-US" b="1" dirty="0">
              <a:latin typeface="UT Sans" panose="00000500000000000000" pitchFamily="50" charset="0"/>
            </a:endParaRP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543BE3-10BB-4C9A-970E-CC57B85F46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844825"/>
            <a:ext cx="7056784" cy="1296144"/>
          </a:xfrm>
        </p:spPr>
        <p:txBody>
          <a:bodyPr/>
          <a:lstStyle/>
          <a:p>
            <a:pPr marL="400050" indent="-400050" algn="just">
              <a:buFont typeface="+mj-lt"/>
              <a:buAutoNum type="romanUcPeriod"/>
            </a:pPr>
            <a:r>
              <a:rPr lang="ro-RO" dirty="0">
                <a:latin typeface="UT Sans" panose="00000500000000000000" pitchFamily="50" charset="0"/>
              </a:rPr>
              <a:t>Dacă dorim sa apelăm o variabila sau metodă dintr-un alt fișier .</a:t>
            </a:r>
            <a:r>
              <a:rPr lang="ro-RO" dirty="0" err="1">
                <a:latin typeface="UT Sans" panose="00000500000000000000" pitchFamily="50" charset="0"/>
              </a:rPr>
              <a:t>go</a:t>
            </a:r>
            <a:r>
              <a:rPr lang="ro-RO" dirty="0">
                <a:latin typeface="UT Sans" panose="00000500000000000000" pitchFamily="50" charset="0"/>
              </a:rPr>
              <a:t> ce se află în alt pachet decât fișierul în care dorim să facem apelul acesteia atunci variabila sau </a:t>
            </a:r>
          </a:p>
          <a:p>
            <a:pPr algn="just"/>
            <a:r>
              <a:rPr lang="ro-RO" dirty="0">
                <a:latin typeface="UT Sans" panose="00000500000000000000" pitchFamily="50" charset="0"/>
              </a:rPr>
              <a:t>          metoda trebuie să înceapă cu literă mare.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ro-RO" dirty="0">
                <a:latin typeface="UT Sans" panose="00000500000000000000" pitchFamily="50" charset="0"/>
              </a:rPr>
              <a:t>Dacă variabilele încep cu literă mică aceste sunt private în cadrul pachetului în care se află fișierul .</a:t>
            </a:r>
            <a:r>
              <a:rPr lang="ro-RO" dirty="0" err="1">
                <a:latin typeface="UT Sans" panose="00000500000000000000" pitchFamily="50" charset="0"/>
              </a:rPr>
              <a:t>go</a:t>
            </a:r>
            <a:r>
              <a:rPr lang="ro-RO" dirty="0">
                <a:latin typeface="UT Sans" panose="00000500000000000000" pitchFamily="50" charset="0"/>
              </a:rPr>
              <a:t>.</a:t>
            </a:r>
            <a:endParaRPr lang="en-US" dirty="0">
              <a:latin typeface="UT Sans" panose="00000500000000000000" pitchFamily="50" charset="0"/>
            </a:endParaRPr>
          </a:p>
        </p:txBody>
      </p:sp>
      <p:pic>
        <p:nvPicPr>
          <p:cNvPr id="2054" name="Picture 6" descr="Imagine similară">
            <a:extLst>
              <a:ext uri="{FF2B5EF4-FFF2-40B4-BE49-F238E27FC236}">
                <a16:creationId xmlns:a16="http://schemas.microsoft.com/office/drawing/2014/main" id="{4EE8B390-439E-4056-97CD-257122982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264795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1AA13624-A725-4C4F-95AB-002B73D64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" y="2492896"/>
            <a:ext cx="153080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E633C6-3BC4-4EAB-9ABF-D6F173C8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069514"/>
          </a:xfrm>
        </p:spPr>
        <p:txBody>
          <a:bodyPr/>
          <a:lstStyle/>
          <a:p>
            <a:r>
              <a:rPr lang="ro-RO"/>
              <a:t>Pachetele 3rd party</a:t>
            </a:r>
            <a:endParaRPr lang="en-US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732AF9F-7F0E-4960-B184-4BFC669C6A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34072" y="1844825"/>
            <a:ext cx="6470376" cy="1800200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 err="1">
                <a:latin typeface="UT Sans" panose="00000500000000000000" pitchFamily="50" charset="0"/>
              </a:rPr>
              <a:t>Instalarea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unui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pachet</a:t>
            </a:r>
            <a:r>
              <a:rPr lang="en-US" dirty="0">
                <a:latin typeface="UT Sans" panose="00000500000000000000" pitchFamily="50" charset="0"/>
              </a:rPr>
              <a:t> 3rd party nu </a:t>
            </a:r>
            <a:r>
              <a:rPr lang="en-US" dirty="0" err="1">
                <a:latin typeface="UT Sans" panose="00000500000000000000" pitchFamily="50" charset="0"/>
              </a:rPr>
              <a:t>este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altceva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decât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clonarea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codului</a:t>
            </a:r>
            <a:r>
              <a:rPr lang="en-US" dirty="0">
                <a:latin typeface="UT Sans" panose="00000500000000000000" pitchFamily="50" charset="0"/>
              </a:rPr>
              <a:t> la </a:t>
            </a:r>
            <a:endParaRPr lang="ro-RO" dirty="0">
              <a:latin typeface="UT Sans" panose="00000500000000000000" pitchFamily="50" charset="0"/>
            </a:endParaRPr>
          </a:p>
          <a:p>
            <a:r>
              <a:rPr lang="ro-RO" dirty="0">
                <a:latin typeface="UT Sans" panose="00000500000000000000" pitchFamily="50" charset="0"/>
              </a:rPr>
              <a:t>          </a:t>
            </a:r>
            <a:r>
              <a:rPr lang="en-US" dirty="0" err="1">
                <a:latin typeface="UT Sans" panose="00000500000000000000" pitchFamily="50" charset="0"/>
              </a:rPr>
              <a:t>distanță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în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src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/&lt;package&gt;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directorul</a:t>
            </a:r>
            <a:r>
              <a:rPr lang="en-US" dirty="0">
                <a:latin typeface="UT Sans" panose="00000500000000000000" pitchFamily="50" charset="0"/>
              </a:rPr>
              <a:t> local</a:t>
            </a:r>
            <a:r>
              <a:rPr lang="ro-RO" dirty="0">
                <a:latin typeface="UT Sans" panose="00000500000000000000" pitchFamily="50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ro-RO" dirty="0">
              <a:latin typeface="UT Sans" panose="00000500000000000000" pitchFamily="50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UT Sans" panose="00000500000000000000" pitchFamily="50" charset="0"/>
              </a:rPr>
              <a:t>Din moment </a:t>
            </a:r>
            <a:r>
              <a:rPr lang="en-US" dirty="0" err="1">
                <a:latin typeface="UT Sans" panose="00000500000000000000" pitchFamily="50" charset="0"/>
              </a:rPr>
              <a:t>ce</a:t>
            </a:r>
            <a:r>
              <a:rPr lang="en-US" dirty="0">
                <a:latin typeface="UT Sans" panose="00000500000000000000" pitchFamily="50" charset="0"/>
              </a:rPr>
              <a:t> Go nu are un </a:t>
            </a:r>
            <a:r>
              <a:rPr lang="en-US" dirty="0" err="1">
                <a:latin typeface="UT Sans" panose="00000500000000000000" pitchFamily="50" charset="0"/>
              </a:rPr>
              <a:t>registru</a:t>
            </a:r>
            <a:r>
              <a:rPr lang="en-US" dirty="0">
                <a:latin typeface="UT Sans" panose="00000500000000000000" pitchFamily="50" charset="0"/>
              </a:rPr>
              <a:t> de </a:t>
            </a:r>
            <a:r>
              <a:rPr lang="en-US" dirty="0" err="1">
                <a:latin typeface="UT Sans" panose="00000500000000000000" pitchFamily="50" charset="0"/>
              </a:rPr>
              <a:t>pachete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oficiale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centralizat</a:t>
            </a:r>
            <a:r>
              <a:rPr lang="en-US" dirty="0">
                <a:latin typeface="UT Sans" panose="00000500000000000000" pitchFamily="50" charset="0"/>
              </a:rPr>
              <a:t>, </a:t>
            </a:r>
            <a:r>
              <a:rPr lang="en-US" dirty="0" err="1">
                <a:latin typeface="UT Sans" panose="00000500000000000000" pitchFamily="50" charset="0"/>
              </a:rPr>
              <a:t>vă</a:t>
            </a:r>
            <a:endParaRPr lang="ro-RO" dirty="0">
              <a:latin typeface="UT Sans" panose="00000500000000000000" pitchFamily="50" charset="0"/>
            </a:endParaRPr>
          </a:p>
          <a:p>
            <a:r>
              <a:rPr lang="ro-RO" dirty="0">
                <a:latin typeface="UT Sans" panose="00000500000000000000" pitchFamily="50" charset="0"/>
              </a:rPr>
              <a:t>         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cere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să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furnizați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numele</a:t>
            </a:r>
            <a:r>
              <a:rPr lang="en-US" dirty="0">
                <a:latin typeface="UT Sans" panose="00000500000000000000" pitchFamily="50" charset="0"/>
              </a:rPr>
              <a:t> de </a:t>
            </a:r>
            <a:r>
              <a:rPr lang="en-US" dirty="0" err="1">
                <a:latin typeface="UT Sans" panose="00000500000000000000" pitchFamily="50" charset="0"/>
              </a:rPr>
              <a:t>gazdă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și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calea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spre</a:t>
            </a:r>
            <a:r>
              <a:rPr lang="en-US" dirty="0">
                <a:latin typeface="UT Sans" panose="00000500000000000000" pitchFamily="50" charset="0"/>
              </a:rPr>
              <a:t> </a:t>
            </a:r>
            <a:r>
              <a:rPr lang="en-US" dirty="0" err="1">
                <a:latin typeface="UT Sans" panose="00000500000000000000" pitchFamily="50" charset="0"/>
              </a:rPr>
              <a:t>pachet</a:t>
            </a:r>
            <a:r>
              <a:rPr lang="en-US" dirty="0">
                <a:latin typeface="UT Sans" panose="00000500000000000000" pitchFamily="50" charset="0"/>
              </a:rPr>
              <a:t>.</a:t>
            </a:r>
            <a:r>
              <a:rPr lang="ro-RO" dirty="0">
                <a:latin typeface="UT Sans" panose="00000500000000000000" pitchFamily="50" charset="0"/>
              </a:rPr>
              <a:t> ( </a:t>
            </a:r>
            <a:r>
              <a:rPr lang="ro-RO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go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 get github.com             /</a:t>
            </a:r>
            <a:r>
              <a:rPr lang="ro-RO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mihaialexandruanghel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/</a:t>
            </a:r>
            <a:r>
              <a:rPr lang="ro-RO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GoExample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UT Sans" panose="00000500000000000000" pitchFamily="50" charset="0"/>
              </a:rPr>
              <a:t> </a:t>
            </a:r>
            <a:r>
              <a:rPr lang="ro-RO" dirty="0">
                <a:latin typeface="UT Sans" panose="00000500000000000000" pitchFamily="50" charset="0"/>
              </a:rPr>
              <a:t>)</a:t>
            </a:r>
            <a:endParaRPr lang="en-US" dirty="0">
              <a:latin typeface="UT Sans" panose="00000500000000000000" pitchFamily="50" charset="0"/>
            </a:endParaRPr>
          </a:p>
        </p:txBody>
      </p:sp>
      <p:pic>
        <p:nvPicPr>
          <p:cNvPr id="5123" name="Picture 3" descr="Imagini pentru golang and github">
            <a:extLst>
              <a:ext uri="{FF2B5EF4-FFF2-40B4-BE49-F238E27FC236}">
                <a16:creationId xmlns:a16="http://schemas.microsoft.com/office/drawing/2014/main" id="{7358327C-9F2B-4B75-9C76-3343ABC3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06197"/>
            <a:ext cx="2872556" cy="23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D0C8163D-B4C5-40EF-907F-96BE56A62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" y="2492896"/>
            <a:ext cx="153080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2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ini pentru golang example png">
            <a:extLst>
              <a:ext uri="{FF2B5EF4-FFF2-40B4-BE49-F238E27FC236}">
                <a16:creationId xmlns:a16="http://schemas.microsoft.com/office/drawing/2014/main" id="{AD8FF0DC-4DAA-4D01-8FCE-D154E885C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48" y="332656"/>
            <a:ext cx="3955504" cy="463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9F8C027-C701-4F22-B2DC-7C46CFA2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6124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o-RO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Exemple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253</Words>
  <Application>Microsoft Office PowerPoint</Application>
  <PresentationFormat>Expunere pe ecran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UT Sans</vt:lpstr>
      <vt:lpstr>Office Theme</vt:lpstr>
      <vt:lpstr>Custom Design</vt:lpstr>
      <vt:lpstr>Prezentare PowerPoint</vt:lpstr>
      <vt:lpstr>Ce este un pachet?</vt:lpstr>
      <vt:lpstr>Cum este construit proiectul?</vt:lpstr>
      <vt:lpstr>Apelarea variabilelor/metodelor</vt:lpstr>
      <vt:lpstr>Pachetele 3rd party</vt:lpstr>
      <vt:lpstr>Prezentare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Catalin Margarit</cp:lastModifiedBy>
  <cp:revision>37</cp:revision>
  <dcterms:created xsi:type="dcterms:W3CDTF">2014-04-01T16:35:38Z</dcterms:created>
  <dcterms:modified xsi:type="dcterms:W3CDTF">2019-04-10T05:26:03Z</dcterms:modified>
</cp:coreProperties>
</file>