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0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72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" initials="A" lastIdx="8" clrIdx="0">
    <p:extLst>
      <p:ext uri="{19B8F6BF-5375-455C-9EA6-DF929625EA0E}">
        <p15:presenceInfo xmlns:p15="http://schemas.microsoft.com/office/powerpoint/2012/main" userId="Ad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FF5E-BA88-4CC3-910E-5C7662FA8ADD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4814-F691-4F5C-8980-9DD4ADCB5DF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997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14814-F691-4F5C-8980-9DD4ADCB5DF1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52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2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5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2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8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5790-9C5D-4231-92CA-1B01AD38B2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CEC08F-6168-4C99-854A-644565868B71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oU8JNJOqb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21D2-E2B2-43E0-A95B-CDEDD5F15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Recunoașterea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caracterelor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  <a:endParaRPr lang="ro-R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25E4F-2243-47BB-83FD-9DCEFC515C32}"/>
              </a:ext>
            </a:extLst>
          </p:cNvPr>
          <p:cNvSpPr/>
          <p:nvPr/>
        </p:nvSpPr>
        <p:spPr>
          <a:xfrm>
            <a:off x="8862645" y="3881735"/>
            <a:ext cx="2391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Tudose</a:t>
            </a:r>
            <a:r>
              <a:rPr lang="en-US" dirty="0"/>
              <a:t> Adrian</a:t>
            </a:r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DABA6-1910-44F3-95AA-F2A6780EF046}"/>
              </a:ext>
            </a:extLst>
          </p:cNvPr>
          <p:cNvSpPr/>
          <p:nvPr/>
        </p:nvSpPr>
        <p:spPr>
          <a:xfrm>
            <a:off x="2417779" y="52900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endParaRPr lang="en-US" dirty="0"/>
          </a:p>
          <a:p>
            <a:r>
              <a:rPr lang="en-US" dirty="0"/>
              <a:t>Lect. Dr. </a:t>
            </a:r>
            <a:r>
              <a:rPr lang="ro-RO" dirty="0"/>
              <a:t>Benchea Mihai Răzvan 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418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BDD-0A35-431C-AA6A-CA4D9C8D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8E10-34D6-4D3D-A07D-0E00C10F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0076"/>
          </a:xfrm>
        </p:spPr>
        <p:txBody>
          <a:bodyPr/>
          <a:lstStyle/>
          <a:p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 format de </a:t>
            </a:r>
            <a:r>
              <a:rPr lang="en-US" dirty="0" err="1"/>
              <a:t>centrele</a:t>
            </a:r>
            <a:r>
              <a:rPr lang="en-US" dirty="0"/>
              <a:t> </a:t>
            </a:r>
            <a:r>
              <a:rPr lang="en-US" dirty="0" err="1"/>
              <a:t>casetelor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C01A8-4F2F-4CC9-AD6B-5434BCB7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09" y="2604086"/>
            <a:ext cx="6093496" cy="344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38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6977-2E7C-4C06-B9A8-8A82E655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textelor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F2F4-D6B5-4F6D-A565-14210EE2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Firebase ML Kit</a:t>
            </a:r>
          </a:p>
          <a:p>
            <a:endParaRPr lang="en-US" dirty="0"/>
          </a:p>
          <a:p>
            <a:r>
              <a:rPr lang="en-US" dirty="0" err="1"/>
              <a:t>Traducerea</a:t>
            </a:r>
            <a:r>
              <a:rPr lang="en-US" dirty="0"/>
              <a:t> se </a:t>
            </a:r>
            <a:r>
              <a:rPr lang="en-US" dirty="0" err="1"/>
              <a:t>relizeaza</a:t>
            </a:r>
            <a:r>
              <a:rPr lang="en-US" dirty="0"/>
              <a:t> local</a:t>
            </a:r>
          </a:p>
          <a:p>
            <a:endParaRPr lang="en-US" dirty="0"/>
          </a:p>
          <a:p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traducere</a:t>
            </a:r>
            <a:r>
              <a:rPr lang="en-US" dirty="0"/>
              <a:t> sunt </a:t>
            </a:r>
            <a:r>
              <a:rPr lang="en-US" dirty="0" err="1"/>
              <a:t>descarcate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 </a:t>
            </a:r>
            <a:r>
              <a:rPr lang="en-US" dirty="0" err="1"/>
              <a:t>permitand</a:t>
            </a:r>
            <a:r>
              <a:rPr lang="en-US" dirty="0"/>
              <a:t> </a:t>
            </a:r>
            <a:r>
              <a:rPr lang="en-US" dirty="0" err="1"/>
              <a:t>reutilizarea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2F1C-EF12-4CB0-9643-E72947C1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Urmarirea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textelor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F413F-5414-4B7C-BDFF-A96F8D6513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72591"/>
            <a:ext cx="7921374" cy="3980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0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90F-C03A-4F0B-A605-1EADCC7A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Afisarea tex</a:t>
            </a:r>
            <a:r>
              <a:rPr lang="en-US" dirty="0"/>
              <a:t>t</a:t>
            </a:r>
            <a:r>
              <a:rPr lang="ro-RO" dirty="0"/>
              <a:t>elor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C11A0-3A12-422B-BE8C-20E28D71F2A2}"/>
              </a:ext>
            </a:extLst>
          </p:cNvPr>
          <p:cNvSpPr/>
          <p:nvPr/>
        </p:nvSpPr>
        <p:spPr>
          <a:xfrm>
            <a:off x="4520793" y="3244334"/>
            <a:ext cx="3150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hlinkClick r:id="rId2"/>
              </a:rPr>
              <a:t>https://youtu.be/MoU8JNJOqbY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740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CD611-920D-47B4-83EA-6EA4B6A16F9D}"/>
              </a:ext>
            </a:extLst>
          </p:cNvPr>
          <p:cNvSpPr/>
          <p:nvPr/>
        </p:nvSpPr>
        <p:spPr>
          <a:xfrm>
            <a:off x="618392" y="2321004"/>
            <a:ext cx="10955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6600" dirty="0">
                <a:solidFill>
                  <a:schemeClr val="accent2">
                    <a:lumMod val="75000"/>
                  </a:schemeClr>
                </a:solidFill>
              </a:rPr>
              <a:t>Întrebări?</a:t>
            </a:r>
          </a:p>
        </p:txBody>
      </p:sp>
    </p:spTree>
    <p:extLst>
      <p:ext uri="{BB962C8B-B14F-4D97-AF65-F5344CB8AC3E}">
        <p14:creationId xmlns:p14="http://schemas.microsoft.com/office/powerpoint/2010/main" val="308720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CD611-920D-47B4-83EA-6EA4B6A16F9D}"/>
              </a:ext>
            </a:extLst>
          </p:cNvPr>
          <p:cNvSpPr/>
          <p:nvPr/>
        </p:nvSpPr>
        <p:spPr>
          <a:xfrm>
            <a:off x="618392" y="2321004"/>
            <a:ext cx="10955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6600" dirty="0">
                <a:solidFill>
                  <a:schemeClr val="accent2">
                    <a:lumMod val="50000"/>
                  </a:schemeClr>
                </a:solidFill>
              </a:rPr>
              <a:t>Vă 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2218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154-3C11-41BC-978B-B204420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FB0B-2343-459B-9BA6-4DF1CE87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3949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informatii</a:t>
            </a:r>
            <a:r>
              <a:rPr lang="en-US" dirty="0"/>
              <a:t> in </a:t>
            </a:r>
            <a:r>
              <a:rPr lang="en-US" dirty="0" err="1"/>
              <a:t>textele</a:t>
            </a:r>
            <a:r>
              <a:rPr lang="en-US" dirty="0"/>
              <a:t> care ne </a:t>
            </a:r>
            <a:r>
              <a:rPr lang="en-US" dirty="0" err="1"/>
              <a:t>inconjoara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en-US" dirty="0"/>
              <a:t> (</a:t>
            </a:r>
            <a:r>
              <a:rPr lang="en-US" dirty="0" err="1"/>
              <a:t>etichete</a:t>
            </a:r>
            <a:r>
              <a:rPr lang="en-US" dirty="0"/>
              <a:t>, </a:t>
            </a:r>
            <a:r>
              <a:rPr lang="en-US" dirty="0" err="1"/>
              <a:t>postere</a:t>
            </a:r>
            <a:r>
              <a:rPr lang="en-US" dirty="0"/>
              <a:t>, </a:t>
            </a:r>
            <a:r>
              <a:rPr lang="en-US" dirty="0" err="1"/>
              <a:t>placute</a:t>
            </a:r>
            <a:r>
              <a:rPr lang="en-US" dirty="0"/>
              <a:t> de </a:t>
            </a:r>
            <a:r>
              <a:rPr lang="en-US" dirty="0" err="1"/>
              <a:t>avertivazre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nu ne sunt </a:t>
            </a:r>
            <a:r>
              <a:rPr lang="en-US" dirty="0" err="1"/>
              <a:t>accesibile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 in care sunt </a:t>
            </a:r>
            <a:r>
              <a:rPr lang="en-US" dirty="0" err="1"/>
              <a:t>scrise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Rescrierea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text </a:t>
            </a:r>
            <a:r>
              <a:rPr lang="en-US" dirty="0" err="1"/>
              <a:t>intr</a:t>
            </a:r>
            <a:r>
              <a:rPr lang="en-US" dirty="0"/>
              <a:t>-un translator de text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incomoda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dura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12D5D-F66C-4499-A5FF-2E50BB56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380" y="760374"/>
            <a:ext cx="2831182" cy="2123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65953-829B-4332-AB66-5F73A9B9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74" y="2328563"/>
            <a:ext cx="2505673" cy="250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442A2-C61C-43C7-ABA5-D8F6AB3E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676" y="4179530"/>
            <a:ext cx="2834886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3A99-93F7-4FF9-871D-410EB6B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Solutia </a:t>
            </a:r>
            <a:r>
              <a:rPr lang="en-US" dirty="0" err="1"/>
              <a:t>propusa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0ABB-56E9-4BDA-96DD-348E9065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145301" cy="345061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aplicatie</a:t>
            </a:r>
            <a:r>
              <a:rPr lang="en-US" dirty="0"/>
              <a:t> Android care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capabila</a:t>
            </a:r>
            <a:r>
              <a:rPr lang="en-US" dirty="0"/>
              <a:t> de a traduce text cu </a:t>
            </a:r>
            <a:r>
              <a:rPr lang="en-US" dirty="0" err="1"/>
              <a:t>usurinta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</a:t>
            </a:r>
            <a:r>
              <a:rPr lang="en-US" dirty="0" err="1"/>
              <a:t>prin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informatiei</a:t>
            </a:r>
            <a:r>
              <a:rPr lang="en-US" dirty="0"/>
              <a:t> </a:t>
            </a:r>
            <a:r>
              <a:rPr lang="en-US" dirty="0" err="1"/>
              <a:t>textuale</a:t>
            </a:r>
            <a:r>
              <a:rPr lang="en-US" dirty="0"/>
              <a:t> din </a:t>
            </a:r>
            <a:r>
              <a:rPr lang="en-US" dirty="0" err="1"/>
              <a:t>imagini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textelor</a:t>
            </a:r>
            <a:r>
              <a:rPr lang="en-US" dirty="0"/>
              <a:t> cu o necessitate cat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la o </a:t>
            </a:r>
            <a:r>
              <a:rPr lang="en-US" dirty="0" err="1"/>
              <a:t>retea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67178-5FA1-475A-BA71-D8329EFD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3" y="113315"/>
            <a:ext cx="8522134" cy="60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27E1-5583-4279-9687-E5834AC9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2CFF-8BF2-4CBE-ADB6-46E4FF2F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Filtru</a:t>
            </a:r>
            <a:r>
              <a:rPr lang="en-US" dirty="0"/>
              <a:t> de </a:t>
            </a:r>
            <a:r>
              <a:rPr lang="en-US" dirty="0" err="1"/>
              <a:t>gri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Blur Gaussian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Binarizare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C97F-9E91-444C-AEA0-8324C29E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76" y="2015732"/>
            <a:ext cx="3486960" cy="182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EFA4E-9197-463E-AF9B-27ED942A24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76" y="4016885"/>
            <a:ext cx="3486960" cy="203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EB4D-09AB-42F1-919B-537B9F5F611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1" y="2010379"/>
            <a:ext cx="3807142" cy="4043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6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86E2-C278-46DB-9EC1-0BC8C33B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zone de </a:t>
            </a:r>
            <a:r>
              <a:rPr lang="en-US" dirty="0" err="1"/>
              <a:t>interes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199C-0BAE-42CE-BD7F-8C928A85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contururilor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imagine</a:t>
            </a:r>
          </a:p>
          <a:p>
            <a:endParaRPr lang="en-US" dirty="0"/>
          </a:p>
          <a:p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acelor</a:t>
            </a:r>
            <a:r>
              <a:rPr lang="en-US" dirty="0"/>
              <a:t> </a:t>
            </a:r>
            <a:r>
              <a:rPr lang="en-US" dirty="0" err="1"/>
              <a:t>contururi</a:t>
            </a:r>
            <a:r>
              <a:rPr lang="en-US" dirty="0"/>
              <a:t> care </a:t>
            </a:r>
            <a:r>
              <a:rPr lang="en-US" dirty="0" err="1"/>
              <a:t>indeplinesc</a:t>
            </a:r>
            <a:r>
              <a:rPr lang="en-US" dirty="0"/>
              <a:t> </a:t>
            </a:r>
            <a:r>
              <a:rPr lang="en-US" dirty="0" err="1"/>
              <a:t>anumie</a:t>
            </a:r>
            <a:r>
              <a:rPr lang="en-US" dirty="0"/>
              <a:t> </a:t>
            </a:r>
            <a:r>
              <a:rPr lang="en-US" dirty="0" err="1"/>
              <a:t>criterii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de:</a:t>
            </a:r>
          </a:p>
          <a:p>
            <a:pPr lvl="1"/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ocupata</a:t>
            </a:r>
            <a:endParaRPr lang="en-US" dirty="0"/>
          </a:p>
          <a:p>
            <a:pPr lvl="1"/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inaltime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lungime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Incadrarea</a:t>
            </a:r>
            <a:r>
              <a:rPr lang="en-US" dirty="0"/>
              <a:t> </a:t>
            </a:r>
            <a:r>
              <a:rPr lang="en-US" dirty="0" err="1"/>
              <a:t>contururilor</a:t>
            </a:r>
            <a:r>
              <a:rPr lang="en-US" dirty="0"/>
              <a:t> </a:t>
            </a:r>
            <a:r>
              <a:rPr lang="en-US" dirty="0" err="1"/>
              <a:t>selectate</a:t>
            </a:r>
            <a:r>
              <a:rPr lang="en-US" dirty="0"/>
              <a:t> in </a:t>
            </a:r>
            <a:r>
              <a:rPr lang="en-US" dirty="0" err="1"/>
              <a:t>casete</a:t>
            </a:r>
            <a:r>
              <a:rPr lang="en-US" dirty="0"/>
              <a:t> </a:t>
            </a:r>
            <a:r>
              <a:rPr lang="en-US" dirty="0" err="1"/>
              <a:t>dreptunghiulare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60D2B-2AEB-4616-8E9C-3FD7FEADCC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187464"/>
            <a:ext cx="3851031" cy="572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69B3A-9329-4A03-9AFE-50BBD7BBF7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62" y="184882"/>
            <a:ext cx="3851031" cy="57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AC33-B9F7-4565-9B66-7524B2E8DD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5865" y="966788"/>
            <a:ext cx="9604375" cy="1049337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B63B-06CE-427A-B060-F4508B7DC7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11680" y="2016125"/>
            <a:ext cx="5842000" cy="3449638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  <a:r>
              <a:rPr lang="en-US" dirty="0" err="1"/>
              <a:t>convolutionala</a:t>
            </a:r>
            <a:r>
              <a:rPr lang="en-US" dirty="0"/>
              <a:t> cu 10 </a:t>
            </a:r>
            <a:r>
              <a:rPr lang="en-US" dirty="0" err="1"/>
              <a:t>niveluri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Primeste</a:t>
            </a:r>
            <a:r>
              <a:rPr lang="en-US" dirty="0"/>
              <a:t> ca input o imagine de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32x32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procentul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63 de </a:t>
            </a:r>
            <a:r>
              <a:rPr lang="en-US" dirty="0" err="1"/>
              <a:t>clase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23F8C-6B1E-4876-A3B5-2A6DE8D4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52" y="130201"/>
            <a:ext cx="2489002" cy="5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E0A-DF00-4D3E-B1D7-E37A3134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Seturi</a:t>
            </a:r>
            <a:r>
              <a:rPr lang="en-US" dirty="0"/>
              <a:t> de date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09F54-DCCB-4FBC-B11B-EDBE48497F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" y="3997314"/>
            <a:ext cx="3550285" cy="1779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4A8BF-A585-49C2-8034-0896C798EF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45" y="2010441"/>
            <a:ext cx="3526155" cy="176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5710C-A2ED-48E8-9A45-1851CCF3D9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189" y="3231541"/>
            <a:ext cx="3349625" cy="2821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DE732-1079-4F05-A621-68E12FB0114A}"/>
              </a:ext>
            </a:extLst>
          </p:cNvPr>
          <p:cNvSpPr/>
          <p:nvPr/>
        </p:nvSpPr>
        <p:spPr>
          <a:xfrm>
            <a:off x="401955" y="3131950"/>
            <a:ext cx="2486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Chars74k</a:t>
            </a:r>
            <a:r>
              <a:rPr lang="en-US" dirty="0"/>
              <a:t> –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 cu </a:t>
            </a:r>
            <a:r>
              <a:rPr lang="en-US" dirty="0" err="1"/>
              <a:t>caractere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1E877-B04E-48DB-99C9-9FD1B5331C9F}"/>
              </a:ext>
            </a:extLst>
          </p:cNvPr>
          <p:cNvSpPr/>
          <p:nvPr/>
        </p:nvSpPr>
        <p:spPr>
          <a:xfrm>
            <a:off x="5128631" y="3934968"/>
            <a:ext cx="22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Chars74k</a:t>
            </a:r>
            <a:r>
              <a:rPr lang="en-US" dirty="0"/>
              <a:t> –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neclare</a:t>
            </a:r>
            <a:r>
              <a:rPr lang="en-US" dirty="0"/>
              <a:t> cu </a:t>
            </a:r>
            <a:r>
              <a:rPr lang="en-US" dirty="0" err="1"/>
              <a:t>caractere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4847E-F3F0-403E-8FF9-ADDC4D585DFA}"/>
              </a:ext>
            </a:extLst>
          </p:cNvPr>
          <p:cNvSpPr/>
          <p:nvPr/>
        </p:nvSpPr>
        <p:spPr>
          <a:xfrm>
            <a:off x="9035154" y="2387222"/>
            <a:ext cx="298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INRIA</a:t>
            </a:r>
            <a:r>
              <a:rPr lang="en-US" dirty="0"/>
              <a:t> Holidays – </a:t>
            </a:r>
            <a:r>
              <a:rPr lang="en-US" dirty="0" err="1"/>
              <a:t>imagini</a:t>
            </a:r>
            <a:r>
              <a:rPr lang="en-US" dirty="0"/>
              <a:t> cu scene </a:t>
            </a:r>
            <a:r>
              <a:rPr lang="en-US" dirty="0" err="1"/>
              <a:t>naturale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caractere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07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260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Recunoașterea caracterelor  in timp real</vt:lpstr>
      <vt:lpstr>Problema</vt:lpstr>
      <vt:lpstr>Solutia propusa</vt:lpstr>
      <vt:lpstr>PowerPoint Presentation</vt:lpstr>
      <vt:lpstr>Preprocesarea imaginii</vt:lpstr>
      <vt:lpstr>Obtinerea unor zone de interes</vt:lpstr>
      <vt:lpstr>PowerPoint Presentation</vt:lpstr>
      <vt:lpstr>Reteaua neuronala</vt:lpstr>
      <vt:lpstr>Seturi de date</vt:lpstr>
      <vt:lpstr>Gruparea caracterelor</vt:lpstr>
      <vt:lpstr>Traducerea textelor</vt:lpstr>
      <vt:lpstr>Urmarirea si afisarea textelor</vt:lpstr>
      <vt:lpstr>Afisarea textelor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caracterelor  in timp real</dc:title>
  <dc:creator>Adrian</dc:creator>
  <cp:lastModifiedBy>Adrian</cp:lastModifiedBy>
  <cp:revision>33</cp:revision>
  <dcterms:created xsi:type="dcterms:W3CDTF">2020-06-21T18:30:25Z</dcterms:created>
  <dcterms:modified xsi:type="dcterms:W3CDTF">2020-06-30T19:16:00Z</dcterms:modified>
</cp:coreProperties>
</file>