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MavenPro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aven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357f7239966_1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357f7239966_1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357f7239966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357f7239966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357f7239966_1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357f7239966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357f7239966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357f7239966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357f7239966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357f7239966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357f7239966_1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357f7239966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357f7239966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357f7239966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357f7239966_1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357f7239966_1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357f7239966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357f7239966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357f723996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357f723996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57f723996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57f723996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357f7239966_1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357f7239966_1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357f7239966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357f7239966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357f7239966_1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357f7239966_1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57f723996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357f723996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357f7239966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357f7239966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357f7239966_1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357f7239966_1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357f7239966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357f7239966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357f7239966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357f7239966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357f7239966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357f7239966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57f7239966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357f7239966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357f7239966_1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357f7239966_1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357f7239966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357f7239966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357f7239966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357f7239966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357f7239966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357f7239966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flipH="1" rot="10800000">
            <a:off x="-78450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11"/>
          <p:cNvGrpSpPr/>
          <p:nvPr/>
        </p:nvGrpSpPr>
        <p:grpSpPr>
          <a:xfrm>
            <a:off x="-1404987" y="-1786325"/>
            <a:ext cx="7272100" cy="7030025"/>
            <a:chOff x="-1404987" y="-1786325"/>
            <a:chExt cx="7272100" cy="7030025"/>
          </a:xfrm>
        </p:grpSpPr>
        <p:sp>
          <p:nvSpPr>
            <p:cNvPr id="225" name="Google Shape;225;p11"/>
            <p:cNvSpPr/>
            <p:nvPr/>
          </p:nvSpPr>
          <p:spPr>
            <a:xfrm>
              <a:off x="-76200" y="4632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6" name="Google Shape;226;p11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" name="Google Shape;246;p11"/>
            <p:cNvSpPr/>
            <p:nvPr/>
          </p:nvSpPr>
          <p:spPr>
            <a:xfrm rot="-5400000">
              <a:off x="3541288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11"/>
          <p:cNvSpPr txBox="1"/>
          <p:nvPr>
            <p:ph hasCustomPrompt="1" type="title"/>
          </p:nvPr>
        </p:nvSpPr>
        <p:spPr>
          <a:xfrm>
            <a:off x="1490561" y="1752975"/>
            <a:ext cx="6162900" cy="11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8" name="Google Shape;248;p11"/>
          <p:cNvSpPr txBox="1"/>
          <p:nvPr>
            <p:ph idx="1" type="subTitle"/>
          </p:nvPr>
        </p:nvSpPr>
        <p:spPr>
          <a:xfrm>
            <a:off x="1490525" y="2951025"/>
            <a:ext cx="6162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49" name="Google Shape;249;p11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250" name="Google Shape;250;p11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3"/>
          <p:cNvGrpSpPr/>
          <p:nvPr/>
        </p:nvGrpSpPr>
        <p:grpSpPr>
          <a:xfrm>
            <a:off x="-300" y="-12"/>
            <a:ext cx="9363175" cy="5143488"/>
            <a:chOff x="-300" y="-12"/>
            <a:chExt cx="9363175" cy="5143488"/>
          </a:xfrm>
        </p:grpSpPr>
        <p:sp>
          <p:nvSpPr>
            <p:cNvPr id="256" name="Google Shape;256;p13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flipH="1" rot="10800000">
              <a:off x="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-804387" y="-78325"/>
            <a:ext cx="11111225" cy="6776750"/>
            <a:chOff x="-804387" y="-78325"/>
            <a:chExt cx="11111225" cy="6776750"/>
          </a:xfrm>
        </p:grpSpPr>
        <p:sp>
          <p:nvSpPr>
            <p:cNvPr id="261" name="Google Shape;261;p13"/>
            <p:cNvSpPr/>
            <p:nvPr/>
          </p:nvSpPr>
          <p:spPr>
            <a:xfrm rot="10800000">
              <a:off x="5782225" y="-78325"/>
              <a:ext cx="3429000" cy="582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62" name="Google Shape;262;p13"/>
            <p:cNvGrpSpPr/>
            <p:nvPr/>
          </p:nvGrpSpPr>
          <p:grpSpPr>
            <a:xfrm>
              <a:off x="-387025" y="1052225"/>
              <a:ext cx="910269" cy="2095500"/>
              <a:chOff x="7631225" y="2241175"/>
              <a:chExt cx="910269" cy="2095500"/>
            </a:xfrm>
          </p:grpSpPr>
          <p:cxnSp>
            <p:nvCxnSpPr>
              <p:cNvPr id="263" name="Google Shape;263;p1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76" name="Google Shape;276;p13"/>
            <p:cNvGrpSpPr/>
            <p:nvPr/>
          </p:nvGrpSpPr>
          <p:grpSpPr>
            <a:xfrm>
              <a:off x="8421563" y="946050"/>
              <a:ext cx="1885275" cy="1884250"/>
              <a:chOff x="2609275" y="3149350"/>
              <a:chExt cx="1885275" cy="1884250"/>
            </a:xfrm>
          </p:grpSpPr>
          <p:sp>
            <p:nvSpPr>
              <p:cNvPr id="277" name="Google Shape;277;p1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13"/>
            <p:cNvSpPr/>
            <p:nvPr/>
          </p:nvSpPr>
          <p:spPr>
            <a:xfrm rot="5400000">
              <a:off x="-804387" y="4372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1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hasCustomPrompt="1" idx="2" type="title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/>
          <p:nvPr>
            <p:ph hasCustomPrompt="1" idx="3" type="title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hasCustomPrompt="1" idx="4" type="title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/>
          <p:nvPr>
            <p:ph hasCustomPrompt="1" idx="5" type="title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/>
          <p:nvPr>
            <p:ph idx="1" type="subTitle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3" name="Google Shape;303;p13"/>
          <p:cNvSpPr txBox="1"/>
          <p:nvPr>
            <p:ph idx="6" type="subTitle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4" name="Google Shape;304;p13"/>
          <p:cNvSpPr txBox="1"/>
          <p:nvPr>
            <p:ph idx="7" type="subTitle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idx="8" type="subTitle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6" name="Google Shape;306;p13"/>
          <p:cNvSpPr txBox="1"/>
          <p:nvPr>
            <p:ph hasCustomPrompt="1" idx="9" type="title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/>
          <p:nvPr>
            <p:ph hasCustomPrompt="1" idx="13" type="title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idx="14" type="subTitle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9" name="Google Shape;309;p13"/>
          <p:cNvSpPr txBox="1"/>
          <p:nvPr>
            <p:ph idx="15" type="subTitle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4"/>
          <p:cNvGrpSpPr/>
          <p:nvPr/>
        </p:nvGrpSpPr>
        <p:grpSpPr>
          <a:xfrm>
            <a:off x="-1294537" y="-911075"/>
            <a:ext cx="10209225" cy="4536563"/>
            <a:chOff x="-1294537" y="-911075"/>
            <a:chExt cx="10209225" cy="4536563"/>
          </a:xfrm>
        </p:grpSpPr>
        <p:sp>
          <p:nvSpPr>
            <p:cNvPr id="312" name="Google Shape;312;p14"/>
            <p:cNvSpPr/>
            <p:nvPr/>
          </p:nvSpPr>
          <p:spPr>
            <a:xfrm flipH="1" rot="10800000">
              <a:off x="-125475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313" name="Google Shape;313;p14"/>
            <p:cNvGrpSpPr/>
            <p:nvPr/>
          </p:nvGrpSpPr>
          <p:grpSpPr>
            <a:xfrm>
              <a:off x="7928563" y="-911075"/>
              <a:ext cx="986125" cy="2095500"/>
              <a:chOff x="7631225" y="2241175"/>
              <a:chExt cx="986125" cy="2095500"/>
            </a:xfrm>
          </p:grpSpPr>
          <p:cxnSp>
            <p:nvCxnSpPr>
              <p:cNvPr id="314" name="Google Shape;314;p1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1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1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28" name="Google Shape;328;p14"/>
            <p:cNvGrpSpPr/>
            <p:nvPr/>
          </p:nvGrpSpPr>
          <p:grpSpPr>
            <a:xfrm>
              <a:off x="-1294537" y="1741238"/>
              <a:ext cx="1885275" cy="1884250"/>
              <a:chOff x="2609275" y="3149350"/>
              <a:chExt cx="1885275" cy="1884250"/>
            </a:xfrm>
          </p:grpSpPr>
          <p:sp>
            <p:nvSpPr>
              <p:cNvPr id="329" name="Google Shape;329;p1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348" name="Google Shape;34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/>
          <p:nvPr/>
        </p:nvSpPr>
        <p:spPr>
          <a:xfrm>
            <a:off x="7925" y="482725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0" name="Google Shape;350;p14"/>
          <p:cNvSpPr txBox="1"/>
          <p:nvPr>
            <p:ph type="title"/>
          </p:nvPr>
        </p:nvSpPr>
        <p:spPr>
          <a:xfrm>
            <a:off x="1228600" y="2956328"/>
            <a:ext cx="66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14"/>
          <p:cNvSpPr txBox="1"/>
          <p:nvPr>
            <p:ph idx="1" type="subTitle"/>
          </p:nvPr>
        </p:nvSpPr>
        <p:spPr>
          <a:xfrm>
            <a:off x="1228600" y="1538275"/>
            <a:ext cx="6686700" cy="14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5"/>
          <p:cNvGrpSpPr/>
          <p:nvPr/>
        </p:nvGrpSpPr>
        <p:grpSpPr>
          <a:xfrm>
            <a:off x="6912000" y="0"/>
            <a:ext cx="2450875" cy="5156372"/>
            <a:chOff x="6912000" y="0"/>
            <a:chExt cx="2450875" cy="5156372"/>
          </a:xfrm>
        </p:grpSpPr>
        <p:sp>
          <p:nvSpPr>
            <p:cNvPr id="355" name="Google Shape;355;p15"/>
            <p:cNvSpPr/>
            <p:nvPr/>
          </p:nvSpPr>
          <p:spPr>
            <a:xfrm rot="10800000">
              <a:off x="8516400" y="3699572"/>
              <a:ext cx="6276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7480375" y="46842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rot="10800000">
              <a:off x="6912000" y="0"/>
              <a:ext cx="2232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-2178113" y="927159"/>
            <a:ext cx="5103863" cy="4329741"/>
            <a:chOff x="-2178113" y="927159"/>
            <a:chExt cx="5103863" cy="4329741"/>
          </a:xfrm>
        </p:grpSpPr>
        <p:sp>
          <p:nvSpPr>
            <p:cNvPr id="359" name="Google Shape;359;p15"/>
            <p:cNvSpPr/>
            <p:nvPr/>
          </p:nvSpPr>
          <p:spPr>
            <a:xfrm rot="8100000">
              <a:off x="-1696423" y="1408849"/>
              <a:ext cx="2325803" cy="2325803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-78450" y="4684200"/>
              <a:ext cx="3004200" cy="5727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361" name="Google Shape;361;p1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16"/>
          <p:cNvGrpSpPr/>
          <p:nvPr/>
        </p:nvGrpSpPr>
        <p:grpSpPr>
          <a:xfrm>
            <a:off x="-413550" y="1958000"/>
            <a:ext cx="10720388" cy="2311663"/>
            <a:chOff x="-413550" y="1958000"/>
            <a:chExt cx="10720388" cy="2311663"/>
          </a:xfrm>
        </p:grpSpPr>
        <p:grpSp>
          <p:nvGrpSpPr>
            <p:cNvPr id="365" name="Google Shape;365;p16"/>
            <p:cNvGrpSpPr/>
            <p:nvPr/>
          </p:nvGrpSpPr>
          <p:grpSpPr>
            <a:xfrm>
              <a:off x="8421563" y="2385413"/>
              <a:ext cx="1885275" cy="1884250"/>
              <a:chOff x="2609275" y="3149350"/>
              <a:chExt cx="1885275" cy="1884250"/>
            </a:xfrm>
          </p:grpSpPr>
          <p:sp>
            <p:nvSpPr>
              <p:cNvPr id="366" name="Google Shape;366;p1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16"/>
            <p:cNvGrpSpPr/>
            <p:nvPr/>
          </p:nvGrpSpPr>
          <p:grpSpPr>
            <a:xfrm>
              <a:off x="-413550" y="1958000"/>
              <a:ext cx="986125" cy="2095500"/>
              <a:chOff x="7631225" y="2241175"/>
              <a:chExt cx="986125" cy="2095500"/>
            </a:xfrm>
          </p:grpSpPr>
          <p:cxnSp>
            <p:nvCxnSpPr>
              <p:cNvPr id="386" name="Google Shape;386;p1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8" name="Google Shape;388;p1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1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1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1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1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1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1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1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1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1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1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1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00" name="Google Shape;400;p16"/>
          <p:cNvGrpSpPr/>
          <p:nvPr/>
        </p:nvGrpSpPr>
        <p:grpSpPr>
          <a:xfrm>
            <a:off x="7925" y="-25"/>
            <a:ext cx="9136075" cy="5143513"/>
            <a:chOff x="7925" y="-25"/>
            <a:chExt cx="9136075" cy="5143513"/>
          </a:xfrm>
        </p:grpSpPr>
        <p:sp>
          <p:nvSpPr>
            <p:cNvPr id="401" name="Google Shape;401;p16"/>
            <p:cNvSpPr/>
            <p:nvPr/>
          </p:nvSpPr>
          <p:spPr>
            <a:xfrm>
              <a:off x="7925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 rot="10800000">
              <a:off x="7504200" y="-25"/>
              <a:ext cx="1639800" cy="424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03" name="Google Shape;403;p1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/>
          <p:nvPr/>
        </p:nvSpPr>
        <p:spPr>
          <a:xfrm rot="-5400000">
            <a:off x="7193025" y="460398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7"/>
          <p:cNvGrpSpPr/>
          <p:nvPr/>
        </p:nvGrpSpPr>
        <p:grpSpPr>
          <a:xfrm>
            <a:off x="-502850" y="-12"/>
            <a:ext cx="9646850" cy="5143513"/>
            <a:chOff x="-502850" y="-12"/>
            <a:chExt cx="9646850" cy="5143513"/>
          </a:xfrm>
        </p:grpSpPr>
        <p:sp>
          <p:nvSpPr>
            <p:cNvPr id="408" name="Google Shape;408;p17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-502850" y="313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0" y="2817600"/>
              <a:ext cx="5937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0" y="4780475"/>
              <a:ext cx="1882500" cy="3630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2" name="Google Shape;412;p1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18"/>
          <p:cNvGrpSpPr/>
          <p:nvPr/>
        </p:nvGrpSpPr>
        <p:grpSpPr>
          <a:xfrm>
            <a:off x="0" y="3870800"/>
            <a:ext cx="2263500" cy="1272725"/>
            <a:chOff x="0" y="3870800"/>
            <a:chExt cx="2263500" cy="1272725"/>
          </a:xfrm>
        </p:grpSpPr>
        <p:sp>
          <p:nvSpPr>
            <p:cNvPr id="416" name="Google Shape;416;p18"/>
            <p:cNvSpPr/>
            <p:nvPr/>
          </p:nvSpPr>
          <p:spPr>
            <a:xfrm>
              <a:off x="0" y="3870800"/>
              <a:ext cx="986100" cy="12726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18" name="Google Shape;418;p18"/>
          <p:cNvSpPr/>
          <p:nvPr/>
        </p:nvSpPr>
        <p:spPr>
          <a:xfrm rot="-5400000">
            <a:off x="8241950" y="1557350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8"/>
          <p:cNvSpPr txBox="1"/>
          <p:nvPr>
            <p:ph type="title"/>
          </p:nvPr>
        </p:nvSpPr>
        <p:spPr>
          <a:xfrm>
            <a:off x="2444050" y="1769288"/>
            <a:ext cx="4255800" cy="11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18"/>
          <p:cNvSpPr txBox="1"/>
          <p:nvPr>
            <p:ph idx="1" type="subTitle"/>
          </p:nvPr>
        </p:nvSpPr>
        <p:spPr>
          <a:xfrm>
            <a:off x="2444050" y="2695016"/>
            <a:ext cx="42558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19"/>
          <p:cNvGrpSpPr/>
          <p:nvPr/>
        </p:nvGrpSpPr>
        <p:grpSpPr>
          <a:xfrm>
            <a:off x="6881054" y="0"/>
            <a:ext cx="2263500" cy="1871400"/>
            <a:chOff x="6881054" y="0"/>
            <a:chExt cx="2263500" cy="1871400"/>
          </a:xfrm>
        </p:grpSpPr>
        <p:sp>
          <p:nvSpPr>
            <p:cNvPr id="424" name="Google Shape;424;p19"/>
            <p:cNvSpPr/>
            <p:nvPr/>
          </p:nvSpPr>
          <p:spPr>
            <a:xfrm flipH="1">
              <a:off x="8664252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 rot="10800000">
              <a:off x="6881054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26" name="Google Shape;426;p19"/>
          <p:cNvGrpSpPr/>
          <p:nvPr/>
        </p:nvGrpSpPr>
        <p:grpSpPr>
          <a:xfrm>
            <a:off x="-511671" y="-148650"/>
            <a:ext cx="3564150" cy="3551075"/>
            <a:chOff x="-511671" y="-148650"/>
            <a:chExt cx="3564150" cy="3551075"/>
          </a:xfrm>
        </p:grpSpPr>
        <p:sp>
          <p:nvSpPr>
            <p:cNvPr id="427" name="Google Shape;427;p19"/>
            <p:cNvSpPr/>
            <p:nvPr/>
          </p:nvSpPr>
          <p:spPr>
            <a:xfrm flipH="1" rot="10800000">
              <a:off x="-109521" y="-1486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28" name="Google Shape;428;p19"/>
            <p:cNvGrpSpPr/>
            <p:nvPr/>
          </p:nvGrpSpPr>
          <p:grpSpPr>
            <a:xfrm flipH="1">
              <a:off x="-511671" y="1306925"/>
              <a:ext cx="986125" cy="2095500"/>
              <a:chOff x="7631225" y="2241175"/>
              <a:chExt cx="986125" cy="2095500"/>
            </a:xfrm>
          </p:grpSpPr>
          <p:cxnSp>
            <p:nvCxnSpPr>
              <p:cNvPr id="429" name="Google Shape;429;p1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1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1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1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1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4" name="Google Shape;434;p1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5" name="Google Shape;435;p1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1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1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1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1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0" name="Google Shape;440;p1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1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2" name="Google Shape;442;p1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3" name="Google Shape;443;p19"/>
          <p:cNvSpPr txBox="1"/>
          <p:nvPr>
            <p:ph type="title"/>
          </p:nvPr>
        </p:nvSpPr>
        <p:spPr>
          <a:xfrm>
            <a:off x="952500" y="1546375"/>
            <a:ext cx="3325500" cy="13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19"/>
          <p:cNvSpPr txBox="1"/>
          <p:nvPr>
            <p:ph idx="1" type="subTitle"/>
          </p:nvPr>
        </p:nvSpPr>
        <p:spPr>
          <a:xfrm>
            <a:off x="952500" y="2880150"/>
            <a:ext cx="33255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5" name="Google Shape;445;p19"/>
          <p:cNvSpPr/>
          <p:nvPr>
            <p:ph idx="2" type="pic"/>
          </p:nvPr>
        </p:nvSpPr>
        <p:spPr>
          <a:xfrm>
            <a:off x="4664450" y="539500"/>
            <a:ext cx="3757200" cy="40644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2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449" name="Google Shape;449;p20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0" name="Google Shape;450;p20"/>
            <p:cNvSpPr/>
            <p:nvPr/>
          </p:nvSpPr>
          <p:spPr>
            <a:xfrm flipH="1">
              <a:off x="6114300" y="4426500"/>
              <a:ext cx="3029700" cy="717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1" name="Google Shape;451;p20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3" name="Google Shape;453;p20"/>
          <p:cNvGrpSpPr/>
          <p:nvPr/>
        </p:nvGrpSpPr>
        <p:grpSpPr>
          <a:xfrm>
            <a:off x="315013" y="-1329700"/>
            <a:ext cx="8939088" cy="7698038"/>
            <a:chOff x="315013" y="-1329700"/>
            <a:chExt cx="8939088" cy="7698038"/>
          </a:xfrm>
        </p:grpSpPr>
        <p:sp>
          <p:nvSpPr>
            <p:cNvPr id="454" name="Google Shape;454;p20"/>
            <p:cNvSpPr/>
            <p:nvPr/>
          </p:nvSpPr>
          <p:spPr>
            <a:xfrm rot="10800000">
              <a:off x="609210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55" name="Google Shape;455;p20"/>
            <p:cNvGrpSpPr/>
            <p:nvPr/>
          </p:nvGrpSpPr>
          <p:grpSpPr>
            <a:xfrm>
              <a:off x="3316738" y="-1329700"/>
              <a:ext cx="986125" cy="2095500"/>
              <a:chOff x="7631225" y="2241175"/>
              <a:chExt cx="986125" cy="2095500"/>
            </a:xfrm>
          </p:grpSpPr>
          <p:cxnSp>
            <p:nvCxnSpPr>
              <p:cNvPr id="456" name="Google Shape;456;p2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2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2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2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2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2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2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2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2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2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2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2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2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2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70" name="Google Shape;470;p20"/>
            <p:cNvGrpSpPr/>
            <p:nvPr/>
          </p:nvGrpSpPr>
          <p:grpSpPr>
            <a:xfrm>
              <a:off x="315013" y="4484088"/>
              <a:ext cx="1885275" cy="1884250"/>
              <a:chOff x="2609275" y="3149350"/>
              <a:chExt cx="1885275" cy="1884250"/>
            </a:xfrm>
          </p:grpSpPr>
          <p:sp>
            <p:nvSpPr>
              <p:cNvPr id="471" name="Google Shape;471;p2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0" name="Google Shape;490;p20"/>
          <p:cNvSpPr txBox="1"/>
          <p:nvPr>
            <p:ph type="title"/>
          </p:nvPr>
        </p:nvSpPr>
        <p:spPr>
          <a:xfrm>
            <a:off x="1150150" y="1785450"/>
            <a:ext cx="30297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20"/>
          <p:cNvSpPr txBox="1"/>
          <p:nvPr>
            <p:ph idx="1" type="subTitle"/>
          </p:nvPr>
        </p:nvSpPr>
        <p:spPr>
          <a:xfrm>
            <a:off x="1150150" y="2641024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6" name="Google Shape;16;p3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21" name="Google Shape;21;p3"/>
            <p:cNvSpPr/>
            <p:nvPr/>
          </p:nvSpPr>
          <p:spPr>
            <a:xfrm flipH="1" rot="10800000">
              <a:off x="-78450" y="-783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2" name="Google Shape;22;p3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3"/>
          <p:cNvSpPr txBox="1"/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hasCustomPrompt="1"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1"/>
          <p:cNvGrpSpPr/>
          <p:nvPr/>
        </p:nvGrpSpPr>
        <p:grpSpPr>
          <a:xfrm>
            <a:off x="-260288" y="-1374850"/>
            <a:ext cx="9396363" cy="6592000"/>
            <a:chOff x="-260288" y="-1374850"/>
            <a:chExt cx="9396363" cy="6592000"/>
          </a:xfrm>
        </p:grpSpPr>
        <p:sp>
          <p:nvSpPr>
            <p:cNvPr id="495" name="Google Shape;495;p21"/>
            <p:cNvSpPr/>
            <p:nvPr/>
          </p:nvSpPr>
          <p:spPr>
            <a:xfrm>
              <a:off x="-78450" y="46060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96" name="Google Shape;496;p21"/>
            <p:cNvGrpSpPr/>
            <p:nvPr/>
          </p:nvGrpSpPr>
          <p:grpSpPr>
            <a:xfrm>
              <a:off x="-218875" y="-13775"/>
              <a:ext cx="9354950" cy="5157275"/>
              <a:chOff x="-218875" y="-13775"/>
              <a:chExt cx="9354950" cy="5157275"/>
            </a:xfrm>
          </p:grpSpPr>
          <p:sp>
            <p:nvSpPr>
              <p:cNvPr id="497" name="Google Shape;497;p21"/>
              <p:cNvSpPr/>
              <p:nvPr/>
            </p:nvSpPr>
            <p:spPr>
              <a:xfrm rot="10800000">
                <a:off x="8413675" y="3272100"/>
                <a:ext cx="722400" cy="1871400"/>
              </a:xfrm>
              <a:prstGeom prst="rect">
                <a:avLst/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 flipH="1" rot="10800000">
                <a:off x="-11111" y="-13775"/>
                <a:ext cx="1277100" cy="11223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 flipH="1">
                <a:off x="6872575" y="4829700"/>
                <a:ext cx="2263500" cy="313800"/>
              </a:xfrm>
              <a:prstGeom prst="round1Rect">
                <a:avLst>
                  <a:gd fmla="val 50000" name="adj"/>
                </a:avLst>
              </a:prstGeom>
              <a:solidFill>
                <a:srgbClr val="006DF5">
                  <a:alpha val="405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-218875" y="307100"/>
                <a:ext cx="1882500" cy="213000"/>
              </a:xfrm>
              <a:prstGeom prst="roundRect">
                <a:avLst>
                  <a:gd fmla="val 50000" name="adj"/>
                </a:avLst>
              </a:prstGeom>
              <a:solidFill>
                <a:srgbClr val="516CEE">
                  <a:alpha val="607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501" name="Google Shape;501;p21"/>
            <p:cNvGrpSpPr/>
            <p:nvPr/>
          </p:nvGrpSpPr>
          <p:grpSpPr>
            <a:xfrm>
              <a:off x="-260288" y="1809525"/>
              <a:ext cx="986125" cy="2095500"/>
              <a:chOff x="7631225" y="2241175"/>
              <a:chExt cx="986125" cy="2095500"/>
            </a:xfrm>
          </p:grpSpPr>
          <p:cxnSp>
            <p:nvCxnSpPr>
              <p:cNvPr id="502" name="Google Shape;502;p21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21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21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21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21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21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21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21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21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21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21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21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21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21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6" name="Google Shape;516;p21"/>
            <p:cNvSpPr/>
            <p:nvPr/>
          </p:nvSpPr>
          <p:spPr>
            <a:xfrm rot="-5400000">
              <a:off x="5322038" y="-137485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21"/>
          <p:cNvSpPr txBox="1"/>
          <p:nvPr>
            <p:ph type="title"/>
          </p:nvPr>
        </p:nvSpPr>
        <p:spPr>
          <a:xfrm>
            <a:off x="4596287" y="1944159"/>
            <a:ext cx="30297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21"/>
          <p:cNvSpPr txBox="1"/>
          <p:nvPr>
            <p:ph idx="1" type="subTitle"/>
          </p:nvPr>
        </p:nvSpPr>
        <p:spPr>
          <a:xfrm>
            <a:off x="4596287" y="2482430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1" name="Google Shape;521;p22"/>
          <p:cNvGrpSpPr/>
          <p:nvPr/>
        </p:nvGrpSpPr>
        <p:grpSpPr>
          <a:xfrm>
            <a:off x="-378350" y="-71600"/>
            <a:ext cx="10617113" cy="3308050"/>
            <a:chOff x="-378350" y="-71600"/>
            <a:chExt cx="10617113" cy="3308050"/>
          </a:xfrm>
        </p:grpSpPr>
        <p:sp>
          <p:nvSpPr>
            <p:cNvPr id="522" name="Google Shape;522;p22"/>
            <p:cNvSpPr/>
            <p:nvPr/>
          </p:nvSpPr>
          <p:spPr>
            <a:xfrm flipH="1" rot="10800000">
              <a:off x="-37835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23" name="Google Shape;523;p22"/>
            <p:cNvGrpSpPr/>
            <p:nvPr/>
          </p:nvGrpSpPr>
          <p:grpSpPr>
            <a:xfrm>
              <a:off x="8353488" y="1352200"/>
              <a:ext cx="1885275" cy="1884250"/>
              <a:chOff x="2609275" y="3149350"/>
              <a:chExt cx="1885275" cy="1884250"/>
            </a:xfrm>
          </p:grpSpPr>
          <p:sp>
            <p:nvSpPr>
              <p:cNvPr id="524" name="Google Shape;524;p2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3" name="Google Shape;543;p22"/>
          <p:cNvSpPr/>
          <p:nvPr/>
        </p:nvSpPr>
        <p:spPr>
          <a:xfrm rot="10800000">
            <a:off x="6872575" y="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44" name="Google Shape;544;p22"/>
          <p:cNvSpPr txBox="1"/>
          <p:nvPr>
            <p:ph type="title"/>
          </p:nvPr>
        </p:nvSpPr>
        <p:spPr>
          <a:xfrm>
            <a:off x="1352263" y="1785450"/>
            <a:ext cx="3029700" cy="9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5" name="Google Shape;545;p22"/>
          <p:cNvSpPr txBox="1"/>
          <p:nvPr>
            <p:ph idx="1" type="subTitle"/>
          </p:nvPr>
        </p:nvSpPr>
        <p:spPr>
          <a:xfrm>
            <a:off x="1352263" y="2641021"/>
            <a:ext cx="30297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548;p23"/>
          <p:cNvGrpSpPr/>
          <p:nvPr/>
        </p:nvGrpSpPr>
        <p:grpSpPr>
          <a:xfrm>
            <a:off x="0" y="0"/>
            <a:ext cx="9725100" cy="5143488"/>
            <a:chOff x="0" y="0"/>
            <a:chExt cx="9725100" cy="5143488"/>
          </a:xfrm>
        </p:grpSpPr>
        <p:sp>
          <p:nvSpPr>
            <p:cNvPr id="549" name="Google Shape;549;p23"/>
            <p:cNvSpPr/>
            <p:nvPr/>
          </p:nvSpPr>
          <p:spPr>
            <a:xfrm>
              <a:off x="0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7842600" y="2511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 rot="5400000">
              <a:off x="983550" y="-983550"/>
              <a:ext cx="3588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0" y="0"/>
              <a:ext cx="579900" cy="23259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553" name="Google Shape;553;p2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23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Google Shape;557;p24"/>
          <p:cNvGrpSpPr/>
          <p:nvPr/>
        </p:nvGrpSpPr>
        <p:grpSpPr>
          <a:xfrm>
            <a:off x="0" y="-8724"/>
            <a:ext cx="9143975" cy="5152249"/>
            <a:chOff x="0" y="-8724"/>
            <a:chExt cx="9143975" cy="5152249"/>
          </a:xfrm>
        </p:grpSpPr>
        <p:sp>
          <p:nvSpPr>
            <p:cNvPr id="558" name="Google Shape;558;p24"/>
            <p:cNvSpPr/>
            <p:nvPr/>
          </p:nvSpPr>
          <p:spPr>
            <a:xfrm>
              <a:off x="8421575" y="327212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 rot="5400000">
              <a:off x="870900" y="-879624"/>
              <a:ext cx="433500" cy="21753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1" name="Google Shape;561;p24"/>
          <p:cNvGrpSpPr/>
          <p:nvPr/>
        </p:nvGrpSpPr>
        <p:grpSpPr>
          <a:xfrm>
            <a:off x="-394025" y="-169100"/>
            <a:ext cx="10831138" cy="3165538"/>
            <a:chOff x="-394025" y="-169100"/>
            <a:chExt cx="10831138" cy="3165538"/>
          </a:xfrm>
        </p:grpSpPr>
        <p:sp>
          <p:nvSpPr>
            <p:cNvPr id="562" name="Google Shape;562;p24"/>
            <p:cNvSpPr/>
            <p:nvPr/>
          </p:nvSpPr>
          <p:spPr>
            <a:xfrm rot="10800000">
              <a:off x="6344350" y="-169100"/>
              <a:ext cx="2936100" cy="708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63" name="Google Shape;563;p24"/>
            <p:cNvGrpSpPr/>
            <p:nvPr/>
          </p:nvGrpSpPr>
          <p:grpSpPr>
            <a:xfrm>
              <a:off x="-394025" y="172575"/>
              <a:ext cx="986125" cy="2095500"/>
              <a:chOff x="7631225" y="2241175"/>
              <a:chExt cx="986125" cy="2095500"/>
            </a:xfrm>
          </p:grpSpPr>
          <p:cxnSp>
            <p:nvCxnSpPr>
              <p:cNvPr id="564" name="Google Shape;564;p2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2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2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2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2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2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2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2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2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2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2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2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2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2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78" name="Google Shape;578;p24"/>
            <p:cNvGrpSpPr/>
            <p:nvPr/>
          </p:nvGrpSpPr>
          <p:grpSpPr>
            <a:xfrm>
              <a:off x="8551838" y="1112188"/>
              <a:ext cx="1885275" cy="1884250"/>
              <a:chOff x="2609275" y="3149350"/>
              <a:chExt cx="1885275" cy="1884250"/>
            </a:xfrm>
          </p:grpSpPr>
          <p:sp>
            <p:nvSpPr>
              <p:cNvPr id="579" name="Google Shape;579;p2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8" name="Google Shape;598;p2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9" name="Google Shape;599;p24"/>
          <p:cNvSpPr txBox="1"/>
          <p:nvPr>
            <p:ph idx="1" type="subTitle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0" name="Google Shape;600;p24"/>
          <p:cNvSpPr txBox="1"/>
          <p:nvPr>
            <p:ph idx="2" type="subTitle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1" name="Google Shape;601;p24"/>
          <p:cNvSpPr txBox="1"/>
          <p:nvPr>
            <p:ph idx="3" type="subTitle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2" name="Google Shape;602;p24"/>
          <p:cNvSpPr txBox="1"/>
          <p:nvPr>
            <p:ph idx="4" type="subTitle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25"/>
          <p:cNvGrpSpPr/>
          <p:nvPr/>
        </p:nvGrpSpPr>
        <p:grpSpPr>
          <a:xfrm>
            <a:off x="-49825" y="-374550"/>
            <a:ext cx="9556425" cy="7430813"/>
            <a:chOff x="-49825" y="-374550"/>
            <a:chExt cx="9556425" cy="7430813"/>
          </a:xfrm>
        </p:grpSpPr>
        <p:sp>
          <p:nvSpPr>
            <p:cNvPr id="606" name="Google Shape;606;p25"/>
            <p:cNvSpPr/>
            <p:nvPr/>
          </p:nvSpPr>
          <p:spPr>
            <a:xfrm flipH="1" rot="10800000">
              <a:off x="-49825" y="-1951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07" name="Google Shape;607;p25"/>
            <p:cNvGrpSpPr/>
            <p:nvPr/>
          </p:nvGrpSpPr>
          <p:grpSpPr>
            <a:xfrm>
              <a:off x="8520475" y="-374550"/>
              <a:ext cx="986125" cy="2095500"/>
              <a:chOff x="7631225" y="2241175"/>
              <a:chExt cx="986125" cy="2095500"/>
            </a:xfrm>
          </p:grpSpPr>
          <p:cxnSp>
            <p:nvCxnSpPr>
              <p:cNvPr id="608" name="Google Shape;608;p2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2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0" name="Google Shape;610;p2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p2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2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2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2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7" name="Google Shape;617;p2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8" name="Google Shape;618;p2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9" name="Google Shape;619;p2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2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22" name="Google Shape;622;p25"/>
            <p:cNvSpPr/>
            <p:nvPr/>
          </p:nvSpPr>
          <p:spPr>
            <a:xfrm rot="5400000">
              <a:off x="2920037" y="4730438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Google Shape;623;p25"/>
          <p:cNvGrpSpPr/>
          <p:nvPr/>
        </p:nvGrpSpPr>
        <p:grpSpPr>
          <a:xfrm>
            <a:off x="-323125" y="3272100"/>
            <a:ext cx="9467125" cy="1871400"/>
            <a:chOff x="-323125" y="3272100"/>
            <a:chExt cx="9467125" cy="1871400"/>
          </a:xfrm>
        </p:grpSpPr>
        <p:sp>
          <p:nvSpPr>
            <p:cNvPr id="624" name="Google Shape;624;p25"/>
            <p:cNvSpPr/>
            <p:nvPr/>
          </p:nvSpPr>
          <p:spPr>
            <a:xfrm>
              <a:off x="0" y="3272100"/>
              <a:ext cx="4575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 flipH="1">
              <a:off x="8600100" y="3551700"/>
              <a:ext cx="5439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-323125" y="4730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 flipH="1">
              <a:off x="6880500" y="482970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628" name="Google Shape;628;p2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9" name="Google Shape;629;p25"/>
          <p:cNvSpPr txBox="1"/>
          <p:nvPr>
            <p:ph idx="1" type="subTitle"/>
          </p:nvPr>
        </p:nvSpPr>
        <p:spPr>
          <a:xfrm>
            <a:off x="798552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5"/>
          <p:cNvSpPr txBox="1"/>
          <p:nvPr>
            <p:ph idx="2" type="subTitle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idx="3" type="subTitle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2" name="Google Shape;632;p25"/>
          <p:cNvSpPr txBox="1"/>
          <p:nvPr>
            <p:ph idx="4" type="subTitle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3" name="Google Shape;633;p25"/>
          <p:cNvSpPr txBox="1"/>
          <p:nvPr>
            <p:ph idx="5" type="subTitle"/>
          </p:nvPr>
        </p:nvSpPr>
        <p:spPr>
          <a:xfrm>
            <a:off x="5955640" y="2867950"/>
            <a:ext cx="2389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4" name="Google Shape;634;p25"/>
          <p:cNvSpPr txBox="1"/>
          <p:nvPr>
            <p:ph idx="6" type="subTitle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8" name="Google Shape;638;p26"/>
          <p:cNvGrpSpPr/>
          <p:nvPr/>
        </p:nvGrpSpPr>
        <p:grpSpPr>
          <a:xfrm>
            <a:off x="-5879" y="147050"/>
            <a:ext cx="9418079" cy="5003125"/>
            <a:chOff x="-5879" y="147050"/>
            <a:chExt cx="9418079" cy="5003125"/>
          </a:xfrm>
        </p:grpSpPr>
        <p:sp>
          <p:nvSpPr>
            <p:cNvPr id="639" name="Google Shape;639;p26"/>
            <p:cNvSpPr/>
            <p:nvPr/>
          </p:nvSpPr>
          <p:spPr>
            <a:xfrm>
              <a:off x="-5879" y="327877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0" name="Google Shape;640;p26"/>
            <p:cNvSpPr/>
            <p:nvPr/>
          </p:nvSpPr>
          <p:spPr>
            <a:xfrm rot="-5400000">
              <a:off x="7966213" y="3965700"/>
              <a:ext cx="493800" cy="186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7529700" y="1470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43" name="Google Shape;643;p26"/>
          <p:cNvGrpSpPr/>
          <p:nvPr/>
        </p:nvGrpSpPr>
        <p:grpSpPr>
          <a:xfrm>
            <a:off x="-161275" y="-1397762"/>
            <a:ext cx="9767800" cy="5017263"/>
            <a:chOff x="-161275" y="-1397762"/>
            <a:chExt cx="9767800" cy="5017263"/>
          </a:xfrm>
        </p:grpSpPr>
        <p:sp>
          <p:nvSpPr>
            <p:cNvPr id="644" name="Google Shape;644;p26"/>
            <p:cNvSpPr/>
            <p:nvPr/>
          </p:nvSpPr>
          <p:spPr>
            <a:xfrm flipH="1" rot="10800000">
              <a:off x="-161275" y="-3649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45" name="Google Shape;645;p26"/>
            <p:cNvGrpSpPr/>
            <p:nvPr/>
          </p:nvGrpSpPr>
          <p:grpSpPr>
            <a:xfrm>
              <a:off x="8620400" y="1524000"/>
              <a:ext cx="986125" cy="2095500"/>
              <a:chOff x="7631225" y="2241175"/>
              <a:chExt cx="986125" cy="2095500"/>
            </a:xfrm>
          </p:grpSpPr>
          <p:cxnSp>
            <p:nvCxnSpPr>
              <p:cNvPr id="646" name="Google Shape;646;p2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2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2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2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2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2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2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2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2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2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2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2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0" name="Google Shape;660;p26"/>
            <p:cNvGrpSpPr/>
            <p:nvPr/>
          </p:nvGrpSpPr>
          <p:grpSpPr>
            <a:xfrm>
              <a:off x="4796563" y="-1397762"/>
              <a:ext cx="1885275" cy="1884250"/>
              <a:chOff x="2609275" y="3149350"/>
              <a:chExt cx="1885275" cy="1884250"/>
            </a:xfrm>
          </p:grpSpPr>
          <p:sp>
            <p:nvSpPr>
              <p:cNvPr id="661" name="Google Shape;661;p2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0" name="Google Shape;680;p2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26"/>
          <p:cNvSpPr txBox="1"/>
          <p:nvPr>
            <p:ph idx="1" type="subTitle"/>
          </p:nvPr>
        </p:nvSpPr>
        <p:spPr>
          <a:xfrm>
            <a:off x="2886300" y="17572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2" name="Google Shape;682;p26"/>
          <p:cNvSpPr txBox="1"/>
          <p:nvPr>
            <p:ph idx="2" type="subTitle"/>
          </p:nvPr>
        </p:nvSpPr>
        <p:spPr>
          <a:xfrm>
            <a:off x="2886300" y="14567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3" name="Google Shape;683;p26"/>
          <p:cNvSpPr txBox="1"/>
          <p:nvPr>
            <p:ph idx="3" type="subTitle"/>
          </p:nvPr>
        </p:nvSpPr>
        <p:spPr>
          <a:xfrm>
            <a:off x="2886300" y="28140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4" name="Google Shape;684;p26"/>
          <p:cNvSpPr txBox="1"/>
          <p:nvPr>
            <p:ph idx="4" type="subTitle"/>
          </p:nvPr>
        </p:nvSpPr>
        <p:spPr>
          <a:xfrm>
            <a:off x="2886300" y="25135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5" name="Google Shape;685;p26"/>
          <p:cNvSpPr txBox="1"/>
          <p:nvPr>
            <p:ph idx="5" type="subTitle"/>
          </p:nvPr>
        </p:nvSpPr>
        <p:spPr>
          <a:xfrm>
            <a:off x="2886300" y="3870800"/>
            <a:ext cx="3371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6" name="Google Shape;686;p26"/>
          <p:cNvSpPr txBox="1"/>
          <p:nvPr>
            <p:ph idx="6" type="subTitle"/>
          </p:nvPr>
        </p:nvSpPr>
        <p:spPr>
          <a:xfrm>
            <a:off x="2886300" y="3570325"/>
            <a:ext cx="33714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27"/>
          <p:cNvGrpSpPr/>
          <p:nvPr/>
        </p:nvGrpSpPr>
        <p:grpSpPr>
          <a:xfrm>
            <a:off x="-373450" y="0"/>
            <a:ext cx="9517450" cy="5162825"/>
            <a:chOff x="-373450" y="0"/>
            <a:chExt cx="9517450" cy="5162825"/>
          </a:xfrm>
        </p:grpSpPr>
        <p:sp>
          <p:nvSpPr>
            <p:cNvPr id="690" name="Google Shape;690;p27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 flipH="1" rot="5400000">
              <a:off x="893400" y="3800225"/>
              <a:ext cx="441600" cy="2283600"/>
            </a:xfrm>
            <a:prstGeom prst="round1Rect">
              <a:avLst>
                <a:gd fmla="val 493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694" name="Google Shape;694;p27"/>
          <p:cNvGrpSpPr/>
          <p:nvPr/>
        </p:nvGrpSpPr>
        <p:grpSpPr>
          <a:xfrm>
            <a:off x="8575563" y="3999888"/>
            <a:ext cx="1885275" cy="1884250"/>
            <a:chOff x="2609275" y="3149350"/>
            <a:chExt cx="1885275" cy="1884250"/>
          </a:xfrm>
        </p:grpSpPr>
        <p:sp>
          <p:nvSpPr>
            <p:cNvPr id="695" name="Google Shape;695;p27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4" name="Google Shape;714;p2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5" name="Google Shape;715;p27"/>
          <p:cNvSpPr txBox="1"/>
          <p:nvPr>
            <p:ph idx="1" type="subTitle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6" name="Google Shape;716;p27"/>
          <p:cNvSpPr txBox="1"/>
          <p:nvPr>
            <p:ph idx="2" type="subTitle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7" name="Google Shape;717;p27"/>
          <p:cNvSpPr txBox="1"/>
          <p:nvPr>
            <p:ph idx="3" type="subTitle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8" name="Google Shape;718;p27"/>
          <p:cNvSpPr txBox="1"/>
          <p:nvPr>
            <p:ph idx="4" type="subTitle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19" name="Google Shape;719;p27"/>
          <p:cNvSpPr txBox="1"/>
          <p:nvPr>
            <p:ph idx="5" type="subTitle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0" name="Google Shape;720;p27"/>
          <p:cNvSpPr txBox="1"/>
          <p:nvPr>
            <p:ph idx="6" type="subTitle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1" name="Google Shape;721;p27"/>
          <p:cNvSpPr txBox="1"/>
          <p:nvPr>
            <p:ph idx="7" type="subTitle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2" name="Google Shape;722;p27"/>
          <p:cNvSpPr txBox="1"/>
          <p:nvPr>
            <p:ph idx="8" type="subTitle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28"/>
          <p:cNvGrpSpPr/>
          <p:nvPr/>
        </p:nvGrpSpPr>
        <p:grpSpPr>
          <a:xfrm>
            <a:off x="-592600" y="-2012025"/>
            <a:ext cx="9874358" cy="7605425"/>
            <a:chOff x="-592600" y="-2012025"/>
            <a:chExt cx="9874358" cy="7605425"/>
          </a:xfrm>
        </p:grpSpPr>
        <p:sp>
          <p:nvSpPr>
            <p:cNvPr id="726" name="Google Shape;726;p28"/>
            <p:cNvSpPr/>
            <p:nvPr/>
          </p:nvSpPr>
          <p:spPr>
            <a:xfrm rot="10799348">
              <a:off x="6119758" y="-18232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27" name="Google Shape;727;p28"/>
            <p:cNvGrpSpPr/>
            <p:nvPr/>
          </p:nvGrpSpPr>
          <p:grpSpPr>
            <a:xfrm>
              <a:off x="-592600" y="3497900"/>
              <a:ext cx="986125" cy="2095500"/>
              <a:chOff x="7631225" y="2241175"/>
              <a:chExt cx="986125" cy="2095500"/>
            </a:xfrm>
          </p:grpSpPr>
          <p:cxnSp>
            <p:nvCxnSpPr>
              <p:cNvPr id="728" name="Google Shape;728;p2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2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2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2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2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2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2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2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2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2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2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2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2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2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742" name="Google Shape;742;p28"/>
            <p:cNvSpPr/>
            <p:nvPr/>
          </p:nvSpPr>
          <p:spPr>
            <a:xfrm rot="-5400000">
              <a:off x="3028700" y="-20120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8"/>
          <p:cNvGrpSpPr/>
          <p:nvPr/>
        </p:nvGrpSpPr>
        <p:grpSpPr>
          <a:xfrm>
            <a:off x="-5879" y="0"/>
            <a:ext cx="9557954" cy="4968450"/>
            <a:chOff x="-5879" y="0"/>
            <a:chExt cx="9557954" cy="4968450"/>
          </a:xfrm>
        </p:grpSpPr>
        <p:sp>
          <p:nvSpPr>
            <p:cNvPr id="744" name="Google Shape;744;p28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 flipH="1" rot="10800000">
              <a:off x="-5879" y="0"/>
              <a:ext cx="5442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47" name="Google Shape;747;p2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8" name="Google Shape;748;p28"/>
          <p:cNvSpPr txBox="1"/>
          <p:nvPr>
            <p:ph idx="1" type="subTitle"/>
          </p:nvPr>
        </p:nvSpPr>
        <p:spPr>
          <a:xfrm>
            <a:off x="722375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9" name="Google Shape;749;p28"/>
          <p:cNvSpPr txBox="1"/>
          <p:nvPr>
            <p:ph idx="2" type="subTitle"/>
          </p:nvPr>
        </p:nvSpPr>
        <p:spPr>
          <a:xfrm>
            <a:off x="3377116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0" name="Google Shape;750;p28"/>
          <p:cNvSpPr txBox="1"/>
          <p:nvPr>
            <p:ph idx="3" type="subTitle"/>
          </p:nvPr>
        </p:nvSpPr>
        <p:spPr>
          <a:xfrm>
            <a:off x="722375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1" name="Google Shape;751;p28"/>
          <p:cNvSpPr txBox="1"/>
          <p:nvPr>
            <p:ph idx="4" type="subTitle"/>
          </p:nvPr>
        </p:nvSpPr>
        <p:spPr>
          <a:xfrm>
            <a:off x="3377119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2" name="Google Shape;752;p28"/>
          <p:cNvSpPr txBox="1"/>
          <p:nvPr>
            <p:ph idx="5" type="subTitle"/>
          </p:nvPr>
        </p:nvSpPr>
        <p:spPr>
          <a:xfrm>
            <a:off x="6031874" y="1711112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3" name="Google Shape;753;p28"/>
          <p:cNvSpPr txBox="1"/>
          <p:nvPr>
            <p:ph idx="6" type="subTitle"/>
          </p:nvPr>
        </p:nvSpPr>
        <p:spPr>
          <a:xfrm>
            <a:off x="6031871" y="1410638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4" name="Google Shape;754;p28"/>
          <p:cNvSpPr txBox="1"/>
          <p:nvPr>
            <p:ph idx="7" type="subTitle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5" name="Google Shape;755;p28"/>
          <p:cNvSpPr txBox="1"/>
          <p:nvPr>
            <p:ph idx="8" type="subTitle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6" name="Google Shape;756;p28"/>
          <p:cNvSpPr txBox="1"/>
          <p:nvPr>
            <p:ph idx="9" type="subTitle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7" name="Google Shape;757;p28"/>
          <p:cNvSpPr txBox="1"/>
          <p:nvPr>
            <p:ph idx="13" type="subTitle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8" name="Google Shape;758;p28"/>
          <p:cNvSpPr txBox="1"/>
          <p:nvPr>
            <p:ph idx="14" type="subTitle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9" name="Google Shape;759;p28"/>
          <p:cNvSpPr txBox="1"/>
          <p:nvPr>
            <p:ph idx="15" type="subTitle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762;p29"/>
          <p:cNvGrpSpPr/>
          <p:nvPr/>
        </p:nvGrpSpPr>
        <p:grpSpPr>
          <a:xfrm>
            <a:off x="-407521" y="-350"/>
            <a:ext cx="9565879" cy="5157654"/>
            <a:chOff x="-407521" y="-350"/>
            <a:chExt cx="9565879" cy="5157654"/>
          </a:xfrm>
        </p:grpSpPr>
        <p:sp>
          <p:nvSpPr>
            <p:cNvPr id="763" name="Google Shape;763;p29"/>
            <p:cNvSpPr/>
            <p:nvPr/>
          </p:nvSpPr>
          <p:spPr>
            <a:xfrm rot="-10799427">
              <a:off x="5535475" y="-50"/>
              <a:ext cx="3600600" cy="800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4" name="Google Shape;764;p29"/>
            <p:cNvSpPr/>
            <p:nvPr/>
          </p:nvSpPr>
          <p:spPr>
            <a:xfrm flipH="1">
              <a:off x="8422154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 flipH="1">
              <a:off x="6894859" y="4843504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767" name="Google Shape;767;p29"/>
          <p:cNvGrpSpPr/>
          <p:nvPr/>
        </p:nvGrpSpPr>
        <p:grpSpPr>
          <a:xfrm>
            <a:off x="-1162908" y="-71600"/>
            <a:ext cx="11998025" cy="4675588"/>
            <a:chOff x="-1162908" y="-71600"/>
            <a:chExt cx="11998025" cy="4675588"/>
          </a:xfrm>
        </p:grpSpPr>
        <p:sp>
          <p:nvSpPr>
            <p:cNvPr id="768" name="Google Shape;768;p29"/>
            <p:cNvSpPr/>
            <p:nvPr/>
          </p:nvSpPr>
          <p:spPr>
            <a:xfrm flipH="1" rot="10800000">
              <a:off x="-154596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69" name="Google Shape;769;p29"/>
            <p:cNvGrpSpPr/>
            <p:nvPr/>
          </p:nvGrpSpPr>
          <p:grpSpPr>
            <a:xfrm flipH="1">
              <a:off x="-1162908" y="1349063"/>
              <a:ext cx="1885275" cy="1884250"/>
              <a:chOff x="2609275" y="3149350"/>
              <a:chExt cx="1885275" cy="1884250"/>
            </a:xfrm>
          </p:grpSpPr>
          <p:sp>
            <p:nvSpPr>
              <p:cNvPr id="770" name="Google Shape;770;p29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9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9" name="Google Shape;789;p29"/>
            <p:cNvSpPr/>
            <p:nvPr/>
          </p:nvSpPr>
          <p:spPr>
            <a:xfrm flipH="1" rot="10800000">
              <a:off x="8509292" y="2278163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29"/>
          <p:cNvSpPr txBox="1"/>
          <p:nvPr>
            <p:ph idx="1" type="subTitle"/>
          </p:nvPr>
        </p:nvSpPr>
        <p:spPr>
          <a:xfrm>
            <a:off x="722375" y="12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1" name="Google Shape;791;p29"/>
          <p:cNvSpPr txBox="1"/>
          <p:nvPr>
            <p:ph hasCustomPrompt="1" type="title"/>
          </p:nvPr>
        </p:nvSpPr>
        <p:spPr>
          <a:xfrm>
            <a:off x="722600" y="71097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2" name="Google Shape;792;p29"/>
          <p:cNvSpPr txBox="1"/>
          <p:nvPr>
            <p:ph idx="2" type="subTitle"/>
          </p:nvPr>
        </p:nvSpPr>
        <p:spPr>
          <a:xfrm>
            <a:off x="2574150" y="26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3" name="Google Shape;793;p29"/>
          <p:cNvSpPr txBox="1"/>
          <p:nvPr>
            <p:ph hasCustomPrompt="1" idx="3" type="title"/>
          </p:nvPr>
        </p:nvSpPr>
        <p:spPr>
          <a:xfrm>
            <a:off x="2574375" y="211092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4" name="Google Shape;794;p29"/>
          <p:cNvSpPr txBox="1"/>
          <p:nvPr>
            <p:ph idx="4" type="subTitle"/>
          </p:nvPr>
        </p:nvSpPr>
        <p:spPr>
          <a:xfrm>
            <a:off x="4425700" y="4072825"/>
            <a:ext cx="39957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5" name="Google Shape;795;p29"/>
          <p:cNvSpPr txBox="1"/>
          <p:nvPr>
            <p:ph hasCustomPrompt="1" idx="5" type="title"/>
          </p:nvPr>
        </p:nvSpPr>
        <p:spPr>
          <a:xfrm>
            <a:off x="4425925" y="3510925"/>
            <a:ext cx="39957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8" name="Google Shape;798;p30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799" name="Google Shape;799;p30"/>
            <p:cNvSpPr/>
            <p:nvPr/>
          </p:nvSpPr>
          <p:spPr>
            <a:xfrm>
              <a:off x="0" y="0"/>
              <a:ext cx="480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 flipH="1">
              <a:off x="8663700" y="3576600"/>
              <a:ext cx="480300" cy="1566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03" name="Google Shape;803;p30"/>
          <p:cNvGrpSpPr/>
          <p:nvPr/>
        </p:nvGrpSpPr>
        <p:grpSpPr>
          <a:xfrm>
            <a:off x="-505837" y="-1463962"/>
            <a:ext cx="6732100" cy="6536738"/>
            <a:chOff x="-505837" y="-1463962"/>
            <a:chExt cx="6732100" cy="6536738"/>
          </a:xfrm>
        </p:grpSpPr>
        <p:grpSp>
          <p:nvGrpSpPr>
            <p:cNvPr id="804" name="Google Shape;804;p30"/>
            <p:cNvGrpSpPr/>
            <p:nvPr/>
          </p:nvGrpSpPr>
          <p:grpSpPr>
            <a:xfrm>
              <a:off x="4340988" y="-1463962"/>
              <a:ext cx="1885275" cy="1884250"/>
              <a:chOff x="2609275" y="3149350"/>
              <a:chExt cx="1885275" cy="1884250"/>
            </a:xfrm>
          </p:grpSpPr>
          <p:sp>
            <p:nvSpPr>
              <p:cNvPr id="805" name="Google Shape;805;p3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4" name="Google Shape;824;p30"/>
            <p:cNvGrpSpPr/>
            <p:nvPr/>
          </p:nvGrpSpPr>
          <p:grpSpPr>
            <a:xfrm>
              <a:off x="-505837" y="2977275"/>
              <a:ext cx="986125" cy="2095500"/>
              <a:chOff x="7631225" y="2241175"/>
              <a:chExt cx="986125" cy="2095500"/>
            </a:xfrm>
          </p:grpSpPr>
          <p:cxnSp>
            <p:nvCxnSpPr>
              <p:cNvPr id="825" name="Google Shape;825;p3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3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7" name="Google Shape;827;p3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3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9" name="Google Shape;829;p3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3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1" name="Google Shape;831;p3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3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3" name="Google Shape;833;p3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4" name="Google Shape;834;p3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5" name="Google Shape;835;p3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3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7" name="Google Shape;837;p3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8" name="Google Shape;838;p3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722375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0" name="Google Shape;840;p30"/>
          <p:cNvSpPr txBox="1"/>
          <p:nvPr>
            <p:ph hasCustomPrompt="1" type="title"/>
          </p:nvPr>
        </p:nvSpPr>
        <p:spPr>
          <a:xfrm>
            <a:off x="722513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30"/>
          <p:cNvSpPr txBox="1"/>
          <p:nvPr>
            <p:ph idx="2" type="subTitle"/>
          </p:nvPr>
        </p:nvSpPr>
        <p:spPr>
          <a:xfrm>
            <a:off x="3347124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2" name="Google Shape;842;p30"/>
          <p:cNvSpPr txBox="1"/>
          <p:nvPr>
            <p:ph hasCustomPrompt="1" idx="3" type="title"/>
          </p:nvPr>
        </p:nvSpPr>
        <p:spPr>
          <a:xfrm>
            <a:off x="3347260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30"/>
          <p:cNvSpPr txBox="1"/>
          <p:nvPr>
            <p:ph idx="4" type="subTitle"/>
          </p:nvPr>
        </p:nvSpPr>
        <p:spPr>
          <a:xfrm>
            <a:off x="5971873" y="1911375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4" name="Google Shape;844;p30"/>
          <p:cNvSpPr txBox="1"/>
          <p:nvPr>
            <p:ph hasCustomPrompt="1" idx="5" type="title"/>
          </p:nvPr>
        </p:nvSpPr>
        <p:spPr>
          <a:xfrm>
            <a:off x="5972007" y="1349525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30"/>
          <p:cNvSpPr txBox="1"/>
          <p:nvPr>
            <p:ph idx="6" type="subTitle"/>
          </p:nvPr>
        </p:nvSpPr>
        <p:spPr>
          <a:xfrm>
            <a:off x="2034800" y="3707300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6" name="Google Shape;846;p30"/>
          <p:cNvSpPr txBox="1"/>
          <p:nvPr>
            <p:ph hasCustomPrompt="1" idx="7" type="title"/>
          </p:nvPr>
        </p:nvSpPr>
        <p:spPr>
          <a:xfrm>
            <a:off x="2034947" y="3145450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7" name="Google Shape;847;p30"/>
          <p:cNvSpPr txBox="1"/>
          <p:nvPr>
            <p:ph idx="8" type="subTitle"/>
          </p:nvPr>
        </p:nvSpPr>
        <p:spPr>
          <a:xfrm>
            <a:off x="4659549" y="3707300"/>
            <a:ext cx="24495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8" name="Google Shape;848;p30"/>
          <p:cNvSpPr txBox="1"/>
          <p:nvPr>
            <p:ph hasCustomPrompt="1" idx="9" type="title"/>
          </p:nvPr>
        </p:nvSpPr>
        <p:spPr>
          <a:xfrm>
            <a:off x="4659694" y="3145450"/>
            <a:ext cx="2449500" cy="6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9" name="Google Shape;849;p30"/>
          <p:cNvSpPr txBox="1"/>
          <p:nvPr>
            <p:ph idx="13"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4"/>
          <p:cNvGrpSpPr/>
          <p:nvPr/>
        </p:nvGrpSpPr>
        <p:grpSpPr>
          <a:xfrm>
            <a:off x="-1360162" y="-430750"/>
            <a:ext cx="4586213" cy="5760313"/>
            <a:chOff x="-1360162" y="-430750"/>
            <a:chExt cx="4586213" cy="5760313"/>
          </a:xfrm>
        </p:grpSpPr>
        <p:sp>
          <p:nvSpPr>
            <p:cNvPr id="47" name="Google Shape;47;p4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8" name="Google Shape;48;p4"/>
            <p:cNvGrpSpPr/>
            <p:nvPr/>
          </p:nvGrpSpPr>
          <p:grpSpPr>
            <a:xfrm>
              <a:off x="-1360162" y="3445313"/>
              <a:ext cx="1885275" cy="1884250"/>
              <a:chOff x="2609275" y="3149350"/>
              <a:chExt cx="1885275" cy="1884250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" name="Google Shape;68;p4"/>
          <p:cNvGrpSpPr/>
          <p:nvPr/>
        </p:nvGrpSpPr>
        <p:grpSpPr>
          <a:xfrm>
            <a:off x="6107100" y="0"/>
            <a:ext cx="3036900" cy="5143500"/>
            <a:chOff x="6107100" y="0"/>
            <a:chExt cx="3036900" cy="5143500"/>
          </a:xfrm>
        </p:grpSpPr>
        <p:sp>
          <p:nvSpPr>
            <p:cNvPr id="69" name="Google Shape;69;p4"/>
            <p:cNvSpPr/>
            <p:nvPr/>
          </p:nvSpPr>
          <p:spPr>
            <a:xfrm flipH="1">
              <a:off x="6107100" y="4748700"/>
              <a:ext cx="3023100" cy="394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 rot="10800000">
              <a:off x="6928200" y="0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 flipH="1">
              <a:off x="8605675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2" name="Google Shape;72;p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722375" y="1187600"/>
            <a:ext cx="76992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1"/>
          <p:cNvGrpSpPr/>
          <p:nvPr/>
        </p:nvGrpSpPr>
        <p:grpSpPr>
          <a:xfrm>
            <a:off x="800963" y="-1678600"/>
            <a:ext cx="9414788" cy="4643313"/>
            <a:chOff x="800963" y="-1678600"/>
            <a:chExt cx="9414788" cy="4643313"/>
          </a:xfrm>
        </p:grpSpPr>
        <p:grpSp>
          <p:nvGrpSpPr>
            <p:cNvPr id="852" name="Google Shape;852;p31"/>
            <p:cNvGrpSpPr/>
            <p:nvPr/>
          </p:nvGrpSpPr>
          <p:grpSpPr>
            <a:xfrm flipH="1">
              <a:off x="8330475" y="1080463"/>
              <a:ext cx="1885275" cy="1884250"/>
              <a:chOff x="2609275" y="3149350"/>
              <a:chExt cx="1885275" cy="1884250"/>
            </a:xfrm>
          </p:grpSpPr>
          <p:sp>
            <p:nvSpPr>
              <p:cNvPr id="853" name="Google Shape;853;p3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2" name="Google Shape;872;p31"/>
            <p:cNvSpPr/>
            <p:nvPr/>
          </p:nvSpPr>
          <p:spPr>
            <a:xfrm flipH="1" rot="5400000">
              <a:off x="800963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3" name="Google Shape;8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1"/>
          <p:cNvSpPr txBox="1"/>
          <p:nvPr>
            <p:ph type="ctrTitle"/>
          </p:nvPr>
        </p:nvSpPr>
        <p:spPr>
          <a:xfrm>
            <a:off x="2685375" y="552694"/>
            <a:ext cx="37731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5" name="Google Shape;875;p31"/>
          <p:cNvSpPr txBox="1"/>
          <p:nvPr>
            <p:ph idx="1" type="subTitle"/>
          </p:nvPr>
        </p:nvSpPr>
        <p:spPr>
          <a:xfrm>
            <a:off x="2685375" y="1369144"/>
            <a:ext cx="37731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6" name="Google Shape;876;p31"/>
          <p:cNvSpPr txBox="1"/>
          <p:nvPr/>
        </p:nvSpPr>
        <p:spPr>
          <a:xfrm>
            <a:off x="3014822" y="3604741"/>
            <a:ext cx="31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33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33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 flipH="1" rot="10800000">
              <a:off x="0" y="-25"/>
              <a:ext cx="2263500" cy="8421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86" name="Google Shape;886;p33"/>
          <p:cNvGrpSpPr/>
          <p:nvPr/>
        </p:nvGrpSpPr>
        <p:grpSpPr>
          <a:xfrm>
            <a:off x="489563" y="-211525"/>
            <a:ext cx="8425113" cy="6291588"/>
            <a:chOff x="489563" y="-211525"/>
            <a:chExt cx="8425113" cy="6291588"/>
          </a:xfrm>
        </p:grpSpPr>
        <p:grpSp>
          <p:nvGrpSpPr>
            <p:cNvPr id="887" name="Google Shape;887;p33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888" name="Google Shape;888;p3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908" name="Google Shape;908;p3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3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3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3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3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3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3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3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3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3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3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3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3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3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5"/>
          <p:cNvGrpSpPr/>
          <p:nvPr/>
        </p:nvGrpSpPr>
        <p:grpSpPr>
          <a:xfrm>
            <a:off x="-202950" y="-1524237"/>
            <a:ext cx="9908950" cy="5849938"/>
            <a:chOff x="-202950" y="-1524237"/>
            <a:chExt cx="9908950" cy="5849938"/>
          </a:xfrm>
        </p:grpSpPr>
        <p:sp>
          <p:nvSpPr>
            <p:cNvPr id="78" name="Google Shape;78;p5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9" name="Google Shape;79;p5"/>
            <p:cNvGrpSpPr/>
            <p:nvPr/>
          </p:nvGrpSpPr>
          <p:grpSpPr>
            <a:xfrm>
              <a:off x="8719875" y="2230200"/>
              <a:ext cx="986125" cy="2095500"/>
              <a:chOff x="7631225" y="2241175"/>
              <a:chExt cx="986125" cy="2095500"/>
            </a:xfrm>
          </p:grpSpPr>
          <p:cxnSp>
            <p:nvCxnSpPr>
              <p:cNvPr id="80" name="Google Shape;80;p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" name="Google Shape;89;p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" name="Google Shape;91;p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4" name="Google Shape;94;p5"/>
            <p:cNvGrpSpPr/>
            <p:nvPr/>
          </p:nvGrpSpPr>
          <p:grpSpPr>
            <a:xfrm>
              <a:off x="4865588" y="-1524237"/>
              <a:ext cx="1885275" cy="1884250"/>
              <a:chOff x="2609275" y="3149350"/>
              <a:chExt cx="1885275" cy="1884250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" name="Google Shape;114;p5"/>
          <p:cNvGrpSpPr/>
          <p:nvPr/>
        </p:nvGrpSpPr>
        <p:grpSpPr>
          <a:xfrm>
            <a:off x="-5879" y="147025"/>
            <a:ext cx="9561029" cy="4996475"/>
            <a:chOff x="-5879" y="147025"/>
            <a:chExt cx="9561029" cy="4996475"/>
          </a:xfrm>
        </p:grpSpPr>
        <p:sp>
          <p:nvSpPr>
            <p:cNvPr id="115" name="Google Shape;115;p5"/>
            <p:cNvSpPr/>
            <p:nvPr/>
          </p:nvSpPr>
          <p:spPr>
            <a:xfrm>
              <a:off x="0" y="4570725"/>
              <a:ext cx="3023100" cy="572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672650" y="14702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 flipH="1">
              <a:off x="6920275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5879" y="3272100"/>
              <a:ext cx="530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19" name="Google Shape;119;p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826450" y="2085250"/>
            <a:ext cx="3516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2" type="subTitle"/>
          </p:nvPr>
        </p:nvSpPr>
        <p:spPr>
          <a:xfrm>
            <a:off x="4800925" y="2085250"/>
            <a:ext cx="3516600" cy="17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6"/>
          <p:cNvGrpSpPr/>
          <p:nvPr/>
        </p:nvGrpSpPr>
        <p:grpSpPr>
          <a:xfrm>
            <a:off x="-313650" y="-25"/>
            <a:ext cx="9457650" cy="5143450"/>
            <a:chOff x="-313650" y="-25"/>
            <a:chExt cx="9457650" cy="5143450"/>
          </a:xfrm>
        </p:grpSpPr>
        <p:sp>
          <p:nvSpPr>
            <p:cNvPr id="125" name="Google Shape;125;p6"/>
            <p:cNvSpPr/>
            <p:nvPr/>
          </p:nvSpPr>
          <p:spPr>
            <a:xfrm rot="10800000">
              <a:off x="8676300" y="-25"/>
              <a:ext cx="467700" cy="14568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-313650" y="46040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 flipH="1">
              <a:off x="5715000" y="4681725"/>
              <a:ext cx="3429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-1165287" y="-673237"/>
            <a:ext cx="1885275" cy="1884250"/>
            <a:chOff x="2609275" y="3149350"/>
            <a:chExt cx="1885275" cy="1884250"/>
          </a:xfrm>
        </p:grpSpPr>
        <p:sp>
          <p:nvSpPr>
            <p:cNvPr id="130" name="Google Shape;130;p6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7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53" name="Google Shape;153;p7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55" name="Google Shape;155;p7"/>
          <p:cNvGrpSpPr/>
          <p:nvPr/>
        </p:nvGrpSpPr>
        <p:grpSpPr>
          <a:xfrm>
            <a:off x="-1404987" y="-1786325"/>
            <a:ext cx="11178725" cy="6927275"/>
            <a:chOff x="-1404987" y="-1786325"/>
            <a:chExt cx="11178725" cy="6927275"/>
          </a:xfrm>
        </p:grpSpPr>
        <p:sp>
          <p:nvSpPr>
            <p:cNvPr id="156" name="Google Shape;156;p7"/>
            <p:cNvSpPr/>
            <p:nvPr/>
          </p:nvSpPr>
          <p:spPr>
            <a:xfrm>
              <a:off x="-78450" y="45298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57" name="Google Shape;157;p7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7"/>
            <p:cNvSpPr/>
            <p:nvPr/>
          </p:nvSpPr>
          <p:spPr>
            <a:xfrm rot="-5400000">
              <a:off x="7447913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7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8"/>
          <p:cNvGrpSpPr/>
          <p:nvPr/>
        </p:nvGrpSpPr>
        <p:grpSpPr>
          <a:xfrm>
            <a:off x="6873876" y="0"/>
            <a:ext cx="2263500" cy="1871400"/>
            <a:chOff x="6873876" y="0"/>
            <a:chExt cx="2263500" cy="1871400"/>
          </a:xfrm>
        </p:grpSpPr>
        <p:sp>
          <p:nvSpPr>
            <p:cNvPr id="183" name="Google Shape;183;p8"/>
            <p:cNvSpPr/>
            <p:nvPr/>
          </p:nvSpPr>
          <p:spPr>
            <a:xfrm flipH="1">
              <a:off x="8414976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 rot="10800000">
              <a:off x="6873876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6053826" y="2401638"/>
            <a:ext cx="4322888" cy="2780726"/>
            <a:chOff x="6053826" y="2401638"/>
            <a:chExt cx="4322888" cy="2780726"/>
          </a:xfrm>
        </p:grpSpPr>
        <p:sp>
          <p:nvSpPr>
            <p:cNvPr id="186" name="Google Shape;186;p8"/>
            <p:cNvSpPr/>
            <p:nvPr/>
          </p:nvSpPr>
          <p:spPr>
            <a:xfrm flipH="1">
              <a:off x="6053826" y="457126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87" name="Google Shape;187;p8"/>
            <p:cNvGrpSpPr/>
            <p:nvPr/>
          </p:nvGrpSpPr>
          <p:grpSpPr>
            <a:xfrm flipH="1">
              <a:off x="8491439" y="2401638"/>
              <a:ext cx="1885275" cy="1884250"/>
              <a:chOff x="2609275" y="3149350"/>
              <a:chExt cx="1885275" cy="1884250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8"/>
          <p:cNvSpPr txBox="1"/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9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212" name="Google Shape;212;p9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6" name="Google Shape;216;p9"/>
          <p:cNvSpPr/>
          <p:nvPr/>
        </p:nvSpPr>
        <p:spPr>
          <a:xfrm rot="5400000">
            <a:off x="3685175" y="48296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 txBox="1"/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8" name="Google Shape;218;p9"/>
          <p:cNvSpPr txBox="1"/>
          <p:nvPr>
            <p:ph idx="1" type="subTitle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10"/>
          <p:cNvSpPr txBox="1"/>
          <p:nvPr>
            <p:ph type="title"/>
          </p:nvPr>
        </p:nvSpPr>
        <p:spPr>
          <a:xfrm>
            <a:off x="977850" y="4033075"/>
            <a:ext cx="71883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4"/>
          <p:cNvSpPr txBox="1"/>
          <p:nvPr>
            <p:ph type="ctrTitle"/>
          </p:nvPr>
        </p:nvSpPr>
        <p:spPr>
          <a:xfrm>
            <a:off x="1067800" y="1458825"/>
            <a:ext cx="7233900" cy="27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Caso de Éxito</a:t>
            </a:r>
            <a:endParaRPr sz="6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Big Data e</a:t>
            </a:r>
            <a:endParaRPr b="0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Inteligencia de Negocios (BI)</a:t>
            </a:r>
            <a:endParaRPr b="0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100"/>
          </a:p>
        </p:txBody>
      </p:sp>
      <p:sp>
        <p:nvSpPr>
          <p:cNvPr id="927" name="Google Shape;927;p34"/>
          <p:cNvSpPr txBox="1"/>
          <p:nvPr>
            <p:ph idx="1" type="subTitle"/>
          </p:nvPr>
        </p:nvSpPr>
        <p:spPr>
          <a:xfrm>
            <a:off x="2308350" y="3535475"/>
            <a:ext cx="45273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2024/2025</a:t>
            </a:r>
            <a:endParaRPr/>
          </a:p>
        </p:txBody>
      </p:sp>
      <p:grpSp>
        <p:nvGrpSpPr>
          <p:cNvPr id="928" name="Google Shape;928;p34"/>
          <p:cNvGrpSpPr/>
          <p:nvPr/>
        </p:nvGrpSpPr>
        <p:grpSpPr>
          <a:xfrm>
            <a:off x="5524419" y="2241175"/>
            <a:ext cx="3619432" cy="2902209"/>
            <a:chOff x="5524419" y="2241175"/>
            <a:chExt cx="3619432" cy="2902209"/>
          </a:xfrm>
        </p:grpSpPr>
        <p:grpSp>
          <p:nvGrpSpPr>
            <p:cNvPr id="929" name="Google Shape;929;p34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30" name="Google Shape;930;p34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fmla="val 50000" name="adj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2" name="Google Shape;932;p34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3" name="Google Shape;933;p3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4" name="Google Shape;934;p3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5" name="Google Shape;935;p3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3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3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8" name="Google Shape;938;p3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3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3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3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2" name="Google Shape;942;p3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3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3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5" name="Google Shape;945;p3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3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47" name="Google Shape;947;p34"/>
          <p:cNvGrpSpPr/>
          <p:nvPr/>
        </p:nvGrpSpPr>
        <p:grpSpPr>
          <a:xfrm>
            <a:off x="-630087" y="1859288"/>
            <a:ext cx="2893588" cy="3284238"/>
            <a:chOff x="-630087" y="1859288"/>
            <a:chExt cx="2893588" cy="3284238"/>
          </a:xfrm>
        </p:grpSpPr>
        <p:sp>
          <p:nvSpPr>
            <p:cNvPr id="948" name="Google Shape;948;p34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0" name="Google Shape;950;p34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70" name="Google Shape;970;p34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971" name="Google Shape;971;p34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3" name="Google Shape;973;p34"/>
          <p:cNvSpPr txBox="1"/>
          <p:nvPr>
            <p:ph idx="1" type="subTitle"/>
          </p:nvPr>
        </p:nvSpPr>
        <p:spPr>
          <a:xfrm>
            <a:off x="6246650" y="4247025"/>
            <a:ext cx="36195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Juan Carlos Cox Fernández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Adolfo </a:t>
            </a:r>
            <a:r>
              <a:rPr lang="en">
                <a:solidFill>
                  <a:schemeClr val="dk2"/>
                </a:solidFill>
              </a:rPr>
              <a:t>Morales</a:t>
            </a:r>
            <a:r>
              <a:rPr lang="en">
                <a:solidFill>
                  <a:schemeClr val="dk2"/>
                </a:solidFill>
              </a:rPr>
              <a:t> Colmenares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Adrián Yared Armas de la Nuez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utilizados</a:t>
            </a:r>
            <a:endParaRPr/>
          </a:p>
        </p:txBody>
      </p:sp>
      <p:sp>
        <p:nvSpPr>
          <p:cNvPr id="1171" name="Google Shape;1171;p43"/>
          <p:cNvSpPr txBox="1"/>
          <p:nvPr>
            <p:ph idx="1" type="subTitle"/>
          </p:nvPr>
        </p:nvSpPr>
        <p:spPr>
          <a:xfrm>
            <a:off x="991525" y="30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la parte de este tipo de datos tenemos los datos de </a:t>
            </a:r>
            <a:r>
              <a:rPr b="1" lang="en"/>
              <a:t>ventas, inventario y rotación de stock.</a:t>
            </a:r>
            <a:endParaRPr b="1"/>
          </a:p>
        </p:txBody>
      </p:sp>
      <p:sp>
        <p:nvSpPr>
          <p:cNvPr id="1172" name="Google Shape;1172;p43"/>
          <p:cNvSpPr txBox="1"/>
          <p:nvPr>
            <p:ph idx="2" type="subTitle"/>
          </p:nvPr>
        </p:nvSpPr>
        <p:spPr>
          <a:xfrm>
            <a:off x="4978628" y="2965525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esta otra parte que a su vez es más compleja tenemos los datos obtenidos de </a:t>
            </a:r>
            <a:r>
              <a:rPr b="1" lang="en"/>
              <a:t>publicaciones en redes sociales</a:t>
            </a:r>
            <a:r>
              <a:rPr lang="en"/>
              <a:t>, </a:t>
            </a:r>
            <a:r>
              <a:rPr b="1" lang="en"/>
              <a:t>comportamiento </a:t>
            </a:r>
            <a:r>
              <a:rPr lang="en"/>
              <a:t>de u</a:t>
            </a:r>
            <a:r>
              <a:rPr b="1" lang="en"/>
              <a:t>suarios online</a:t>
            </a:r>
            <a:r>
              <a:rPr lang="en"/>
              <a:t>, </a:t>
            </a:r>
            <a:r>
              <a:rPr b="1" lang="en"/>
              <a:t>tendencias </a:t>
            </a:r>
            <a:r>
              <a:rPr lang="en"/>
              <a:t>de </a:t>
            </a:r>
            <a:r>
              <a:rPr b="1" lang="en"/>
              <a:t>moda </a:t>
            </a:r>
            <a:r>
              <a:rPr lang="en"/>
              <a:t>globales.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3"/>
          <p:cNvSpPr txBox="1"/>
          <p:nvPr>
            <p:ph idx="3" type="subTitle"/>
          </p:nvPr>
        </p:nvSpPr>
        <p:spPr>
          <a:xfrm>
            <a:off x="991525" y="2665050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Estructurados</a:t>
            </a:r>
            <a:endParaRPr/>
          </a:p>
        </p:txBody>
      </p:sp>
      <p:sp>
        <p:nvSpPr>
          <p:cNvPr id="1174" name="Google Shape;1174;p43"/>
          <p:cNvSpPr txBox="1"/>
          <p:nvPr>
            <p:ph idx="4" type="subTitle"/>
          </p:nvPr>
        </p:nvSpPr>
        <p:spPr>
          <a:xfrm>
            <a:off x="4978639" y="2665050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estructurados</a:t>
            </a:r>
            <a:endParaRPr/>
          </a:p>
        </p:txBody>
      </p:sp>
      <p:sp>
        <p:nvSpPr>
          <p:cNvPr id="1175" name="Google Shape;1175;p43"/>
          <p:cNvSpPr/>
          <p:nvPr/>
        </p:nvSpPr>
        <p:spPr>
          <a:xfrm>
            <a:off x="1095900" y="1688463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6" name="Google Shape;1176;p43"/>
          <p:cNvSpPr/>
          <p:nvPr/>
        </p:nvSpPr>
        <p:spPr>
          <a:xfrm>
            <a:off x="5064429" y="1688463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7" name="Google Shape;1177;p43"/>
          <p:cNvSpPr/>
          <p:nvPr/>
        </p:nvSpPr>
        <p:spPr>
          <a:xfrm>
            <a:off x="1322733" y="1916572"/>
            <a:ext cx="425343" cy="422781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8" name="Google Shape;1178;p43"/>
          <p:cNvGrpSpPr/>
          <p:nvPr/>
        </p:nvGrpSpPr>
        <p:grpSpPr>
          <a:xfrm>
            <a:off x="5292381" y="1917565"/>
            <a:ext cx="423069" cy="420796"/>
            <a:chOff x="-5635200" y="2037975"/>
            <a:chExt cx="293025" cy="291450"/>
          </a:xfrm>
        </p:grpSpPr>
        <p:sp>
          <p:nvSpPr>
            <p:cNvPr id="1179" name="Google Shape;1179;p43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43"/>
          <p:cNvSpPr txBox="1"/>
          <p:nvPr>
            <p:ph idx="1" type="subTitle"/>
          </p:nvPr>
        </p:nvSpPr>
        <p:spPr>
          <a:xfrm>
            <a:off x="2407350" y="4310250"/>
            <a:ext cx="52731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utilizan ambos tipos para una visión integral del mercado y del cliente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44"/>
          <p:cNvSpPr txBox="1"/>
          <p:nvPr>
            <p:ph type="title"/>
          </p:nvPr>
        </p:nvSpPr>
        <p:spPr>
          <a:xfrm>
            <a:off x="2364450" y="2361300"/>
            <a:ext cx="44151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Origen de los datos</a:t>
            </a:r>
            <a:endParaRPr b="0" sz="4100"/>
          </a:p>
        </p:txBody>
      </p:sp>
      <p:sp>
        <p:nvSpPr>
          <p:cNvPr id="1187" name="Google Shape;1187;p44"/>
          <p:cNvSpPr txBox="1"/>
          <p:nvPr>
            <p:ph idx="2" type="title"/>
          </p:nvPr>
        </p:nvSpPr>
        <p:spPr>
          <a:xfrm>
            <a:off x="4027350" y="1272000"/>
            <a:ext cx="12366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188" name="Google Shape;1188;p44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189" name="Google Shape;1189;p44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0" name="Google Shape;1190;p44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1" name="Google Shape;1191;p44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2" name="Google Shape;1192;p44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3" name="Google Shape;1193;p44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4" name="Google Shape;1194;p44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5" name="Google Shape;1195;p44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6" name="Google Shape;1196;p44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7" name="Google Shape;1197;p44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8" name="Google Shape;1198;p44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44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44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1" name="Google Shape;1201;p44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44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03" name="Google Shape;1203;p44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Origen de los datos</a:t>
            </a:r>
            <a:endParaRPr/>
          </a:p>
        </p:txBody>
      </p:sp>
      <p:sp>
        <p:nvSpPr>
          <p:cNvPr id="1209" name="Google Shape;1209;p45"/>
          <p:cNvSpPr txBox="1"/>
          <p:nvPr>
            <p:ph idx="1" type="subTitle"/>
          </p:nvPr>
        </p:nvSpPr>
        <p:spPr>
          <a:xfrm>
            <a:off x="991525" y="306795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obtenidos de </a:t>
            </a:r>
            <a:r>
              <a:rPr b="1" lang="en"/>
              <a:t>sistemas de gestión</a:t>
            </a:r>
            <a:r>
              <a:rPr lang="en"/>
              <a:t> de </a:t>
            </a:r>
            <a:r>
              <a:rPr b="1" lang="en"/>
              <a:t>ventas </a:t>
            </a:r>
            <a:r>
              <a:rPr lang="en"/>
              <a:t>e </a:t>
            </a:r>
            <a:r>
              <a:rPr b="1" lang="en"/>
              <a:t>inventario </a:t>
            </a:r>
            <a:r>
              <a:rPr lang="en"/>
              <a:t>de </a:t>
            </a:r>
            <a:r>
              <a:rPr b="1" lang="en"/>
              <a:t>tiendas físicas</a:t>
            </a:r>
            <a:r>
              <a:rPr lang="en"/>
              <a:t> y </a:t>
            </a:r>
            <a:r>
              <a:rPr b="1" lang="en"/>
              <a:t>online</a:t>
            </a:r>
            <a:endParaRPr b="1"/>
          </a:p>
        </p:txBody>
      </p:sp>
      <p:sp>
        <p:nvSpPr>
          <p:cNvPr id="1210" name="Google Shape;1210;p45"/>
          <p:cNvSpPr txBox="1"/>
          <p:nvPr>
            <p:ph idx="2" type="subTitle"/>
          </p:nvPr>
        </p:nvSpPr>
        <p:spPr>
          <a:xfrm>
            <a:off x="4978628" y="2965525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Obtenidos de </a:t>
            </a:r>
            <a:r>
              <a:rPr b="1" lang="en"/>
              <a:t>redes sociales</a:t>
            </a:r>
            <a:r>
              <a:rPr lang="en"/>
              <a:t>, </a:t>
            </a:r>
            <a:r>
              <a:rPr b="1" lang="en"/>
              <a:t>plataformas </a:t>
            </a:r>
            <a:r>
              <a:rPr lang="en"/>
              <a:t>de </a:t>
            </a:r>
            <a:r>
              <a:rPr b="1" lang="en"/>
              <a:t>moda</a:t>
            </a:r>
            <a:r>
              <a:rPr lang="en"/>
              <a:t>, </a:t>
            </a:r>
            <a:r>
              <a:rPr b="1" lang="en"/>
              <a:t>influencers</a:t>
            </a:r>
            <a:r>
              <a:rPr lang="en"/>
              <a:t>, </a:t>
            </a:r>
            <a:r>
              <a:rPr b="1" lang="en"/>
              <a:t>apps </a:t>
            </a:r>
            <a:r>
              <a:rPr lang="en"/>
              <a:t>de </a:t>
            </a:r>
            <a:r>
              <a:rPr b="1" lang="en"/>
              <a:t>tendencias</a:t>
            </a:r>
            <a:r>
              <a:rPr lang="en"/>
              <a:t>, </a:t>
            </a:r>
            <a:r>
              <a:rPr b="1" lang="en"/>
              <a:t>búsquedas </a:t>
            </a:r>
            <a:r>
              <a:rPr lang="en"/>
              <a:t>de </a:t>
            </a:r>
            <a:r>
              <a:rPr b="1" lang="en"/>
              <a:t>consumidores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5"/>
          <p:cNvSpPr txBox="1"/>
          <p:nvPr>
            <p:ph idx="3" type="subTitle"/>
          </p:nvPr>
        </p:nvSpPr>
        <p:spPr>
          <a:xfrm>
            <a:off x="991525" y="2665050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Internos</a:t>
            </a:r>
            <a:endParaRPr/>
          </a:p>
        </p:txBody>
      </p:sp>
      <p:sp>
        <p:nvSpPr>
          <p:cNvPr id="1212" name="Google Shape;1212;p45"/>
          <p:cNvSpPr txBox="1"/>
          <p:nvPr>
            <p:ph idx="4" type="subTitle"/>
          </p:nvPr>
        </p:nvSpPr>
        <p:spPr>
          <a:xfrm>
            <a:off x="4978639" y="2665050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Externos</a:t>
            </a:r>
            <a:endParaRPr/>
          </a:p>
        </p:txBody>
      </p:sp>
      <p:sp>
        <p:nvSpPr>
          <p:cNvPr id="1213" name="Google Shape;1213;p45"/>
          <p:cNvSpPr/>
          <p:nvPr/>
        </p:nvSpPr>
        <p:spPr>
          <a:xfrm>
            <a:off x="1095900" y="1688463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14" name="Google Shape;1214;p45"/>
          <p:cNvSpPr/>
          <p:nvPr/>
        </p:nvSpPr>
        <p:spPr>
          <a:xfrm>
            <a:off x="5064429" y="1688463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15" name="Google Shape;1215;p45"/>
          <p:cNvSpPr/>
          <p:nvPr/>
        </p:nvSpPr>
        <p:spPr>
          <a:xfrm>
            <a:off x="1322733" y="1916572"/>
            <a:ext cx="425343" cy="422781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6" name="Google Shape;1216;p45"/>
          <p:cNvGrpSpPr/>
          <p:nvPr/>
        </p:nvGrpSpPr>
        <p:grpSpPr>
          <a:xfrm>
            <a:off x="5292381" y="1917565"/>
            <a:ext cx="423069" cy="420796"/>
            <a:chOff x="-5635200" y="2037975"/>
            <a:chExt cx="293025" cy="291450"/>
          </a:xfrm>
        </p:grpSpPr>
        <p:sp>
          <p:nvSpPr>
            <p:cNvPr id="1217" name="Google Shape;1217;p45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5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y tecnologías</a:t>
            </a:r>
            <a:endParaRPr/>
          </a:p>
        </p:txBody>
      </p:sp>
      <p:sp>
        <p:nvSpPr>
          <p:cNvPr id="1224" name="Google Shape;1224;p46"/>
          <p:cNvSpPr txBox="1"/>
          <p:nvPr>
            <p:ph idx="2" type="title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25" name="Google Shape;1225;p46"/>
          <p:cNvSpPr txBox="1"/>
          <p:nvPr>
            <p:ph idx="3" type="title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26" name="Google Shape;1226;p46"/>
          <p:cNvSpPr txBox="1"/>
          <p:nvPr>
            <p:ph idx="4" type="title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27" name="Google Shape;1227;p46"/>
          <p:cNvSpPr txBox="1"/>
          <p:nvPr>
            <p:ph idx="5" type="title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28" name="Google Shape;1228;p46"/>
          <p:cNvSpPr txBox="1"/>
          <p:nvPr>
            <p:ph idx="1" type="subTitle"/>
          </p:nvPr>
        </p:nvSpPr>
        <p:spPr>
          <a:xfrm>
            <a:off x="2448404" y="1518150"/>
            <a:ext cx="22575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o tecnologías empleadas</a:t>
            </a:r>
            <a:endParaRPr/>
          </a:p>
        </p:txBody>
      </p:sp>
      <p:sp>
        <p:nvSpPr>
          <p:cNvPr id="1229" name="Google Shape;1229;p46"/>
          <p:cNvSpPr txBox="1"/>
          <p:nvPr>
            <p:ph idx="6" type="subTitle"/>
          </p:nvPr>
        </p:nvSpPr>
        <p:spPr>
          <a:xfrm>
            <a:off x="6164025" y="1518150"/>
            <a:ext cx="215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Resultados obtenidos</a:t>
            </a:r>
            <a:endParaRPr/>
          </a:p>
        </p:txBody>
      </p:sp>
      <p:sp>
        <p:nvSpPr>
          <p:cNvPr id="1230" name="Google Shape;1230;p46"/>
          <p:cNvSpPr txBox="1"/>
          <p:nvPr>
            <p:ph idx="7" type="subTitle"/>
          </p:nvPr>
        </p:nvSpPr>
        <p:spPr>
          <a:xfrm>
            <a:off x="2448400" y="2618825"/>
            <a:ext cx="18678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Proceso aplicado</a:t>
            </a:r>
            <a:endParaRPr/>
          </a:p>
        </p:txBody>
      </p:sp>
      <p:sp>
        <p:nvSpPr>
          <p:cNvPr id="1231" name="Google Shape;1231;p46"/>
          <p:cNvSpPr txBox="1"/>
          <p:nvPr>
            <p:ph idx="8" type="subTitle"/>
          </p:nvPr>
        </p:nvSpPr>
        <p:spPr>
          <a:xfrm>
            <a:off x="2448275" y="3719500"/>
            <a:ext cx="234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implementada</a:t>
            </a:r>
            <a:endParaRPr/>
          </a:p>
        </p:txBody>
      </p:sp>
      <p:sp>
        <p:nvSpPr>
          <p:cNvPr id="1232" name="Google Shape;1232;p46"/>
          <p:cNvSpPr txBox="1"/>
          <p:nvPr>
            <p:ph idx="9" type="title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33" name="Google Shape;1233;p46"/>
          <p:cNvSpPr txBox="1"/>
          <p:nvPr>
            <p:ph idx="13" type="title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234" name="Google Shape;1234;p46"/>
          <p:cNvSpPr txBox="1"/>
          <p:nvPr>
            <p:ph idx="14" type="subTitle"/>
          </p:nvPr>
        </p:nvSpPr>
        <p:spPr>
          <a:xfrm>
            <a:off x="6163922" y="2618825"/>
            <a:ext cx="2257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KPIs utilizados</a:t>
            </a:r>
            <a:endParaRPr/>
          </a:p>
        </p:txBody>
      </p:sp>
      <p:sp>
        <p:nvSpPr>
          <p:cNvPr id="1235" name="Google Shape;1235;p46"/>
          <p:cNvSpPr txBox="1"/>
          <p:nvPr>
            <p:ph idx="15" type="subTitle"/>
          </p:nvPr>
        </p:nvSpPr>
        <p:spPr>
          <a:xfrm>
            <a:off x="6163924" y="3719500"/>
            <a:ext cx="18678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47"/>
          <p:cNvSpPr txBox="1"/>
          <p:nvPr>
            <p:ph type="title"/>
          </p:nvPr>
        </p:nvSpPr>
        <p:spPr>
          <a:xfrm>
            <a:off x="1315350" y="2020725"/>
            <a:ext cx="66069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Herramientas o tecnologías empleadas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1241" name="Google Shape;1241;p47"/>
          <p:cNvSpPr txBox="1"/>
          <p:nvPr>
            <p:ph idx="2" type="title"/>
          </p:nvPr>
        </p:nvSpPr>
        <p:spPr>
          <a:xfrm>
            <a:off x="4000500" y="773075"/>
            <a:ext cx="12366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242" name="Google Shape;1242;p47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243" name="Google Shape;1243;p47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47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47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47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47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47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47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47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1" name="Google Shape;1251;p47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2" name="Google Shape;1252;p47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3" name="Google Shape;1253;p47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4" name="Google Shape;1254;p47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5" name="Google Shape;1255;p47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6" name="Google Shape;1256;p47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57" name="Google Shape;1257;p47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o tecnologías empleadas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8"/>
          <p:cNvSpPr txBox="1"/>
          <p:nvPr>
            <p:ph idx="1" type="subTitle"/>
          </p:nvPr>
        </p:nvSpPr>
        <p:spPr>
          <a:xfrm>
            <a:off x="991525" y="2948600"/>
            <a:ext cx="31890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 de predicción para el </a:t>
            </a:r>
            <a:r>
              <a:rPr b="1" lang="en"/>
              <a:t>sistema predictivo de tendencias</a:t>
            </a:r>
            <a:endParaRPr b="1"/>
          </a:p>
        </p:txBody>
      </p:sp>
      <p:sp>
        <p:nvSpPr>
          <p:cNvPr id="1264" name="Google Shape;1264;p48"/>
          <p:cNvSpPr txBox="1"/>
          <p:nvPr>
            <p:ph idx="2" type="subTitle"/>
          </p:nvPr>
        </p:nvSpPr>
        <p:spPr>
          <a:xfrm>
            <a:off x="4963500" y="2948600"/>
            <a:ext cx="3189000" cy="15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Pese a </a:t>
            </a:r>
            <a:r>
              <a:rPr b="1" lang="en"/>
              <a:t>no </a:t>
            </a:r>
            <a:r>
              <a:rPr lang="en"/>
              <a:t>estar </a:t>
            </a:r>
            <a:r>
              <a:rPr b="1" lang="en"/>
              <a:t>especificadas</a:t>
            </a:r>
            <a:r>
              <a:rPr lang="en"/>
              <a:t>, podría utilizar algunas como: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/>
              <a:t>Hadoop </a:t>
            </a:r>
            <a:r>
              <a:rPr lang="en"/>
              <a:t>o </a:t>
            </a:r>
            <a:r>
              <a:rPr b="1" lang="en"/>
              <a:t>Spark </a:t>
            </a:r>
            <a:r>
              <a:rPr lang="en"/>
              <a:t>para </a:t>
            </a:r>
            <a:r>
              <a:rPr b="1" lang="en"/>
              <a:t>procesar </a:t>
            </a:r>
            <a:r>
              <a:rPr lang="en"/>
              <a:t>grandes volúmenes de datos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Algoritmos de </a:t>
            </a:r>
            <a:r>
              <a:rPr b="1" lang="en"/>
              <a:t>machine learning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Dashboards de </a:t>
            </a:r>
            <a:r>
              <a:rPr b="1" lang="en"/>
              <a:t>Business Intelligence </a:t>
            </a:r>
            <a:r>
              <a:rPr lang="en"/>
              <a:t>(</a:t>
            </a:r>
            <a:r>
              <a:rPr b="1" lang="en"/>
              <a:t>Power BI, Tableau</a:t>
            </a:r>
            <a:r>
              <a:rPr lang="en"/>
              <a:t>)</a:t>
            </a:r>
            <a:endParaRPr/>
          </a:p>
        </p:txBody>
      </p:sp>
      <p:sp>
        <p:nvSpPr>
          <p:cNvPr id="1265" name="Google Shape;1265;p48"/>
          <p:cNvSpPr txBox="1"/>
          <p:nvPr>
            <p:ph idx="3" type="subTitle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Herramientas</a:t>
            </a:r>
            <a:endParaRPr/>
          </a:p>
        </p:txBody>
      </p:sp>
      <p:sp>
        <p:nvSpPr>
          <p:cNvPr id="1266" name="Google Shape;1266;p48"/>
          <p:cNvSpPr txBox="1"/>
          <p:nvPr>
            <p:ph idx="4" type="subTitle"/>
          </p:nvPr>
        </p:nvSpPr>
        <p:spPr>
          <a:xfrm>
            <a:off x="4963489" y="2567475"/>
            <a:ext cx="31890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</a:t>
            </a:r>
            <a:endParaRPr/>
          </a:p>
        </p:txBody>
      </p:sp>
      <p:sp>
        <p:nvSpPr>
          <p:cNvPr id="1267" name="Google Shape;1267;p48"/>
          <p:cNvSpPr/>
          <p:nvPr/>
        </p:nvSpPr>
        <p:spPr>
          <a:xfrm>
            <a:off x="1095900" y="1590888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68" name="Google Shape;1268;p48"/>
          <p:cNvSpPr/>
          <p:nvPr/>
        </p:nvSpPr>
        <p:spPr>
          <a:xfrm>
            <a:off x="5049304" y="1590888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69" name="Google Shape;1269;p48"/>
          <p:cNvSpPr/>
          <p:nvPr/>
        </p:nvSpPr>
        <p:spPr>
          <a:xfrm>
            <a:off x="1322733" y="1818997"/>
            <a:ext cx="425343" cy="422781"/>
          </a:xfrm>
          <a:custGeom>
            <a:rect b="b" l="l" r="r" t="t"/>
            <a:pathLst>
              <a:path extrusionOk="0" h="11713" w="11784">
                <a:moveTo>
                  <a:pt x="5136" y="4128"/>
                </a:moveTo>
                <a:cubicBezTo>
                  <a:pt x="5671" y="4128"/>
                  <a:pt x="6112" y="4569"/>
                  <a:pt x="6144" y="5136"/>
                </a:cubicBezTo>
                <a:lnTo>
                  <a:pt x="5230" y="4853"/>
                </a:lnTo>
                <a:cubicBezTo>
                  <a:pt x="5198" y="4839"/>
                  <a:pt x="5165" y="4832"/>
                  <a:pt x="5131" y="4832"/>
                </a:cubicBezTo>
                <a:cubicBezTo>
                  <a:pt x="4934" y="4832"/>
                  <a:pt x="4735" y="5052"/>
                  <a:pt x="4789" y="5294"/>
                </a:cubicBezTo>
                <a:lnTo>
                  <a:pt x="5073" y="6239"/>
                </a:lnTo>
                <a:cubicBezTo>
                  <a:pt x="4537" y="6176"/>
                  <a:pt x="4096" y="5703"/>
                  <a:pt x="4096" y="5168"/>
                </a:cubicBezTo>
                <a:cubicBezTo>
                  <a:pt x="4096" y="4601"/>
                  <a:pt x="4569" y="4128"/>
                  <a:pt x="5136" y="4128"/>
                </a:cubicBezTo>
                <a:close/>
                <a:moveTo>
                  <a:pt x="5199" y="2364"/>
                </a:moveTo>
                <a:cubicBezTo>
                  <a:pt x="6680" y="2364"/>
                  <a:pt x="7940" y="3592"/>
                  <a:pt x="7940" y="5136"/>
                </a:cubicBezTo>
                <a:cubicBezTo>
                  <a:pt x="7940" y="5294"/>
                  <a:pt x="7940" y="5388"/>
                  <a:pt x="7908" y="5546"/>
                </a:cubicBezTo>
                <a:lnTo>
                  <a:pt x="6932" y="5294"/>
                </a:lnTo>
                <a:lnTo>
                  <a:pt x="6932" y="5136"/>
                </a:lnTo>
                <a:cubicBezTo>
                  <a:pt x="6806" y="4223"/>
                  <a:pt x="6049" y="3466"/>
                  <a:pt x="5104" y="3466"/>
                </a:cubicBezTo>
                <a:cubicBezTo>
                  <a:pt x="4159" y="3466"/>
                  <a:pt x="3435" y="4223"/>
                  <a:pt x="3435" y="5168"/>
                </a:cubicBezTo>
                <a:cubicBezTo>
                  <a:pt x="3435" y="5609"/>
                  <a:pt x="3624" y="6081"/>
                  <a:pt x="3939" y="6396"/>
                </a:cubicBezTo>
                <a:cubicBezTo>
                  <a:pt x="4254" y="6743"/>
                  <a:pt x="4695" y="6900"/>
                  <a:pt x="5167" y="6900"/>
                </a:cubicBezTo>
                <a:lnTo>
                  <a:pt x="5325" y="6900"/>
                </a:lnTo>
                <a:lnTo>
                  <a:pt x="5577" y="7877"/>
                </a:lnTo>
                <a:cubicBezTo>
                  <a:pt x="5482" y="7909"/>
                  <a:pt x="5325" y="7909"/>
                  <a:pt x="5199" y="7909"/>
                </a:cubicBezTo>
                <a:cubicBezTo>
                  <a:pt x="3687" y="7909"/>
                  <a:pt x="2426" y="6648"/>
                  <a:pt x="2426" y="5136"/>
                </a:cubicBezTo>
                <a:cubicBezTo>
                  <a:pt x="2426" y="3624"/>
                  <a:pt x="3655" y="2364"/>
                  <a:pt x="5199" y="2364"/>
                </a:cubicBezTo>
                <a:close/>
                <a:moveTo>
                  <a:pt x="5167" y="726"/>
                </a:moveTo>
                <a:cubicBezTo>
                  <a:pt x="7940" y="726"/>
                  <a:pt x="10051" y="3277"/>
                  <a:pt x="9515" y="6018"/>
                </a:cubicBezTo>
                <a:lnTo>
                  <a:pt x="8507" y="5766"/>
                </a:lnTo>
                <a:cubicBezTo>
                  <a:pt x="8538" y="5546"/>
                  <a:pt x="8538" y="5357"/>
                  <a:pt x="8538" y="5136"/>
                </a:cubicBezTo>
                <a:cubicBezTo>
                  <a:pt x="8538" y="3246"/>
                  <a:pt x="7026" y="1702"/>
                  <a:pt x="5104" y="1702"/>
                </a:cubicBezTo>
                <a:cubicBezTo>
                  <a:pt x="3214" y="1702"/>
                  <a:pt x="1702" y="3246"/>
                  <a:pt x="1702" y="5136"/>
                </a:cubicBezTo>
                <a:cubicBezTo>
                  <a:pt x="1702" y="7027"/>
                  <a:pt x="3214" y="8602"/>
                  <a:pt x="5104" y="8602"/>
                </a:cubicBezTo>
                <a:cubicBezTo>
                  <a:pt x="5325" y="8602"/>
                  <a:pt x="5514" y="8602"/>
                  <a:pt x="5703" y="8539"/>
                </a:cubicBezTo>
                <a:lnTo>
                  <a:pt x="5986" y="9578"/>
                </a:lnTo>
                <a:cubicBezTo>
                  <a:pt x="5695" y="9636"/>
                  <a:pt x="5405" y="9664"/>
                  <a:pt x="5119" y="9664"/>
                </a:cubicBezTo>
                <a:cubicBezTo>
                  <a:pt x="2751" y="9664"/>
                  <a:pt x="694" y="7758"/>
                  <a:pt x="694" y="5199"/>
                </a:cubicBezTo>
                <a:cubicBezTo>
                  <a:pt x="694" y="2679"/>
                  <a:pt x="2773" y="726"/>
                  <a:pt x="5167" y="726"/>
                </a:cubicBezTo>
                <a:close/>
                <a:moveTo>
                  <a:pt x="5671" y="5672"/>
                </a:moveTo>
                <a:lnTo>
                  <a:pt x="5671" y="5672"/>
                </a:lnTo>
                <a:cubicBezTo>
                  <a:pt x="10240" y="6964"/>
                  <a:pt x="9578" y="6774"/>
                  <a:pt x="9704" y="6806"/>
                </a:cubicBezTo>
                <a:lnTo>
                  <a:pt x="8853" y="7373"/>
                </a:lnTo>
                <a:cubicBezTo>
                  <a:pt x="8664" y="7499"/>
                  <a:pt x="8664" y="7751"/>
                  <a:pt x="8822" y="7877"/>
                </a:cubicBezTo>
                <a:lnTo>
                  <a:pt x="10964" y="9956"/>
                </a:lnTo>
                <a:cubicBezTo>
                  <a:pt x="11027" y="10114"/>
                  <a:pt x="11027" y="10335"/>
                  <a:pt x="10901" y="10492"/>
                </a:cubicBezTo>
                <a:lnTo>
                  <a:pt x="10429" y="10965"/>
                </a:lnTo>
                <a:cubicBezTo>
                  <a:pt x="10366" y="11012"/>
                  <a:pt x="10279" y="11035"/>
                  <a:pt x="10192" y="11035"/>
                </a:cubicBezTo>
                <a:cubicBezTo>
                  <a:pt x="10106" y="11035"/>
                  <a:pt x="10019" y="11012"/>
                  <a:pt x="9956" y="10965"/>
                </a:cubicBezTo>
                <a:lnTo>
                  <a:pt x="7845" y="8854"/>
                </a:lnTo>
                <a:cubicBezTo>
                  <a:pt x="7777" y="8786"/>
                  <a:pt x="7691" y="8753"/>
                  <a:pt x="7606" y="8753"/>
                </a:cubicBezTo>
                <a:cubicBezTo>
                  <a:pt x="7493" y="8753"/>
                  <a:pt x="7381" y="8809"/>
                  <a:pt x="7310" y="8917"/>
                </a:cubicBezTo>
                <a:cubicBezTo>
                  <a:pt x="7247" y="8980"/>
                  <a:pt x="6806" y="9641"/>
                  <a:pt x="6774" y="9736"/>
                </a:cubicBezTo>
                <a:cubicBezTo>
                  <a:pt x="6680" y="9484"/>
                  <a:pt x="5703" y="5861"/>
                  <a:pt x="5671" y="5672"/>
                </a:cubicBezTo>
                <a:close/>
                <a:moveTo>
                  <a:pt x="5104" y="1"/>
                </a:moveTo>
                <a:cubicBezTo>
                  <a:pt x="2363" y="1"/>
                  <a:pt x="0" y="2238"/>
                  <a:pt x="0" y="5168"/>
                </a:cubicBezTo>
                <a:cubicBezTo>
                  <a:pt x="0" y="8066"/>
                  <a:pt x="2332" y="10303"/>
                  <a:pt x="5104" y="10303"/>
                </a:cubicBezTo>
                <a:cubicBezTo>
                  <a:pt x="5482" y="10303"/>
                  <a:pt x="5797" y="10272"/>
                  <a:pt x="6144" y="10208"/>
                </a:cubicBezTo>
                <a:lnTo>
                  <a:pt x="6270" y="10587"/>
                </a:lnTo>
                <a:cubicBezTo>
                  <a:pt x="6307" y="10755"/>
                  <a:pt x="6444" y="10845"/>
                  <a:pt x="6596" y="10845"/>
                </a:cubicBezTo>
                <a:cubicBezTo>
                  <a:pt x="6700" y="10845"/>
                  <a:pt x="6810" y="10802"/>
                  <a:pt x="6900" y="10713"/>
                </a:cubicBezTo>
                <a:lnTo>
                  <a:pt x="7625" y="9610"/>
                </a:lnTo>
                <a:lnTo>
                  <a:pt x="9483" y="11406"/>
                </a:lnTo>
                <a:cubicBezTo>
                  <a:pt x="9688" y="11610"/>
                  <a:pt x="9956" y="11713"/>
                  <a:pt x="10220" y="11713"/>
                </a:cubicBezTo>
                <a:cubicBezTo>
                  <a:pt x="10484" y="11713"/>
                  <a:pt x="10744" y="11610"/>
                  <a:pt x="10933" y="11406"/>
                </a:cubicBezTo>
                <a:lnTo>
                  <a:pt x="11405" y="10933"/>
                </a:lnTo>
                <a:cubicBezTo>
                  <a:pt x="11783" y="10555"/>
                  <a:pt x="11783" y="9893"/>
                  <a:pt x="11374" y="9484"/>
                </a:cubicBezTo>
                <a:lnTo>
                  <a:pt x="9515" y="7720"/>
                </a:lnTo>
                <a:lnTo>
                  <a:pt x="10618" y="6964"/>
                </a:lnTo>
                <a:cubicBezTo>
                  <a:pt x="10870" y="6806"/>
                  <a:pt x="10838" y="6428"/>
                  <a:pt x="10555" y="6333"/>
                </a:cubicBezTo>
                <a:lnTo>
                  <a:pt x="10145" y="6239"/>
                </a:lnTo>
                <a:cubicBezTo>
                  <a:pt x="10303" y="5483"/>
                  <a:pt x="10271" y="4695"/>
                  <a:pt x="10082" y="3908"/>
                </a:cubicBezTo>
                <a:cubicBezTo>
                  <a:pt x="9483" y="1576"/>
                  <a:pt x="7436" y="1"/>
                  <a:pt x="51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0" name="Google Shape;1270;p48"/>
          <p:cNvGrpSpPr/>
          <p:nvPr/>
        </p:nvGrpSpPr>
        <p:grpSpPr>
          <a:xfrm>
            <a:off x="5277256" y="1819990"/>
            <a:ext cx="423069" cy="420796"/>
            <a:chOff x="-5635200" y="2037975"/>
            <a:chExt cx="293025" cy="291450"/>
          </a:xfrm>
        </p:grpSpPr>
        <p:sp>
          <p:nvSpPr>
            <p:cNvPr id="1271" name="Google Shape;1271;p48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9"/>
          <p:cNvSpPr txBox="1"/>
          <p:nvPr>
            <p:ph type="title"/>
          </p:nvPr>
        </p:nvSpPr>
        <p:spPr>
          <a:xfrm>
            <a:off x="2364450" y="2647050"/>
            <a:ext cx="44151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Proceso aplicado</a:t>
            </a:r>
            <a:endParaRPr b="0" sz="4100"/>
          </a:p>
        </p:txBody>
      </p:sp>
      <p:sp>
        <p:nvSpPr>
          <p:cNvPr id="1278" name="Google Shape;1278;p49"/>
          <p:cNvSpPr txBox="1"/>
          <p:nvPr>
            <p:ph idx="2" type="title"/>
          </p:nvPr>
        </p:nvSpPr>
        <p:spPr>
          <a:xfrm>
            <a:off x="4027350" y="1272000"/>
            <a:ext cx="12366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79" name="Google Shape;1279;p49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280" name="Google Shape;1280;p49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49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49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49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49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49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49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49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49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49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49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49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49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49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4" name="Google Shape;1294;p49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5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aplicado</a:t>
            </a:r>
            <a:endParaRPr/>
          </a:p>
        </p:txBody>
      </p:sp>
      <p:sp>
        <p:nvSpPr>
          <p:cNvPr id="1300" name="Google Shape;1300;p50"/>
          <p:cNvSpPr txBox="1"/>
          <p:nvPr>
            <p:ph idx="1" type="subTitle"/>
          </p:nvPr>
        </p:nvSpPr>
        <p:spPr>
          <a:xfrm>
            <a:off x="798550" y="2867950"/>
            <a:ext cx="1801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Recolección de datos estructurados y no estructurados</a:t>
            </a:r>
            <a:endParaRPr/>
          </a:p>
        </p:txBody>
      </p:sp>
      <p:sp>
        <p:nvSpPr>
          <p:cNvPr id="1301" name="Google Shape;1301;p50"/>
          <p:cNvSpPr txBox="1"/>
          <p:nvPr>
            <p:ph idx="2" type="subTitle"/>
          </p:nvPr>
        </p:nvSpPr>
        <p:spPr>
          <a:xfrm>
            <a:off x="2883750" y="2867950"/>
            <a:ext cx="1801800" cy="15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patrones de compra y comportamientos del cliente.</a:t>
            </a:r>
            <a:endParaRPr/>
          </a:p>
        </p:txBody>
      </p:sp>
      <p:sp>
        <p:nvSpPr>
          <p:cNvPr id="1302" name="Google Shape;1302;p50"/>
          <p:cNvSpPr txBox="1"/>
          <p:nvPr>
            <p:ph idx="3" type="subTitle"/>
          </p:nvPr>
        </p:nvSpPr>
        <p:spPr>
          <a:xfrm>
            <a:off x="798551" y="2567475"/>
            <a:ext cx="15297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sp>
        <p:nvSpPr>
          <p:cNvPr id="1303" name="Google Shape;1303;p50"/>
          <p:cNvSpPr txBox="1"/>
          <p:nvPr>
            <p:ph idx="4" type="subTitle"/>
          </p:nvPr>
        </p:nvSpPr>
        <p:spPr>
          <a:xfrm>
            <a:off x="2883746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</a:t>
            </a:r>
            <a:endParaRPr/>
          </a:p>
        </p:txBody>
      </p:sp>
      <p:sp>
        <p:nvSpPr>
          <p:cNvPr id="1304" name="Google Shape;1304;p50"/>
          <p:cNvSpPr txBox="1"/>
          <p:nvPr>
            <p:ph idx="5" type="subTitle"/>
          </p:nvPr>
        </p:nvSpPr>
        <p:spPr>
          <a:xfrm>
            <a:off x="4968950" y="2867950"/>
            <a:ext cx="14568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Detección automatizada de tendencias emergentes a través de IA</a:t>
            </a:r>
            <a:endParaRPr/>
          </a:p>
        </p:txBody>
      </p:sp>
      <p:sp>
        <p:nvSpPr>
          <p:cNvPr id="1305" name="Google Shape;1305;p50"/>
          <p:cNvSpPr txBox="1"/>
          <p:nvPr>
            <p:ph idx="6" type="subTitle"/>
          </p:nvPr>
        </p:nvSpPr>
        <p:spPr>
          <a:xfrm>
            <a:off x="4820450" y="2567475"/>
            <a:ext cx="1801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Tendencias</a:t>
            </a:r>
            <a:endParaRPr/>
          </a:p>
        </p:txBody>
      </p:sp>
      <p:sp>
        <p:nvSpPr>
          <p:cNvPr id="1306" name="Google Shape;1306;p50"/>
          <p:cNvSpPr/>
          <p:nvPr/>
        </p:nvSpPr>
        <p:spPr>
          <a:xfrm>
            <a:off x="908527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07" name="Google Shape;1307;p50"/>
          <p:cNvSpPr/>
          <p:nvPr/>
        </p:nvSpPr>
        <p:spPr>
          <a:xfrm>
            <a:off x="2990539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08" name="Google Shape;1308;p50"/>
          <p:cNvSpPr/>
          <p:nvPr/>
        </p:nvSpPr>
        <p:spPr>
          <a:xfrm>
            <a:off x="5072564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309" name="Google Shape;1309;p50"/>
          <p:cNvGrpSpPr/>
          <p:nvPr/>
        </p:nvGrpSpPr>
        <p:grpSpPr>
          <a:xfrm>
            <a:off x="1135349" y="1815669"/>
            <a:ext cx="425344" cy="425013"/>
            <a:chOff x="6527358" y="3766015"/>
            <a:chExt cx="459831" cy="459474"/>
          </a:xfrm>
        </p:grpSpPr>
        <p:sp>
          <p:nvSpPr>
            <p:cNvPr id="1310" name="Google Shape;1310;p50"/>
            <p:cNvSpPr/>
            <p:nvPr/>
          </p:nvSpPr>
          <p:spPr>
            <a:xfrm>
              <a:off x="6527358" y="3766015"/>
              <a:ext cx="459831" cy="459474"/>
            </a:xfrm>
            <a:custGeom>
              <a:rect b="b" l="l" r="r" t="t"/>
              <a:pathLst>
                <a:path extrusionOk="0" h="459474" w="459831">
                  <a:moveTo>
                    <a:pt x="457553" y="143390"/>
                  </a:moveTo>
                  <a:cubicBezTo>
                    <a:pt x="457130" y="142698"/>
                    <a:pt x="459585" y="145935"/>
                    <a:pt x="403728" y="73714"/>
                  </a:cubicBezTo>
                  <a:lnTo>
                    <a:pt x="403728" y="27236"/>
                  </a:lnTo>
                  <a:cubicBezTo>
                    <a:pt x="403728" y="12211"/>
                    <a:pt x="391607" y="0"/>
                    <a:pt x="376708" y="0"/>
                  </a:cubicBezTo>
                  <a:lnTo>
                    <a:pt x="82978" y="0"/>
                  </a:lnTo>
                  <a:cubicBezTo>
                    <a:pt x="67943" y="0"/>
                    <a:pt x="55751" y="12193"/>
                    <a:pt x="55751" y="27227"/>
                  </a:cubicBezTo>
                  <a:lnTo>
                    <a:pt x="55751" y="74226"/>
                  </a:lnTo>
                  <a:cubicBezTo>
                    <a:pt x="-1239" y="147733"/>
                    <a:pt x="2" y="144460"/>
                    <a:pt x="2" y="150817"/>
                  </a:cubicBezTo>
                  <a:lnTo>
                    <a:pt x="2" y="177855"/>
                  </a:lnTo>
                  <a:cubicBezTo>
                    <a:pt x="2" y="195677"/>
                    <a:pt x="6827" y="211916"/>
                    <a:pt x="17986" y="224018"/>
                  </a:cubicBezTo>
                  <a:lnTo>
                    <a:pt x="17986" y="445861"/>
                  </a:lnTo>
                  <a:cubicBezTo>
                    <a:pt x="17986" y="453378"/>
                    <a:pt x="24082" y="459474"/>
                    <a:pt x="31599" y="459474"/>
                  </a:cubicBezTo>
                  <a:lnTo>
                    <a:pt x="427988" y="459474"/>
                  </a:lnTo>
                  <a:cubicBezTo>
                    <a:pt x="435442" y="459474"/>
                    <a:pt x="441502" y="453387"/>
                    <a:pt x="441502" y="445861"/>
                  </a:cubicBezTo>
                  <a:lnTo>
                    <a:pt x="441502" y="224153"/>
                  </a:lnTo>
                  <a:cubicBezTo>
                    <a:pt x="452832" y="212015"/>
                    <a:pt x="459773" y="195695"/>
                    <a:pt x="459773" y="177765"/>
                  </a:cubicBezTo>
                  <a:cubicBezTo>
                    <a:pt x="459207" y="152427"/>
                    <a:pt x="461230" y="148992"/>
                    <a:pt x="457561" y="143390"/>
                  </a:cubicBezTo>
                  <a:close/>
                  <a:moveTo>
                    <a:pt x="383650" y="91715"/>
                  </a:moveTo>
                  <a:lnTo>
                    <a:pt x="418682" y="136673"/>
                  </a:lnTo>
                  <a:lnTo>
                    <a:pt x="347935" y="136673"/>
                  </a:lnTo>
                  <a:lnTo>
                    <a:pt x="330419" y="91715"/>
                  </a:lnTo>
                  <a:cubicBezTo>
                    <a:pt x="330419" y="91715"/>
                    <a:pt x="383650" y="91715"/>
                    <a:pt x="383650" y="91715"/>
                  </a:cubicBezTo>
                  <a:close/>
                  <a:moveTo>
                    <a:pt x="83625" y="26975"/>
                  </a:moveTo>
                  <a:lnTo>
                    <a:pt x="376753" y="26975"/>
                  </a:lnTo>
                  <a:lnTo>
                    <a:pt x="376753" y="64740"/>
                  </a:lnTo>
                  <a:lnTo>
                    <a:pt x="83625" y="64740"/>
                  </a:lnTo>
                  <a:lnTo>
                    <a:pt x="83625" y="26975"/>
                  </a:lnTo>
                  <a:close/>
                  <a:moveTo>
                    <a:pt x="243676" y="176030"/>
                  </a:moveTo>
                  <a:lnTo>
                    <a:pt x="243676" y="164548"/>
                  </a:lnTo>
                  <a:lnTo>
                    <a:pt x="324727" y="164548"/>
                  </a:lnTo>
                  <a:cubicBezTo>
                    <a:pt x="323873" y="172613"/>
                    <a:pt x="328117" y="187917"/>
                    <a:pt x="315745" y="203248"/>
                  </a:cubicBezTo>
                  <a:cubicBezTo>
                    <a:pt x="299470" y="223371"/>
                    <a:pt x="268934" y="223389"/>
                    <a:pt x="252668" y="203248"/>
                  </a:cubicBezTo>
                  <a:cubicBezTo>
                    <a:pt x="242265" y="190354"/>
                    <a:pt x="243847" y="177019"/>
                    <a:pt x="243686" y="176021"/>
                  </a:cubicBezTo>
                  <a:close/>
                  <a:moveTo>
                    <a:pt x="318047" y="136673"/>
                  </a:moveTo>
                  <a:lnTo>
                    <a:pt x="243676" y="136673"/>
                  </a:lnTo>
                  <a:lnTo>
                    <a:pt x="243676" y="91715"/>
                  </a:lnTo>
                  <a:lnTo>
                    <a:pt x="300531" y="91715"/>
                  </a:lnTo>
                  <a:cubicBezTo>
                    <a:pt x="323037" y="149487"/>
                    <a:pt x="316986" y="133949"/>
                    <a:pt x="318047" y="136673"/>
                  </a:cubicBezTo>
                  <a:close/>
                  <a:moveTo>
                    <a:pt x="135776" y="176030"/>
                  </a:moveTo>
                  <a:lnTo>
                    <a:pt x="135776" y="164548"/>
                  </a:lnTo>
                  <a:lnTo>
                    <a:pt x="216827" y="164548"/>
                  </a:lnTo>
                  <a:cubicBezTo>
                    <a:pt x="215973" y="172613"/>
                    <a:pt x="220217" y="187917"/>
                    <a:pt x="207845" y="203248"/>
                  </a:cubicBezTo>
                  <a:cubicBezTo>
                    <a:pt x="191570" y="223371"/>
                    <a:pt x="161034" y="223389"/>
                    <a:pt x="144768" y="203248"/>
                  </a:cubicBezTo>
                  <a:cubicBezTo>
                    <a:pt x="134365" y="190354"/>
                    <a:pt x="135947" y="177019"/>
                    <a:pt x="135786" y="176021"/>
                  </a:cubicBezTo>
                  <a:close/>
                  <a:moveTo>
                    <a:pt x="141972" y="136961"/>
                  </a:moveTo>
                  <a:cubicBezTo>
                    <a:pt x="141972" y="136961"/>
                    <a:pt x="141972" y="136961"/>
                    <a:pt x="141972" y="136952"/>
                  </a:cubicBezTo>
                  <a:cubicBezTo>
                    <a:pt x="141972" y="136952"/>
                    <a:pt x="141972" y="136952"/>
                    <a:pt x="141972" y="136961"/>
                  </a:cubicBezTo>
                  <a:close/>
                  <a:moveTo>
                    <a:pt x="142449" y="136386"/>
                  </a:moveTo>
                  <a:cubicBezTo>
                    <a:pt x="143033" y="134893"/>
                    <a:pt x="146144" y="126899"/>
                    <a:pt x="159847" y="91724"/>
                  </a:cubicBezTo>
                  <a:lnTo>
                    <a:pt x="216701" y="91724"/>
                  </a:lnTo>
                  <a:lnTo>
                    <a:pt x="216701" y="136682"/>
                  </a:lnTo>
                  <a:lnTo>
                    <a:pt x="142331" y="136682"/>
                  </a:lnTo>
                  <a:cubicBezTo>
                    <a:pt x="142493" y="136269"/>
                    <a:pt x="142493" y="136278"/>
                    <a:pt x="142449" y="136386"/>
                  </a:cubicBezTo>
                  <a:close/>
                  <a:moveTo>
                    <a:pt x="76809" y="91724"/>
                  </a:moveTo>
                  <a:lnTo>
                    <a:pt x="130040" y="91724"/>
                  </a:lnTo>
                  <a:lnTo>
                    <a:pt x="112524" y="136682"/>
                  </a:lnTo>
                  <a:lnTo>
                    <a:pt x="41777" y="136682"/>
                  </a:lnTo>
                  <a:lnTo>
                    <a:pt x="76809" y="91724"/>
                  </a:lnTo>
                  <a:close/>
                  <a:moveTo>
                    <a:pt x="26977" y="176830"/>
                  </a:moveTo>
                  <a:lnTo>
                    <a:pt x="26977" y="164557"/>
                  </a:lnTo>
                  <a:lnTo>
                    <a:pt x="108028" y="164557"/>
                  </a:lnTo>
                  <a:cubicBezTo>
                    <a:pt x="107138" y="172910"/>
                    <a:pt x="111984" y="190507"/>
                    <a:pt x="96150" y="206485"/>
                  </a:cubicBezTo>
                  <a:cubicBezTo>
                    <a:pt x="82366" y="220251"/>
                    <a:pt x="61074" y="222166"/>
                    <a:pt x="45195" y="211655"/>
                  </a:cubicBezTo>
                  <a:cubicBezTo>
                    <a:pt x="25134" y="198365"/>
                    <a:pt x="27121" y="177361"/>
                    <a:pt x="26977" y="176830"/>
                  </a:cubicBezTo>
                  <a:close/>
                  <a:moveTo>
                    <a:pt x="414518" y="432508"/>
                  </a:moveTo>
                  <a:lnTo>
                    <a:pt x="44961" y="432508"/>
                  </a:lnTo>
                  <a:lnTo>
                    <a:pt x="44961" y="242074"/>
                  </a:lnTo>
                  <a:cubicBezTo>
                    <a:pt x="72008" y="251551"/>
                    <a:pt x="103200" y="243027"/>
                    <a:pt x="121471" y="218794"/>
                  </a:cubicBezTo>
                  <a:cubicBezTo>
                    <a:pt x="148680" y="254869"/>
                    <a:pt x="202630" y="254869"/>
                    <a:pt x="229839" y="218794"/>
                  </a:cubicBezTo>
                  <a:cubicBezTo>
                    <a:pt x="257047" y="254869"/>
                    <a:pt x="310997" y="254869"/>
                    <a:pt x="338206" y="218794"/>
                  </a:cubicBezTo>
                  <a:cubicBezTo>
                    <a:pt x="356324" y="242811"/>
                    <a:pt x="387328" y="251569"/>
                    <a:pt x="414518" y="242146"/>
                  </a:cubicBezTo>
                  <a:lnTo>
                    <a:pt x="414518" y="432508"/>
                  </a:lnTo>
                  <a:lnTo>
                    <a:pt x="414518" y="432508"/>
                  </a:lnTo>
                  <a:close/>
                  <a:moveTo>
                    <a:pt x="433401" y="177846"/>
                  </a:moveTo>
                  <a:cubicBezTo>
                    <a:pt x="433401" y="216088"/>
                    <a:pt x="385214" y="232821"/>
                    <a:pt x="361342" y="203266"/>
                  </a:cubicBezTo>
                  <a:cubicBezTo>
                    <a:pt x="348969" y="187935"/>
                    <a:pt x="353267" y="173108"/>
                    <a:pt x="352359" y="164566"/>
                  </a:cubicBezTo>
                  <a:lnTo>
                    <a:pt x="433410" y="164566"/>
                  </a:lnTo>
                  <a:lnTo>
                    <a:pt x="433410" y="1778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6679203" y="4021035"/>
              <a:ext cx="73002" cy="72960"/>
            </a:xfrm>
            <a:custGeom>
              <a:rect b="b" l="l" r="r" t="t"/>
              <a:pathLst>
                <a:path extrusionOk="0" h="72960" w="73002">
                  <a:moveTo>
                    <a:pt x="10726" y="10675"/>
                  </a:moveTo>
                  <a:cubicBezTo>
                    <a:pt x="-12319" y="33738"/>
                    <a:pt x="4306" y="72960"/>
                    <a:pt x="36523" y="72960"/>
                  </a:cubicBezTo>
                  <a:cubicBezTo>
                    <a:pt x="56674" y="72960"/>
                    <a:pt x="73002" y="56649"/>
                    <a:pt x="73002" y="36481"/>
                  </a:cubicBezTo>
                  <a:cubicBezTo>
                    <a:pt x="73002" y="3823"/>
                    <a:pt x="33457" y="-12056"/>
                    <a:pt x="10726" y="10684"/>
                  </a:cubicBezTo>
                  <a:close/>
                  <a:moveTo>
                    <a:pt x="36514" y="45733"/>
                  </a:moveTo>
                  <a:cubicBezTo>
                    <a:pt x="31407" y="45733"/>
                    <a:pt x="27262" y="41588"/>
                    <a:pt x="27262" y="36481"/>
                  </a:cubicBezTo>
                  <a:cubicBezTo>
                    <a:pt x="27262" y="31374"/>
                    <a:pt x="31407" y="27228"/>
                    <a:pt x="36514" y="27228"/>
                  </a:cubicBezTo>
                  <a:cubicBezTo>
                    <a:pt x="41621" y="27228"/>
                    <a:pt x="45766" y="31374"/>
                    <a:pt x="45766" y="36481"/>
                  </a:cubicBezTo>
                  <a:cubicBezTo>
                    <a:pt x="45766" y="41588"/>
                    <a:pt x="41621" y="45733"/>
                    <a:pt x="36514" y="45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6762978" y="4104743"/>
              <a:ext cx="72947" cy="72890"/>
            </a:xfrm>
            <a:custGeom>
              <a:rect b="b" l="l" r="r" t="t"/>
              <a:pathLst>
                <a:path extrusionOk="0" h="72890" w="72947">
                  <a:moveTo>
                    <a:pt x="62277" y="10698"/>
                  </a:moveTo>
                  <a:cubicBezTo>
                    <a:pt x="39339" y="-12240"/>
                    <a:pt x="0" y="4188"/>
                    <a:pt x="0" y="36486"/>
                  </a:cubicBezTo>
                  <a:cubicBezTo>
                    <a:pt x="0" y="68784"/>
                    <a:pt x="39545" y="85023"/>
                    <a:pt x="62285" y="62283"/>
                  </a:cubicBezTo>
                  <a:cubicBezTo>
                    <a:pt x="76501" y="48058"/>
                    <a:pt x="76501" y="24913"/>
                    <a:pt x="62285" y="10689"/>
                  </a:cubicBezTo>
                  <a:close/>
                  <a:moveTo>
                    <a:pt x="36470" y="45747"/>
                  </a:moveTo>
                  <a:cubicBezTo>
                    <a:pt x="31363" y="45747"/>
                    <a:pt x="27218" y="41602"/>
                    <a:pt x="27218" y="36495"/>
                  </a:cubicBezTo>
                  <a:cubicBezTo>
                    <a:pt x="27218" y="31387"/>
                    <a:pt x="31363" y="27242"/>
                    <a:pt x="36470" y="27242"/>
                  </a:cubicBezTo>
                  <a:cubicBezTo>
                    <a:pt x="41578" y="27242"/>
                    <a:pt x="45723" y="31387"/>
                    <a:pt x="45723" y="36495"/>
                  </a:cubicBezTo>
                  <a:cubicBezTo>
                    <a:pt x="45723" y="41602"/>
                    <a:pt x="41578" y="45747"/>
                    <a:pt x="36470" y="457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6701607" y="4043378"/>
              <a:ext cx="114055" cy="114063"/>
            </a:xfrm>
            <a:custGeom>
              <a:rect b="b" l="l" r="r" t="t"/>
              <a:pathLst>
                <a:path extrusionOk="0" h="114063" w="114055">
                  <a:moveTo>
                    <a:pt x="110069" y="3985"/>
                  </a:moveTo>
                  <a:cubicBezTo>
                    <a:pt x="104755" y="-1328"/>
                    <a:pt x="96132" y="-1328"/>
                    <a:pt x="90818" y="3985"/>
                  </a:cubicBezTo>
                  <a:lnTo>
                    <a:pt x="3986" y="90827"/>
                  </a:lnTo>
                  <a:cubicBezTo>
                    <a:pt x="-1329" y="96141"/>
                    <a:pt x="-1329" y="104764"/>
                    <a:pt x="3986" y="110078"/>
                  </a:cubicBezTo>
                  <a:cubicBezTo>
                    <a:pt x="9300" y="115392"/>
                    <a:pt x="17923" y="115392"/>
                    <a:pt x="23237" y="110078"/>
                  </a:cubicBezTo>
                  <a:lnTo>
                    <a:pt x="110069" y="23237"/>
                  </a:lnTo>
                  <a:cubicBezTo>
                    <a:pt x="115384" y="17923"/>
                    <a:pt x="115384" y="9300"/>
                    <a:pt x="110069" y="3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4" name="Google Shape;1314;p50"/>
          <p:cNvGrpSpPr/>
          <p:nvPr/>
        </p:nvGrpSpPr>
        <p:grpSpPr>
          <a:xfrm>
            <a:off x="3301020" y="1819562"/>
            <a:ext cx="258052" cy="420068"/>
            <a:chOff x="6322089" y="2998666"/>
            <a:chExt cx="282518" cy="459895"/>
          </a:xfrm>
        </p:grpSpPr>
        <p:sp>
          <p:nvSpPr>
            <p:cNvPr id="1315" name="Google Shape;1315;p50"/>
            <p:cNvSpPr/>
            <p:nvPr/>
          </p:nvSpPr>
          <p:spPr>
            <a:xfrm>
              <a:off x="6322089" y="2998666"/>
              <a:ext cx="282518" cy="459895"/>
            </a:xfrm>
            <a:custGeom>
              <a:rect b="b" l="l" r="r" t="t"/>
              <a:pathLst>
                <a:path extrusionOk="0" h="459895" w="282518">
                  <a:moveTo>
                    <a:pt x="282518" y="141259"/>
                  </a:moveTo>
                  <a:cubicBezTo>
                    <a:pt x="282518" y="120578"/>
                    <a:pt x="269723" y="102847"/>
                    <a:pt x="251632" y="95545"/>
                  </a:cubicBezTo>
                  <a:cubicBezTo>
                    <a:pt x="259266" y="77589"/>
                    <a:pt x="255768" y="55991"/>
                    <a:pt x="241148" y="41371"/>
                  </a:cubicBezTo>
                  <a:cubicBezTo>
                    <a:pt x="226527" y="26750"/>
                    <a:pt x="204939" y="23261"/>
                    <a:pt x="186982" y="30886"/>
                  </a:cubicBezTo>
                  <a:cubicBezTo>
                    <a:pt x="179681" y="12795"/>
                    <a:pt x="161940" y="0"/>
                    <a:pt x="141259" y="0"/>
                  </a:cubicBezTo>
                  <a:cubicBezTo>
                    <a:pt x="120578" y="0"/>
                    <a:pt x="102847" y="12795"/>
                    <a:pt x="95537" y="30886"/>
                  </a:cubicBezTo>
                  <a:cubicBezTo>
                    <a:pt x="77580" y="23261"/>
                    <a:pt x="55991" y="26750"/>
                    <a:pt x="41371" y="41371"/>
                  </a:cubicBezTo>
                  <a:cubicBezTo>
                    <a:pt x="26750" y="55991"/>
                    <a:pt x="23262" y="77589"/>
                    <a:pt x="30886" y="95545"/>
                  </a:cubicBezTo>
                  <a:cubicBezTo>
                    <a:pt x="12795" y="102838"/>
                    <a:pt x="0" y="120578"/>
                    <a:pt x="0" y="141259"/>
                  </a:cubicBezTo>
                  <a:cubicBezTo>
                    <a:pt x="0" y="161940"/>
                    <a:pt x="12795" y="179672"/>
                    <a:pt x="30886" y="186982"/>
                  </a:cubicBezTo>
                  <a:cubicBezTo>
                    <a:pt x="23253" y="204938"/>
                    <a:pt x="26750" y="226527"/>
                    <a:pt x="41371" y="241148"/>
                  </a:cubicBezTo>
                  <a:cubicBezTo>
                    <a:pt x="55991" y="255768"/>
                    <a:pt x="77589" y="259266"/>
                    <a:pt x="95537" y="251632"/>
                  </a:cubicBezTo>
                  <a:cubicBezTo>
                    <a:pt x="101166" y="265578"/>
                    <a:pt x="112999" y="276377"/>
                    <a:pt x="127943" y="280594"/>
                  </a:cubicBezTo>
                  <a:lnTo>
                    <a:pt x="127943" y="347789"/>
                  </a:lnTo>
                  <a:cubicBezTo>
                    <a:pt x="103836" y="338914"/>
                    <a:pt x="57933" y="331811"/>
                    <a:pt x="38907" y="348814"/>
                  </a:cubicBezTo>
                  <a:cubicBezTo>
                    <a:pt x="31768" y="355198"/>
                    <a:pt x="28297" y="363956"/>
                    <a:pt x="28297" y="375573"/>
                  </a:cubicBezTo>
                  <a:cubicBezTo>
                    <a:pt x="28297" y="387190"/>
                    <a:pt x="31768" y="395939"/>
                    <a:pt x="38907" y="402332"/>
                  </a:cubicBezTo>
                  <a:cubicBezTo>
                    <a:pt x="57933" y="419335"/>
                    <a:pt x="103872" y="412214"/>
                    <a:pt x="127943" y="403357"/>
                  </a:cubicBezTo>
                  <a:lnTo>
                    <a:pt x="127943" y="432886"/>
                  </a:lnTo>
                  <a:lnTo>
                    <a:pt x="31633" y="432886"/>
                  </a:lnTo>
                  <a:cubicBezTo>
                    <a:pt x="24089" y="433075"/>
                    <a:pt x="17965" y="439189"/>
                    <a:pt x="17965" y="446742"/>
                  </a:cubicBezTo>
                  <a:cubicBezTo>
                    <a:pt x="17965" y="454295"/>
                    <a:pt x="24080" y="460409"/>
                    <a:pt x="31633" y="459861"/>
                  </a:cubicBezTo>
                  <a:lnTo>
                    <a:pt x="250886" y="459861"/>
                  </a:lnTo>
                  <a:cubicBezTo>
                    <a:pt x="258430" y="460400"/>
                    <a:pt x="264553" y="454286"/>
                    <a:pt x="264553" y="446742"/>
                  </a:cubicBezTo>
                  <a:cubicBezTo>
                    <a:pt x="264553" y="439198"/>
                    <a:pt x="258439" y="433075"/>
                    <a:pt x="250886" y="432886"/>
                  </a:cubicBezTo>
                  <a:lnTo>
                    <a:pt x="154918" y="432886"/>
                  </a:lnTo>
                  <a:lnTo>
                    <a:pt x="154918" y="349425"/>
                  </a:lnTo>
                  <a:cubicBezTo>
                    <a:pt x="178377" y="358318"/>
                    <a:pt x="224630" y="365385"/>
                    <a:pt x="243611" y="348400"/>
                  </a:cubicBezTo>
                  <a:cubicBezTo>
                    <a:pt x="250751" y="342016"/>
                    <a:pt x="254221" y="333258"/>
                    <a:pt x="254221" y="321641"/>
                  </a:cubicBezTo>
                  <a:cubicBezTo>
                    <a:pt x="254221" y="310024"/>
                    <a:pt x="250751" y="301275"/>
                    <a:pt x="243611" y="294900"/>
                  </a:cubicBezTo>
                  <a:cubicBezTo>
                    <a:pt x="224648" y="277941"/>
                    <a:pt x="178476" y="284937"/>
                    <a:pt x="154918" y="293875"/>
                  </a:cubicBezTo>
                  <a:lnTo>
                    <a:pt x="154918" y="280621"/>
                  </a:lnTo>
                  <a:cubicBezTo>
                    <a:pt x="169520" y="276404"/>
                    <a:pt x="181353" y="265605"/>
                    <a:pt x="186982" y="251659"/>
                  </a:cubicBezTo>
                  <a:cubicBezTo>
                    <a:pt x="204939" y="259293"/>
                    <a:pt x="226527" y="255795"/>
                    <a:pt x="241148" y="241175"/>
                  </a:cubicBezTo>
                  <a:cubicBezTo>
                    <a:pt x="255768" y="226554"/>
                    <a:pt x="259266" y="204965"/>
                    <a:pt x="251632" y="187009"/>
                  </a:cubicBezTo>
                  <a:cubicBezTo>
                    <a:pt x="269723" y="179698"/>
                    <a:pt x="282518" y="161967"/>
                    <a:pt x="282518" y="141286"/>
                  </a:cubicBezTo>
                  <a:close/>
                  <a:moveTo>
                    <a:pt x="57124" y="381930"/>
                  </a:moveTo>
                  <a:cubicBezTo>
                    <a:pt x="56711" y="381570"/>
                    <a:pt x="55623" y="380591"/>
                    <a:pt x="55623" y="375555"/>
                  </a:cubicBezTo>
                  <a:cubicBezTo>
                    <a:pt x="55623" y="370520"/>
                    <a:pt x="56720" y="369540"/>
                    <a:pt x="57124" y="369180"/>
                  </a:cubicBezTo>
                  <a:cubicBezTo>
                    <a:pt x="64731" y="362283"/>
                    <a:pt x="104636" y="366608"/>
                    <a:pt x="123357" y="375555"/>
                  </a:cubicBezTo>
                  <a:cubicBezTo>
                    <a:pt x="104591" y="384529"/>
                    <a:pt x="64767" y="388791"/>
                    <a:pt x="57124" y="381930"/>
                  </a:cubicBezTo>
                  <a:close/>
                  <a:moveTo>
                    <a:pt x="225395" y="315239"/>
                  </a:moveTo>
                  <a:cubicBezTo>
                    <a:pt x="225808" y="315599"/>
                    <a:pt x="226896" y="316579"/>
                    <a:pt x="226896" y="321614"/>
                  </a:cubicBezTo>
                  <a:cubicBezTo>
                    <a:pt x="226896" y="326649"/>
                    <a:pt x="225799" y="327629"/>
                    <a:pt x="225395" y="327998"/>
                  </a:cubicBezTo>
                  <a:cubicBezTo>
                    <a:pt x="217760" y="334850"/>
                    <a:pt x="178017" y="330624"/>
                    <a:pt x="159162" y="321614"/>
                  </a:cubicBezTo>
                  <a:cubicBezTo>
                    <a:pt x="178206" y="312514"/>
                    <a:pt x="217832" y="308459"/>
                    <a:pt x="225395" y="315239"/>
                  </a:cubicBezTo>
                  <a:close/>
                  <a:moveTo>
                    <a:pt x="141259" y="27326"/>
                  </a:moveTo>
                  <a:cubicBezTo>
                    <a:pt x="152301" y="27326"/>
                    <a:pt x="161472" y="35535"/>
                    <a:pt x="162974" y="46163"/>
                  </a:cubicBezTo>
                  <a:cubicBezTo>
                    <a:pt x="148713" y="42908"/>
                    <a:pt x="133814" y="42908"/>
                    <a:pt x="119544" y="46163"/>
                  </a:cubicBezTo>
                  <a:cubicBezTo>
                    <a:pt x="121046" y="35535"/>
                    <a:pt x="130218" y="27326"/>
                    <a:pt x="141259" y="27326"/>
                  </a:cubicBezTo>
                  <a:close/>
                  <a:moveTo>
                    <a:pt x="60694" y="60694"/>
                  </a:moveTo>
                  <a:cubicBezTo>
                    <a:pt x="68517" y="52880"/>
                    <a:pt x="80817" y="52206"/>
                    <a:pt x="89404" y="58680"/>
                  </a:cubicBezTo>
                  <a:cubicBezTo>
                    <a:pt x="77005" y="66484"/>
                    <a:pt x="66485" y="77005"/>
                    <a:pt x="58680" y="89404"/>
                  </a:cubicBezTo>
                  <a:cubicBezTo>
                    <a:pt x="52206" y="80826"/>
                    <a:pt x="52880" y="68517"/>
                    <a:pt x="60694" y="60694"/>
                  </a:cubicBezTo>
                  <a:close/>
                  <a:moveTo>
                    <a:pt x="46164" y="162974"/>
                  </a:moveTo>
                  <a:cubicBezTo>
                    <a:pt x="35535" y="161472"/>
                    <a:pt x="27326" y="152301"/>
                    <a:pt x="27326" y="141259"/>
                  </a:cubicBezTo>
                  <a:cubicBezTo>
                    <a:pt x="27326" y="130217"/>
                    <a:pt x="35535" y="121046"/>
                    <a:pt x="46164" y="119544"/>
                  </a:cubicBezTo>
                  <a:cubicBezTo>
                    <a:pt x="42908" y="133805"/>
                    <a:pt x="42908" y="148704"/>
                    <a:pt x="46164" y="162974"/>
                  </a:cubicBezTo>
                  <a:close/>
                  <a:moveTo>
                    <a:pt x="60694" y="221825"/>
                  </a:moveTo>
                  <a:cubicBezTo>
                    <a:pt x="52880" y="214011"/>
                    <a:pt x="52206" y="201692"/>
                    <a:pt x="58680" y="193114"/>
                  </a:cubicBezTo>
                  <a:cubicBezTo>
                    <a:pt x="66485" y="205514"/>
                    <a:pt x="77005" y="216034"/>
                    <a:pt x="89404" y="223839"/>
                  </a:cubicBezTo>
                  <a:cubicBezTo>
                    <a:pt x="80817" y="230313"/>
                    <a:pt x="68517" y="229638"/>
                    <a:pt x="60694" y="221825"/>
                  </a:cubicBezTo>
                  <a:close/>
                  <a:moveTo>
                    <a:pt x="141259" y="255193"/>
                  </a:moveTo>
                  <a:cubicBezTo>
                    <a:pt x="130244" y="255193"/>
                    <a:pt x="121046" y="247010"/>
                    <a:pt x="119544" y="236355"/>
                  </a:cubicBezTo>
                  <a:cubicBezTo>
                    <a:pt x="133590" y="239601"/>
                    <a:pt x="148920" y="239601"/>
                    <a:pt x="162974" y="236355"/>
                  </a:cubicBezTo>
                  <a:cubicBezTo>
                    <a:pt x="161472" y="247001"/>
                    <a:pt x="152283" y="255193"/>
                    <a:pt x="141259" y="255193"/>
                  </a:cubicBezTo>
                  <a:close/>
                  <a:moveTo>
                    <a:pt x="141259" y="211466"/>
                  </a:moveTo>
                  <a:cubicBezTo>
                    <a:pt x="102541" y="211466"/>
                    <a:pt x="71052" y="179977"/>
                    <a:pt x="71052" y="141259"/>
                  </a:cubicBezTo>
                  <a:cubicBezTo>
                    <a:pt x="71052" y="102541"/>
                    <a:pt x="102541" y="71052"/>
                    <a:pt x="141259" y="71052"/>
                  </a:cubicBezTo>
                  <a:cubicBezTo>
                    <a:pt x="179977" y="71052"/>
                    <a:pt x="211466" y="102541"/>
                    <a:pt x="211466" y="141259"/>
                  </a:cubicBezTo>
                  <a:cubicBezTo>
                    <a:pt x="211466" y="179977"/>
                    <a:pt x="179977" y="211466"/>
                    <a:pt x="141259" y="211466"/>
                  </a:cubicBezTo>
                  <a:close/>
                  <a:moveTo>
                    <a:pt x="221825" y="221825"/>
                  </a:moveTo>
                  <a:cubicBezTo>
                    <a:pt x="214002" y="229638"/>
                    <a:pt x="201701" y="230313"/>
                    <a:pt x="193114" y="223839"/>
                  </a:cubicBezTo>
                  <a:cubicBezTo>
                    <a:pt x="205514" y="216034"/>
                    <a:pt x="216034" y="205514"/>
                    <a:pt x="223839" y="193114"/>
                  </a:cubicBezTo>
                  <a:cubicBezTo>
                    <a:pt x="230313" y="201692"/>
                    <a:pt x="229638" y="214011"/>
                    <a:pt x="221825" y="221825"/>
                  </a:cubicBezTo>
                  <a:close/>
                  <a:moveTo>
                    <a:pt x="223839" y="89404"/>
                  </a:moveTo>
                  <a:cubicBezTo>
                    <a:pt x="216034" y="77005"/>
                    <a:pt x="205514" y="66484"/>
                    <a:pt x="193114" y="58680"/>
                  </a:cubicBezTo>
                  <a:cubicBezTo>
                    <a:pt x="201701" y="52206"/>
                    <a:pt x="214002" y="52880"/>
                    <a:pt x="221825" y="60694"/>
                  </a:cubicBezTo>
                  <a:cubicBezTo>
                    <a:pt x="229638" y="68517"/>
                    <a:pt x="230313" y="80826"/>
                    <a:pt x="223839" y="89404"/>
                  </a:cubicBezTo>
                  <a:close/>
                  <a:moveTo>
                    <a:pt x="236355" y="162974"/>
                  </a:moveTo>
                  <a:cubicBezTo>
                    <a:pt x="239610" y="148713"/>
                    <a:pt x="239610" y="133814"/>
                    <a:pt x="236355" y="119544"/>
                  </a:cubicBezTo>
                  <a:cubicBezTo>
                    <a:pt x="246983" y="121046"/>
                    <a:pt x="255193" y="130217"/>
                    <a:pt x="255193" y="141259"/>
                  </a:cubicBezTo>
                  <a:cubicBezTo>
                    <a:pt x="255193" y="152301"/>
                    <a:pt x="246983" y="161472"/>
                    <a:pt x="236355" y="162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6423479" y="3075904"/>
              <a:ext cx="79729" cy="128050"/>
            </a:xfrm>
            <a:custGeom>
              <a:rect b="b" l="l" r="r" t="t"/>
              <a:pathLst>
                <a:path extrusionOk="0" h="128050" w="79729">
                  <a:moveTo>
                    <a:pt x="49958" y="49904"/>
                  </a:moveTo>
                  <a:lnTo>
                    <a:pt x="29771" y="49904"/>
                  </a:lnTo>
                  <a:cubicBezTo>
                    <a:pt x="28423" y="50353"/>
                    <a:pt x="27335" y="49265"/>
                    <a:pt x="27335" y="47917"/>
                  </a:cubicBezTo>
                  <a:cubicBezTo>
                    <a:pt x="27335" y="46568"/>
                    <a:pt x="29771" y="45408"/>
                    <a:pt x="29771" y="45408"/>
                  </a:cubicBezTo>
                  <a:lnTo>
                    <a:pt x="65891" y="45408"/>
                  </a:lnTo>
                  <a:cubicBezTo>
                    <a:pt x="73534" y="45408"/>
                    <a:pt x="79702" y="39051"/>
                    <a:pt x="79369" y="31327"/>
                  </a:cubicBezTo>
                  <a:cubicBezTo>
                    <a:pt x="79055" y="24044"/>
                    <a:pt x="72761" y="18433"/>
                    <a:pt x="65468" y="18433"/>
                  </a:cubicBezTo>
                  <a:lnTo>
                    <a:pt x="53518" y="18433"/>
                  </a:lnTo>
                  <a:cubicBezTo>
                    <a:pt x="53518" y="18433"/>
                    <a:pt x="53518" y="13667"/>
                    <a:pt x="53518" y="13667"/>
                  </a:cubicBezTo>
                  <a:cubicBezTo>
                    <a:pt x="53518" y="13667"/>
                    <a:pt x="47404" y="0"/>
                    <a:pt x="39860" y="0"/>
                  </a:cubicBezTo>
                  <a:cubicBezTo>
                    <a:pt x="32316" y="0"/>
                    <a:pt x="26193" y="6123"/>
                    <a:pt x="26543" y="13667"/>
                  </a:cubicBezTo>
                  <a:lnTo>
                    <a:pt x="26543" y="18361"/>
                  </a:lnTo>
                  <a:cubicBezTo>
                    <a:pt x="11455" y="20123"/>
                    <a:pt x="0" y="32721"/>
                    <a:pt x="0" y="47926"/>
                  </a:cubicBezTo>
                  <a:cubicBezTo>
                    <a:pt x="0" y="64344"/>
                    <a:pt x="13353" y="77697"/>
                    <a:pt x="29771" y="77787"/>
                  </a:cubicBezTo>
                  <a:lnTo>
                    <a:pt x="49958" y="77787"/>
                  </a:lnTo>
                  <a:cubicBezTo>
                    <a:pt x="51307" y="77697"/>
                    <a:pt x="52394" y="78785"/>
                    <a:pt x="52394" y="80134"/>
                  </a:cubicBezTo>
                  <a:cubicBezTo>
                    <a:pt x="52394" y="81483"/>
                    <a:pt x="49958" y="83182"/>
                    <a:pt x="49958" y="83182"/>
                  </a:cubicBezTo>
                  <a:lnTo>
                    <a:pt x="14881" y="83182"/>
                  </a:lnTo>
                  <a:cubicBezTo>
                    <a:pt x="7589" y="83182"/>
                    <a:pt x="1295" y="88793"/>
                    <a:pt x="980" y="96076"/>
                  </a:cubicBezTo>
                  <a:cubicBezTo>
                    <a:pt x="647" y="103800"/>
                    <a:pt x="6816" y="110157"/>
                    <a:pt x="14459" y="110157"/>
                  </a:cubicBezTo>
                  <a:lnTo>
                    <a:pt x="26552" y="110157"/>
                  </a:lnTo>
                  <a:lnTo>
                    <a:pt x="26552" y="114383"/>
                  </a:lnTo>
                  <a:cubicBezTo>
                    <a:pt x="26552" y="114383"/>
                    <a:pt x="32325" y="128050"/>
                    <a:pt x="39869" y="128050"/>
                  </a:cubicBezTo>
                  <a:cubicBezTo>
                    <a:pt x="47413" y="128050"/>
                    <a:pt x="53536" y="121936"/>
                    <a:pt x="53527" y="114383"/>
                  </a:cubicBezTo>
                  <a:lnTo>
                    <a:pt x="53527" y="109689"/>
                  </a:lnTo>
                  <a:cubicBezTo>
                    <a:pt x="68274" y="107927"/>
                    <a:pt x="79729" y="95330"/>
                    <a:pt x="79729" y="80125"/>
                  </a:cubicBezTo>
                  <a:cubicBezTo>
                    <a:pt x="79729" y="63706"/>
                    <a:pt x="66376" y="50353"/>
                    <a:pt x="49958" y="49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50"/>
          <p:cNvGrpSpPr/>
          <p:nvPr/>
        </p:nvGrpSpPr>
        <p:grpSpPr>
          <a:xfrm>
            <a:off x="5383063" y="1797977"/>
            <a:ext cx="258043" cy="460382"/>
            <a:chOff x="5712706" y="1559459"/>
            <a:chExt cx="258069" cy="460382"/>
          </a:xfrm>
        </p:grpSpPr>
        <p:sp>
          <p:nvSpPr>
            <p:cNvPr id="1318" name="Google Shape;1318;p50"/>
            <p:cNvSpPr/>
            <p:nvPr/>
          </p:nvSpPr>
          <p:spPr>
            <a:xfrm>
              <a:off x="5712706" y="1559459"/>
              <a:ext cx="258069" cy="460382"/>
            </a:xfrm>
            <a:custGeom>
              <a:rect b="b" l="l" r="r" t="t"/>
              <a:pathLst>
                <a:path extrusionOk="0" h="460382" w="258069">
                  <a:moveTo>
                    <a:pt x="223245" y="0"/>
                  </a:moveTo>
                  <a:lnTo>
                    <a:pt x="34825" y="0"/>
                  </a:lnTo>
                  <a:cubicBezTo>
                    <a:pt x="15591" y="0"/>
                    <a:pt x="0" y="15592"/>
                    <a:pt x="0" y="34825"/>
                  </a:cubicBezTo>
                  <a:lnTo>
                    <a:pt x="0" y="425558"/>
                  </a:lnTo>
                  <a:cubicBezTo>
                    <a:pt x="0" y="444791"/>
                    <a:pt x="15591" y="460382"/>
                    <a:pt x="34825" y="460382"/>
                  </a:cubicBezTo>
                  <a:lnTo>
                    <a:pt x="223245" y="460382"/>
                  </a:lnTo>
                  <a:cubicBezTo>
                    <a:pt x="242478" y="460382"/>
                    <a:pt x="258070" y="444791"/>
                    <a:pt x="258070" y="425558"/>
                  </a:cubicBezTo>
                  <a:lnTo>
                    <a:pt x="258070" y="34825"/>
                  </a:lnTo>
                  <a:cubicBezTo>
                    <a:pt x="258070" y="15592"/>
                    <a:pt x="242478" y="0"/>
                    <a:pt x="223245" y="0"/>
                  </a:cubicBezTo>
                  <a:close/>
                  <a:moveTo>
                    <a:pt x="34537" y="26975"/>
                  </a:moveTo>
                  <a:lnTo>
                    <a:pt x="222643" y="26975"/>
                  </a:lnTo>
                  <a:cubicBezTo>
                    <a:pt x="226797" y="26975"/>
                    <a:pt x="230196" y="30374"/>
                    <a:pt x="230196" y="34528"/>
                  </a:cubicBezTo>
                  <a:lnTo>
                    <a:pt x="230196" y="67438"/>
                  </a:lnTo>
                  <a:lnTo>
                    <a:pt x="26984" y="67438"/>
                  </a:lnTo>
                  <a:lnTo>
                    <a:pt x="26984" y="34528"/>
                  </a:lnTo>
                  <a:cubicBezTo>
                    <a:pt x="26984" y="30374"/>
                    <a:pt x="30383" y="26975"/>
                    <a:pt x="34537" y="26975"/>
                  </a:cubicBezTo>
                  <a:close/>
                  <a:moveTo>
                    <a:pt x="230196" y="425306"/>
                  </a:moveTo>
                  <a:cubicBezTo>
                    <a:pt x="230196" y="429271"/>
                    <a:pt x="226968" y="432499"/>
                    <a:pt x="223002" y="432499"/>
                  </a:cubicBezTo>
                  <a:lnTo>
                    <a:pt x="34537" y="432499"/>
                  </a:lnTo>
                  <a:cubicBezTo>
                    <a:pt x="30383" y="432499"/>
                    <a:pt x="26984" y="429100"/>
                    <a:pt x="26984" y="424946"/>
                  </a:cubicBezTo>
                  <a:lnTo>
                    <a:pt x="26984" y="392936"/>
                  </a:lnTo>
                  <a:lnTo>
                    <a:pt x="230196" y="392936"/>
                  </a:lnTo>
                  <a:lnTo>
                    <a:pt x="230196" y="425306"/>
                  </a:lnTo>
                  <a:lnTo>
                    <a:pt x="230196" y="425306"/>
                  </a:lnTo>
                  <a:close/>
                  <a:moveTo>
                    <a:pt x="230196" y="365062"/>
                  </a:moveTo>
                  <a:lnTo>
                    <a:pt x="26984" y="365062"/>
                  </a:lnTo>
                  <a:lnTo>
                    <a:pt x="26984" y="94413"/>
                  </a:lnTo>
                  <a:lnTo>
                    <a:pt x="230196" y="94413"/>
                  </a:lnTo>
                  <a:lnTo>
                    <a:pt x="230196" y="365062"/>
                  </a:lnTo>
                  <a:lnTo>
                    <a:pt x="230196" y="3650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5794022" y="1591829"/>
              <a:ext cx="95015" cy="26975"/>
            </a:xfrm>
            <a:custGeom>
              <a:rect b="b" l="l" r="r" t="t"/>
              <a:pathLst>
                <a:path extrusionOk="0" h="26975" w="95015">
                  <a:moveTo>
                    <a:pt x="81532" y="0"/>
                  </a:moveTo>
                  <a:lnTo>
                    <a:pt x="13915" y="0"/>
                  </a:lnTo>
                  <a:cubicBezTo>
                    <a:pt x="6632" y="0"/>
                    <a:pt x="338" y="5602"/>
                    <a:pt x="14" y="12876"/>
                  </a:cubicBezTo>
                  <a:cubicBezTo>
                    <a:pt x="-328" y="20600"/>
                    <a:pt x="5831" y="26975"/>
                    <a:pt x="13483" y="26975"/>
                  </a:cubicBezTo>
                  <a:lnTo>
                    <a:pt x="81101" y="26975"/>
                  </a:lnTo>
                  <a:cubicBezTo>
                    <a:pt x="88384" y="26975"/>
                    <a:pt x="94678" y="21373"/>
                    <a:pt x="95002" y="14099"/>
                  </a:cubicBezTo>
                  <a:cubicBezTo>
                    <a:pt x="95343" y="6375"/>
                    <a:pt x="89175" y="0"/>
                    <a:pt x="8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5764915" y="1832806"/>
              <a:ext cx="113647" cy="26975"/>
            </a:xfrm>
            <a:custGeom>
              <a:rect b="b" l="l" r="r" t="t"/>
              <a:pathLst>
                <a:path extrusionOk="0" h="26975" w="113647">
                  <a:moveTo>
                    <a:pt x="113642" y="12867"/>
                  </a:moveTo>
                  <a:cubicBezTo>
                    <a:pt x="113318" y="5593"/>
                    <a:pt x="107024" y="0"/>
                    <a:pt x="99741" y="0"/>
                  </a:cubicBezTo>
                  <a:lnTo>
                    <a:pt x="13484" y="0"/>
                  </a:lnTo>
                  <a:cubicBezTo>
                    <a:pt x="5823" y="0"/>
                    <a:pt x="-337" y="6384"/>
                    <a:pt x="14" y="14108"/>
                  </a:cubicBezTo>
                  <a:cubicBezTo>
                    <a:pt x="338" y="21382"/>
                    <a:pt x="6632" y="26975"/>
                    <a:pt x="13906" y="26975"/>
                  </a:cubicBezTo>
                  <a:lnTo>
                    <a:pt x="100163" y="26975"/>
                  </a:lnTo>
                  <a:cubicBezTo>
                    <a:pt x="107815" y="26975"/>
                    <a:pt x="113984" y="20591"/>
                    <a:pt x="113633" y="128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5765154" y="1875067"/>
              <a:ext cx="157669" cy="26975"/>
            </a:xfrm>
            <a:custGeom>
              <a:rect b="b" l="l" r="r" t="t"/>
              <a:pathLst>
                <a:path extrusionOk="0" h="26975" w="157669">
                  <a:moveTo>
                    <a:pt x="144182" y="0"/>
                  </a:moveTo>
                  <a:lnTo>
                    <a:pt x="13488" y="0"/>
                  </a:lnTo>
                  <a:cubicBezTo>
                    <a:pt x="6033" y="0"/>
                    <a:pt x="0" y="6042"/>
                    <a:pt x="0" y="13488"/>
                  </a:cubicBezTo>
                  <a:cubicBezTo>
                    <a:pt x="0" y="20933"/>
                    <a:pt x="6033" y="26975"/>
                    <a:pt x="13488" y="26975"/>
                  </a:cubicBezTo>
                  <a:lnTo>
                    <a:pt x="144182" y="26975"/>
                  </a:lnTo>
                  <a:cubicBezTo>
                    <a:pt x="151635" y="26975"/>
                    <a:pt x="157669" y="20933"/>
                    <a:pt x="157669" y="13488"/>
                  </a:cubicBezTo>
                  <a:cubicBezTo>
                    <a:pt x="157669" y="6042"/>
                    <a:pt x="151635" y="0"/>
                    <a:pt x="14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5764875" y="1667827"/>
              <a:ext cx="162916" cy="139802"/>
            </a:xfrm>
            <a:custGeom>
              <a:rect b="b" l="l" r="r" t="t"/>
              <a:pathLst>
                <a:path extrusionOk="0" h="139802" w="162916">
                  <a:moveTo>
                    <a:pt x="144622" y="112827"/>
                  </a:moveTo>
                  <a:lnTo>
                    <a:pt x="121378" y="112827"/>
                  </a:lnTo>
                  <a:lnTo>
                    <a:pt x="121378" y="86725"/>
                  </a:lnTo>
                  <a:lnTo>
                    <a:pt x="158712" y="49571"/>
                  </a:lnTo>
                  <a:cubicBezTo>
                    <a:pt x="163936" y="44374"/>
                    <a:pt x="164422" y="35868"/>
                    <a:pt x="159440" y="30446"/>
                  </a:cubicBezTo>
                  <a:cubicBezTo>
                    <a:pt x="154135" y="24673"/>
                    <a:pt x="145125" y="24529"/>
                    <a:pt x="139640" y="29996"/>
                  </a:cubicBezTo>
                  <a:lnTo>
                    <a:pt x="105077" y="64398"/>
                  </a:lnTo>
                  <a:lnTo>
                    <a:pt x="70225" y="46550"/>
                  </a:lnTo>
                  <a:cubicBezTo>
                    <a:pt x="65126" y="43942"/>
                    <a:pt x="58797" y="44859"/>
                    <a:pt x="52106" y="50488"/>
                  </a:cubicBezTo>
                  <a:lnTo>
                    <a:pt x="26975" y="69317"/>
                  </a:lnTo>
                  <a:lnTo>
                    <a:pt x="26975" y="13488"/>
                  </a:lnTo>
                  <a:cubicBezTo>
                    <a:pt x="26975" y="6033"/>
                    <a:pt x="20942" y="0"/>
                    <a:pt x="13488" y="0"/>
                  </a:cubicBezTo>
                  <a:cubicBezTo>
                    <a:pt x="6033" y="0"/>
                    <a:pt x="0" y="6033"/>
                    <a:pt x="0" y="13488"/>
                  </a:cubicBezTo>
                  <a:lnTo>
                    <a:pt x="0" y="126315"/>
                  </a:lnTo>
                  <a:cubicBezTo>
                    <a:pt x="0" y="133769"/>
                    <a:pt x="6042" y="139802"/>
                    <a:pt x="13488" y="139802"/>
                  </a:cubicBezTo>
                  <a:lnTo>
                    <a:pt x="144631" y="139802"/>
                  </a:lnTo>
                  <a:cubicBezTo>
                    <a:pt x="152085" y="139802"/>
                    <a:pt x="158119" y="133769"/>
                    <a:pt x="158119" y="126315"/>
                  </a:cubicBezTo>
                  <a:cubicBezTo>
                    <a:pt x="158119" y="118870"/>
                    <a:pt x="152085" y="112827"/>
                    <a:pt x="144631" y="112827"/>
                  </a:cubicBezTo>
                  <a:close/>
                  <a:moveTo>
                    <a:pt x="49445" y="112827"/>
                  </a:moveTo>
                  <a:lnTo>
                    <a:pt x="26966" y="112827"/>
                  </a:lnTo>
                  <a:lnTo>
                    <a:pt x="26966" y="103449"/>
                  </a:lnTo>
                  <a:lnTo>
                    <a:pt x="49445" y="86689"/>
                  </a:lnTo>
                  <a:lnTo>
                    <a:pt x="49445" y="112827"/>
                  </a:lnTo>
                  <a:close/>
                  <a:moveTo>
                    <a:pt x="93504" y="112827"/>
                  </a:moveTo>
                  <a:lnTo>
                    <a:pt x="76420" y="112827"/>
                  </a:lnTo>
                  <a:lnTo>
                    <a:pt x="76420" y="80547"/>
                  </a:lnTo>
                  <a:lnTo>
                    <a:pt x="93504" y="89395"/>
                  </a:lnTo>
                  <a:lnTo>
                    <a:pt x="93504" y="1128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3" name="Google Shape;1323;p50"/>
          <p:cNvSpPr txBox="1"/>
          <p:nvPr>
            <p:ph idx="5" type="subTitle"/>
          </p:nvPr>
        </p:nvSpPr>
        <p:spPr>
          <a:xfrm>
            <a:off x="6830100" y="2867950"/>
            <a:ext cx="17124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 de decisiones rápida para: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Lanzar nuevas colecciones.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Ajustar precios.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Optimizar stock y logística.</a:t>
            </a:r>
            <a:endParaRPr/>
          </a:p>
        </p:txBody>
      </p:sp>
      <p:sp>
        <p:nvSpPr>
          <p:cNvPr id="1324" name="Google Shape;1324;p50"/>
          <p:cNvSpPr txBox="1"/>
          <p:nvPr>
            <p:ph idx="6" type="subTitle"/>
          </p:nvPr>
        </p:nvSpPr>
        <p:spPr>
          <a:xfrm>
            <a:off x="6830098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Decisiones</a:t>
            </a:r>
            <a:endParaRPr/>
          </a:p>
        </p:txBody>
      </p:sp>
      <p:sp>
        <p:nvSpPr>
          <p:cNvPr id="1325" name="Google Shape;1325;p50"/>
          <p:cNvSpPr/>
          <p:nvPr/>
        </p:nvSpPr>
        <p:spPr>
          <a:xfrm>
            <a:off x="6933714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326" name="Google Shape;1326;p50"/>
          <p:cNvGrpSpPr/>
          <p:nvPr/>
        </p:nvGrpSpPr>
        <p:grpSpPr>
          <a:xfrm>
            <a:off x="7160549" y="1817944"/>
            <a:ext cx="425344" cy="425013"/>
            <a:chOff x="6527358" y="3766015"/>
            <a:chExt cx="459831" cy="459474"/>
          </a:xfrm>
        </p:grpSpPr>
        <p:sp>
          <p:nvSpPr>
            <p:cNvPr id="1327" name="Google Shape;1327;p50"/>
            <p:cNvSpPr/>
            <p:nvPr/>
          </p:nvSpPr>
          <p:spPr>
            <a:xfrm>
              <a:off x="6527358" y="3766015"/>
              <a:ext cx="459831" cy="459474"/>
            </a:xfrm>
            <a:custGeom>
              <a:rect b="b" l="l" r="r" t="t"/>
              <a:pathLst>
                <a:path extrusionOk="0" h="459474" w="459831">
                  <a:moveTo>
                    <a:pt x="457553" y="143390"/>
                  </a:moveTo>
                  <a:cubicBezTo>
                    <a:pt x="457130" y="142698"/>
                    <a:pt x="459585" y="145935"/>
                    <a:pt x="403728" y="73714"/>
                  </a:cubicBezTo>
                  <a:lnTo>
                    <a:pt x="403728" y="27236"/>
                  </a:lnTo>
                  <a:cubicBezTo>
                    <a:pt x="403728" y="12211"/>
                    <a:pt x="391607" y="0"/>
                    <a:pt x="376708" y="0"/>
                  </a:cubicBezTo>
                  <a:lnTo>
                    <a:pt x="82978" y="0"/>
                  </a:lnTo>
                  <a:cubicBezTo>
                    <a:pt x="67943" y="0"/>
                    <a:pt x="55751" y="12193"/>
                    <a:pt x="55751" y="27227"/>
                  </a:cubicBezTo>
                  <a:lnTo>
                    <a:pt x="55751" y="74226"/>
                  </a:lnTo>
                  <a:cubicBezTo>
                    <a:pt x="-1239" y="147733"/>
                    <a:pt x="2" y="144460"/>
                    <a:pt x="2" y="150817"/>
                  </a:cubicBezTo>
                  <a:lnTo>
                    <a:pt x="2" y="177855"/>
                  </a:lnTo>
                  <a:cubicBezTo>
                    <a:pt x="2" y="195677"/>
                    <a:pt x="6827" y="211916"/>
                    <a:pt x="17986" y="224018"/>
                  </a:cubicBezTo>
                  <a:lnTo>
                    <a:pt x="17986" y="445861"/>
                  </a:lnTo>
                  <a:cubicBezTo>
                    <a:pt x="17986" y="453378"/>
                    <a:pt x="24082" y="459474"/>
                    <a:pt x="31599" y="459474"/>
                  </a:cubicBezTo>
                  <a:lnTo>
                    <a:pt x="427988" y="459474"/>
                  </a:lnTo>
                  <a:cubicBezTo>
                    <a:pt x="435442" y="459474"/>
                    <a:pt x="441502" y="453387"/>
                    <a:pt x="441502" y="445861"/>
                  </a:cubicBezTo>
                  <a:lnTo>
                    <a:pt x="441502" y="224153"/>
                  </a:lnTo>
                  <a:cubicBezTo>
                    <a:pt x="452832" y="212015"/>
                    <a:pt x="459773" y="195695"/>
                    <a:pt x="459773" y="177765"/>
                  </a:cubicBezTo>
                  <a:cubicBezTo>
                    <a:pt x="459207" y="152427"/>
                    <a:pt x="461230" y="148992"/>
                    <a:pt x="457561" y="143390"/>
                  </a:cubicBezTo>
                  <a:close/>
                  <a:moveTo>
                    <a:pt x="383650" y="91715"/>
                  </a:moveTo>
                  <a:lnTo>
                    <a:pt x="418682" y="136673"/>
                  </a:lnTo>
                  <a:lnTo>
                    <a:pt x="347935" y="136673"/>
                  </a:lnTo>
                  <a:lnTo>
                    <a:pt x="330419" y="91715"/>
                  </a:lnTo>
                  <a:cubicBezTo>
                    <a:pt x="330419" y="91715"/>
                    <a:pt x="383650" y="91715"/>
                    <a:pt x="383650" y="91715"/>
                  </a:cubicBezTo>
                  <a:close/>
                  <a:moveTo>
                    <a:pt x="83625" y="26975"/>
                  </a:moveTo>
                  <a:lnTo>
                    <a:pt x="376753" y="26975"/>
                  </a:lnTo>
                  <a:lnTo>
                    <a:pt x="376753" y="64740"/>
                  </a:lnTo>
                  <a:lnTo>
                    <a:pt x="83625" y="64740"/>
                  </a:lnTo>
                  <a:lnTo>
                    <a:pt x="83625" y="26975"/>
                  </a:lnTo>
                  <a:close/>
                  <a:moveTo>
                    <a:pt x="243676" y="176030"/>
                  </a:moveTo>
                  <a:lnTo>
                    <a:pt x="243676" y="164548"/>
                  </a:lnTo>
                  <a:lnTo>
                    <a:pt x="324727" y="164548"/>
                  </a:lnTo>
                  <a:cubicBezTo>
                    <a:pt x="323873" y="172613"/>
                    <a:pt x="328117" y="187917"/>
                    <a:pt x="315745" y="203248"/>
                  </a:cubicBezTo>
                  <a:cubicBezTo>
                    <a:pt x="299470" y="223371"/>
                    <a:pt x="268934" y="223389"/>
                    <a:pt x="252668" y="203248"/>
                  </a:cubicBezTo>
                  <a:cubicBezTo>
                    <a:pt x="242265" y="190354"/>
                    <a:pt x="243847" y="177019"/>
                    <a:pt x="243686" y="176021"/>
                  </a:cubicBezTo>
                  <a:close/>
                  <a:moveTo>
                    <a:pt x="318047" y="136673"/>
                  </a:moveTo>
                  <a:lnTo>
                    <a:pt x="243676" y="136673"/>
                  </a:lnTo>
                  <a:lnTo>
                    <a:pt x="243676" y="91715"/>
                  </a:lnTo>
                  <a:lnTo>
                    <a:pt x="300531" y="91715"/>
                  </a:lnTo>
                  <a:cubicBezTo>
                    <a:pt x="323037" y="149487"/>
                    <a:pt x="316986" y="133949"/>
                    <a:pt x="318047" y="136673"/>
                  </a:cubicBezTo>
                  <a:close/>
                  <a:moveTo>
                    <a:pt x="135776" y="176030"/>
                  </a:moveTo>
                  <a:lnTo>
                    <a:pt x="135776" y="164548"/>
                  </a:lnTo>
                  <a:lnTo>
                    <a:pt x="216827" y="164548"/>
                  </a:lnTo>
                  <a:cubicBezTo>
                    <a:pt x="215973" y="172613"/>
                    <a:pt x="220217" y="187917"/>
                    <a:pt x="207845" y="203248"/>
                  </a:cubicBezTo>
                  <a:cubicBezTo>
                    <a:pt x="191570" y="223371"/>
                    <a:pt x="161034" y="223389"/>
                    <a:pt x="144768" y="203248"/>
                  </a:cubicBezTo>
                  <a:cubicBezTo>
                    <a:pt x="134365" y="190354"/>
                    <a:pt x="135947" y="177019"/>
                    <a:pt x="135786" y="176021"/>
                  </a:cubicBezTo>
                  <a:close/>
                  <a:moveTo>
                    <a:pt x="141972" y="136961"/>
                  </a:moveTo>
                  <a:cubicBezTo>
                    <a:pt x="141972" y="136961"/>
                    <a:pt x="141972" y="136961"/>
                    <a:pt x="141972" y="136952"/>
                  </a:cubicBezTo>
                  <a:cubicBezTo>
                    <a:pt x="141972" y="136952"/>
                    <a:pt x="141972" y="136952"/>
                    <a:pt x="141972" y="136961"/>
                  </a:cubicBezTo>
                  <a:close/>
                  <a:moveTo>
                    <a:pt x="142449" y="136386"/>
                  </a:moveTo>
                  <a:cubicBezTo>
                    <a:pt x="143033" y="134893"/>
                    <a:pt x="146144" y="126899"/>
                    <a:pt x="159847" y="91724"/>
                  </a:cubicBezTo>
                  <a:lnTo>
                    <a:pt x="216701" y="91724"/>
                  </a:lnTo>
                  <a:lnTo>
                    <a:pt x="216701" y="136682"/>
                  </a:lnTo>
                  <a:lnTo>
                    <a:pt x="142331" y="136682"/>
                  </a:lnTo>
                  <a:cubicBezTo>
                    <a:pt x="142493" y="136269"/>
                    <a:pt x="142493" y="136278"/>
                    <a:pt x="142449" y="136386"/>
                  </a:cubicBezTo>
                  <a:close/>
                  <a:moveTo>
                    <a:pt x="76809" y="91724"/>
                  </a:moveTo>
                  <a:lnTo>
                    <a:pt x="130040" y="91724"/>
                  </a:lnTo>
                  <a:lnTo>
                    <a:pt x="112524" y="136682"/>
                  </a:lnTo>
                  <a:lnTo>
                    <a:pt x="41777" y="136682"/>
                  </a:lnTo>
                  <a:lnTo>
                    <a:pt x="76809" y="91724"/>
                  </a:lnTo>
                  <a:close/>
                  <a:moveTo>
                    <a:pt x="26977" y="176830"/>
                  </a:moveTo>
                  <a:lnTo>
                    <a:pt x="26977" y="164557"/>
                  </a:lnTo>
                  <a:lnTo>
                    <a:pt x="108028" y="164557"/>
                  </a:lnTo>
                  <a:cubicBezTo>
                    <a:pt x="107138" y="172910"/>
                    <a:pt x="111984" y="190507"/>
                    <a:pt x="96150" y="206485"/>
                  </a:cubicBezTo>
                  <a:cubicBezTo>
                    <a:pt x="82366" y="220251"/>
                    <a:pt x="61074" y="222166"/>
                    <a:pt x="45195" y="211655"/>
                  </a:cubicBezTo>
                  <a:cubicBezTo>
                    <a:pt x="25134" y="198365"/>
                    <a:pt x="27121" y="177361"/>
                    <a:pt x="26977" y="176830"/>
                  </a:cubicBezTo>
                  <a:close/>
                  <a:moveTo>
                    <a:pt x="414518" y="432508"/>
                  </a:moveTo>
                  <a:lnTo>
                    <a:pt x="44961" y="432508"/>
                  </a:lnTo>
                  <a:lnTo>
                    <a:pt x="44961" y="242074"/>
                  </a:lnTo>
                  <a:cubicBezTo>
                    <a:pt x="72008" y="251551"/>
                    <a:pt x="103200" y="243027"/>
                    <a:pt x="121471" y="218794"/>
                  </a:cubicBezTo>
                  <a:cubicBezTo>
                    <a:pt x="148680" y="254869"/>
                    <a:pt x="202630" y="254869"/>
                    <a:pt x="229839" y="218794"/>
                  </a:cubicBezTo>
                  <a:cubicBezTo>
                    <a:pt x="257047" y="254869"/>
                    <a:pt x="310997" y="254869"/>
                    <a:pt x="338206" y="218794"/>
                  </a:cubicBezTo>
                  <a:cubicBezTo>
                    <a:pt x="356324" y="242811"/>
                    <a:pt x="387328" y="251569"/>
                    <a:pt x="414518" y="242146"/>
                  </a:cubicBezTo>
                  <a:lnTo>
                    <a:pt x="414518" y="432508"/>
                  </a:lnTo>
                  <a:lnTo>
                    <a:pt x="414518" y="432508"/>
                  </a:lnTo>
                  <a:close/>
                  <a:moveTo>
                    <a:pt x="433401" y="177846"/>
                  </a:moveTo>
                  <a:cubicBezTo>
                    <a:pt x="433401" y="216088"/>
                    <a:pt x="385214" y="232821"/>
                    <a:pt x="361342" y="203266"/>
                  </a:cubicBezTo>
                  <a:cubicBezTo>
                    <a:pt x="348969" y="187935"/>
                    <a:pt x="353267" y="173108"/>
                    <a:pt x="352359" y="164566"/>
                  </a:cubicBezTo>
                  <a:lnTo>
                    <a:pt x="433410" y="164566"/>
                  </a:lnTo>
                  <a:lnTo>
                    <a:pt x="433410" y="1778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6679203" y="4021035"/>
              <a:ext cx="73002" cy="72960"/>
            </a:xfrm>
            <a:custGeom>
              <a:rect b="b" l="l" r="r" t="t"/>
              <a:pathLst>
                <a:path extrusionOk="0" h="72960" w="73002">
                  <a:moveTo>
                    <a:pt x="10726" y="10675"/>
                  </a:moveTo>
                  <a:cubicBezTo>
                    <a:pt x="-12319" y="33738"/>
                    <a:pt x="4306" y="72960"/>
                    <a:pt x="36523" y="72960"/>
                  </a:cubicBezTo>
                  <a:cubicBezTo>
                    <a:pt x="56674" y="72960"/>
                    <a:pt x="73002" y="56649"/>
                    <a:pt x="73002" y="36481"/>
                  </a:cubicBezTo>
                  <a:cubicBezTo>
                    <a:pt x="73002" y="3823"/>
                    <a:pt x="33457" y="-12056"/>
                    <a:pt x="10726" y="10684"/>
                  </a:cubicBezTo>
                  <a:close/>
                  <a:moveTo>
                    <a:pt x="36514" y="45733"/>
                  </a:moveTo>
                  <a:cubicBezTo>
                    <a:pt x="31407" y="45733"/>
                    <a:pt x="27262" y="41588"/>
                    <a:pt x="27262" y="36481"/>
                  </a:cubicBezTo>
                  <a:cubicBezTo>
                    <a:pt x="27262" y="31374"/>
                    <a:pt x="31407" y="27228"/>
                    <a:pt x="36514" y="27228"/>
                  </a:cubicBezTo>
                  <a:cubicBezTo>
                    <a:pt x="41621" y="27228"/>
                    <a:pt x="45766" y="31374"/>
                    <a:pt x="45766" y="36481"/>
                  </a:cubicBezTo>
                  <a:cubicBezTo>
                    <a:pt x="45766" y="41588"/>
                    <a:pt x="41621" y="45733"/>
                    <a:pt x="36514" y="45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6762978" y="4104743"/>
              <a:ext cx="72947" cy="72890"/>
            </a:xfrm>
            <a:custGeom>
              <a:rect b="b" l="l" r="r" t="t"/>
              <a:pathLst>
                <a:path extrusionOk="0" h="72890" w="72947">
                  <a:moveTo>
                    <a:pt x="62277" y="10698"/>
                  </a:moveTo>
                  <a:cubicBezTo>
                    <a:pt x="39339" y="-12240"/>
                    <a:pt x="0" y="4188"/>
                    <a:pt x="0" y="36486"/>
                  </a:cubicBezTo>
                  <a:cubicBezTo>
                    <a:pt x="0" y="68784"/>
                    <a:pt x="39545" y="85023"/>
                    <a:pt x="62285" y="62283"/>
                  </a:cubicBezTo>
                  <a:cubicBezTo>
                    <a:pt x="76501" y="48058"/>
                    <a:pt x="76501" y="24913"/>
                    <a:pt x="62285" y="10689"/>
                  </a:cubicBezTo>
                  <a:close/>
                  <a:moveTo>
                    <a:pt x="36470" y="45747"/>
                  </a:moveTo>
                  <a:cubicBezTo>
                    <a:pt x="31363" y="45747"/>
                    <a:pt x="27218" y="41602"/>
                    <a:pt x="27218" y="36495"/>
                  </a:cubicBezTo>
                  <a:cubicBezTo>
                    <a:pt x="27218" y="31387"/>
                    <a:pt x="31363" y="27242"/>
                    <a:pt x="36470" y="27242"/>
                  </a:cubicBezTo>
                  <a:cubicBezTo>
                    <a:pt x="41578" y="27242"/>
                    <a:pt x="45723" y="31387"/>
                    <a:pt x="45723" y="36495"/>
                  </a:cubicBezTo>
                  <a:cubicBezTo>
                    <a:pt x="45723" y="41602"/>
                    <a:pt x="41578" y="45747"/>
                    <a:pt x="36470" y="457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6701607" y="4043378"/>
              <a:ext cx="114055" cy="114063"/>
            </a:xfrm>
            <a:custGeom>
              <a:rect b="b" l="l" r="r" t="t"/>
              <a:pathLst>
                <a:path extrusionOk="0" h="114063" w="114055">
                  <a:moveTo>
                    <a:pt x="110069" y="3985"/>
                  </a:moveTo>
                  <a:cubicBezTo>
                    <a:pt x="104755" y="-1328"/>
                    <a:pt x="96132" y="-1328"/>
                    <a:pt x="90818" y="3985"/>
                  </a:cubicBezTo>
                  <a:lnTo>
                    <a:pt x="3986" y="90827"/>
                  </a:lnTo>
                  <a:cubicBezTo>
                    <a:pt x="-1329" y="96141"/>
                    <a:pt x="-1329" y="104764"/>
                    <a:pt x="3986" y="110078"/>
                  </a:cubicBezTo>
                  <a:cubicBezTo>
                    <a:pt x="9300" y="115392"/>
                    <a:pt x="17923" y="115392"/>
                    <a:pt x="23237" y="110078"/>
                  </a:cubicBezTo>
                  <a:lnTo>
                    <a:pt x="110069" y="23237"/>
                  </a:lnTo>
                  <a:cubicBezTo>
                    <a:pt x="115384" y="17923"/>
                    <a:pt x="115384" y="9300"/>
                    <a:pt x="110069" y="3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1"/>
          <p:cNvSpPr txBox="1"/>
          <p:nvPr>
            <p:ph type="title"/>
          </p:nvPr>
        </p:nvSpPr>
        <p:spPr>
          <a:xfrm>
            <a:off x="1768925" y="2647050"/>
            <a:ext cx="5457900" cy="16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Solución implementada</a:t>
            </a:r>
            <a:endParaRPr b="0" sz="4100"/>
          </a:p>
        </p:txBody>
      </p:sp>
      <p:sp>
        <p:nvSpPr>
          <p:cNvPr id="1336" name="Google Shape;1336;p51"/>
          <p:cNvSpPr txBox="1"/>
          <p:nvPr>
            <p:ph idx="2" type="title"/>
          </p:nvPr>
        </p:nvSpPr>
        <p:spPr>
          <a:xfrm>
            <a:off x="4027350" y="1272000"/>
            <a:ext cx="12366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37" name="Google Shape;1337;p5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338" name="Google Shape;1338;p5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5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5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5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5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5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5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5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5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5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5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9" name="Google Shape;1349;p5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0" name="Google Shape;1350;p5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5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2" name="Google Shape;1352;p51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2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implementada</a:t>
            </a:r>
            <a:endParaRPr/>
          </a:p>
        </p:txBody>
      </p:sp>
      <p:sp>
        <p:nvSpPr>
          <p:cNvPr id="1358" name="Google Shape;1358;p52"/>
          <p:cNvSpPr txBox="1"/>
          <p:nvPr>
            <p:ph idx="1" type="subTitle"/>
          </p:nvPr>
        </p:nvSpPr>
        <p:spPr>
          <a:xfrm>
            <a:off x="798550" y="2867950"/>
            <a:ext cx="18018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 de un sistema de respuesta rápida al mercado</a:t>
            </a:r>
            <a:endParaRPr/>
          </a:p>
        </p:txBody>
      </p:sp>
      <p:sp>
        <p:nvSpPr>
          <p:cNvPr id="1359" name="Google Shape;1359;p52"/>
          <p:cNvSpPr txBox="1"/>
          <p:nvPr>
            <p:ph idx="2" type="subTitle"/>
          </p:nvPr>
        </p:nvSpPr>
        <p:spPr>
          <a:xfrm>
            <a:off x="2883750" y="2867950"/>
            <a:ext cx="1801800" cy="15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continuo de colecciones, precios e </a:t>
            </a:r>
            <a:r>
              <a:rPr lang="en"/>
              <a:t>inventario</a:t>
            </a:r>
            <a:r>
              <a:rPr lang="en"/>
              <a:t> </a:t>
            </a:r>
            <a:r>
              <a:rPr lang="en"/>
              <a:t>en</a:t>
            </a:r>
            <a:r>
              <a:rPr lang="en"/>
              <a:t> </a:t>
            </a:r>
            <a:r>
              <a:rPr lang="en"/>
              <a:t>función</a:t>
            </a:r>
            <a:r>
              <a:rPr lang="en"/>
              <a:t> del </a:t>
            </a:r>
            <a:r>
              <a:rPr lang="en"/>
              <a:t>análisis</a:t>
            </a:r>
            <a:r>
              <a:rPr lang="en"/>
              <a:t> predictivo</a:t>
            </a:r>
            <a:endParaRPr/>
          </a:p>
        </p:txBody>
      </p:sp>
      <p:sp>
        <p:nvSpPr>
          <p:cNvPr id="1360" name="Google Shape;1360;p52"/>
          <p:cNvSpPr txBox="1"/>
          <p:nvPr>
            <p:ph idx="3" type="subTitle"/>
          </p:nvPr>
        </p:nvSpPr>
        <p:spPr>
          <a:xfrm>
            <a:off x="359025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Implementación</a:t>
            </a:r>
            <a:endParaRPr/>
          </a:p>
        </p:txBody>
      </p:sp>
      <p:sp>
        <p:nvSpPr>
          <p:cNvPr id="1361" name="Google Shape;1361;p52"/>
          <p:cNvSpPr txBox="1"/>
          <p:nvPr>
            <p:ph idx="4" type="subTitle"/>
          </p:nvPr>
        </p:nvSpPr>
        <p:spPr>
          <a:xfrm>
            <a:off x="3066796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</a:t>
            </a:r>
            <a:endParaRPr/>
          </a:p>
        </p:txBody>
      </p:sp>
      <p:sp>
        <p:nvSpPr>
          <p:cNvPr id="1362" name="Google Shape;1362;p52"/>
          <p:cNvSpPr txBox="1"/>
          <p:nvPr>
            <p:ph idx="5" type="subTitle"/>
          </p:nvPr>
        </p:nvSpPr>
        <p:spPr>
          <a:xfrm>
            <a:off x="4968950" y="2948700"/>
            <a:ext cx="14568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Mayor agilidad en el desarrollo de productos y distribución</a:t>
            </a:r>
            <a:endParaRPr/>
          </a:p>
        </p:txBody>
      </p:sp>
      <p:sp>
        <p:nvSpPr>
          <p:cNvPr id="1363" name="Google Shape;1363;p52"/>
          <p:cNvSpPr txBox="1"/>
          <p:nvPr>
            <p:ph idx="6" type="subTitle"/>
          </p:nvPr>
        </p:nvSpPr>
        <p:spPr>
          <a:xfrm>
            <a:off x="4968950" y="2567475"/>
            <a:ext cx="1801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Agilidad</a:t>
            </a:r>
            <a:endParaRPr/>
          </a:p>
        </p:txBody>
      </p:sp>
      <p:sp>
        <p:nvSpPr>
          <p:cNvPr id="1364" name="Google Shape;1364;p52"/>
          <p:cNvSpPr/>
          <p:nvPr/>
        </p:nvSpPr>
        <p:spPr>
          <a:xfrm>
            <a:off x="908527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5" name="Google Shape;1365;p52"/>
          <p:cNvSpPr/>
          <p:nvPr/>
        </p:nvSpPr>
        <p:spPr>
          <a:xfrm>
            <a:off x="2990539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6" name="Google Shape;1366;p52"/>
          <p:cNvSpPr/>
          <p:nvPr/>
        </p:nvSpPr>
        <p:spPr>
          <a:xfrm>
            <a:off x="5255614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367" name="Google Shape;1367;p52"/>
          <p:cNvGrpSpPr/>
          <p:nvPr/>
        </p:nvGrpSpPr>
        <p:grpSpPr>
          <a:xfrm>
            <a:off x="1135349" y="1815669"/>
            <a:ext cx="425344" cy="425013"/>
            <a:chOff x="6527358" y="3766015"/>
            <a:chExt cx="459831" cy="459474"/>
          </a:xfrm>
        </p:grpSpPr>
        <p:sp>
          <p:nvSpPr>
            <p:cNvPr id="1368" name="Google Shape;1368;p52"/>
            <p:cNvSpPr/>
            <p:nvPr/>
          </p:nvSpPr>
          <p:spPr>
            <a:xfrm>
              <a:off x="6527358" y="3766015"/>
              <a:ext cx="459831" cy="459474"/>
            </a:xfrm>
            <a:custGeom>
              <a:rect b="b" l="l" r="r" t="t"/>
              <a:pathLst>
                <a:path extrusionOk="0" h="459474" w="459831">
                  <a:moveTo>
                    <a:pt x="457553" y="143390"/>
                  </a:moveTo>
                  <a:cubicBezTo>
                    <a:pt x="457130" y="142698"/>
                    <a:pt x="459585" y="145935"/>
                    <a:pt x="403728" y="73714"/>
                  </a:cubicBezTo>
                  <a:lnTo>
                    <a:pt x="403728" y="27236"/>
                  </a:lnTo>
                  <a:cubicBezTo>
                    <a:pt x="403728" y="12211"/>
                    <a:pt x="391607" y="0"/>
                    <a:pt x="376708" y="0"/>
                  </a:cubicBezTo>
                  <a:lnTo>
                    <a:pt x="82978" y="0"/>
                  </a:lnTo>
                  <a:cubicBezTo>
                    <a:pt x="67943" y="0"/>
                    <a:pt x="55751" y="12193"/>
                    <a:pt x="55751" y="27227"/>
                  </a:cubicBezTo>
                  <a:lnTo>
                    <a:pt x="55751" y="74226"/>
                  </a:lnTo>
                  <a:cubicBezTo>
                    <a:pt x="-1239" y="147733"/>
                    <a:pt x="2" y="144460"/>
                    <a:pt x="2" y="150817"/>
                  </a:cubicBezTo>
                  <a:lnTo>
                    <a:pt x="2" y="177855"/>
                  </a:lnTo>
                  <a:cubicBezTo>
                    <a:pt x="2" y="195677"/>
                    <a:pt x="6827" y="211916"/>
                    <a:pt x="17986" y="224018"/>
                  </a:cubicBezTo>
                  <a:lnTo>
                    <a:pt x="17986" y="445861"/>
                  </a:lnTo>
                  <a:cubicBezTo>
                    <a:pt x="17986" y="453378"/>
                    <a:pt x="24082" y="459474"/>
                    <a:pt x="31599" y="459474"/>
                  </a:cubicBezTo>
                  <a:lnTo>
                    <a:pt x="427988" y="459474"/>
                  </a:lnTo>
                  <a:cubicBezTo>
                    <a:pt x="435442" y="459474"/>
                    <a:pt x="441502" y="453387"/>
                    <a:pt x="441502" y="445861"/>
                  </a:cubicBezTo>
                  <a:lnTo>
                    <a:pt x="441502" y="224153"/>
                  </a:lnTo>
                  <a:cubicBezTo>
                    <a:pt x="452832" y="212015"/>
                    <a:pt x="459773" y="195695"/>
                    <a:pt x="459773" y="177765"/>
                  </a:cubicBezTo>
                  <a:cubicBezTo>
                    <a:pt x="459207" y="152427"/>
                    <a:pt x="461230" y="148992"/>
                    <a:pt x="457561" y="143390"/>
                  </a:cubicBezTo>
                  <a:close/>
                  <a:moveTo>
                    <a:pt x="383650" y="91715"/>
                  </a:moveTo>
                  <a:lnTo>
                    <a:pt x="418682" y="136673"/>
                  </a:lnTo>
                  <a:lnTo>
                    <a:pt x="347935" y="136673"/>
                  </a:lnTo>
                  <a:lnTo>
                    <a:pt x="330419" y="91715"/>
                  </a:lnTo>
                  <a:cubicBezTo>
                    <a:pt x="330419" y="91715"/>
                    <a:pt x="383650" y="91715"/>
                    <a:pt x="383650" y="91715"/>
                  </a:cubicBezTo>
                  <a:close/>
                  <a:moveTo>
                    <a:pt x="83625" y="26975"/>
                  </a:moveTo>
                  <a:lnTo>
                    <a:pt x="376753" y="26975"/>
                  </a:lnTo>
                  <a:lnTo>
                    <a:pt x="376753" y="64740"/>
                  </a:lnTo>
                  <a:lnTo>
                    <a:pt x="83625" y="64740"/>
                  </a:lnTo>
                  <a:lnTo>
                    <a:pt x="83625" y="26975"/>
                  </a:lnTo>
                  <a:close/>
                  <a:moveTo>
                    <a:pt x="243676" y="176030"/>
                  </a:moveTo>
                  <a:lnTo>
                    <a:pt x="243676" y="164548"/>
                  </a:lnTo>
                  <a:lnTo>
                    <a:pt x="324727" y="164548"/>
                  </a:lnTo>
                  <a:cubicBezTo>
                    <a:pt x="323873" y="172613"/>
                    <a:pt x="328117" y="187917"/>
                    <a:pt x="315745" y="203248"/>
                  </a:cubicBezTo>
                  <a:cubicBezTo>
                    <a:pt x="299470" y="223371"/>
                    <a:pt x="268934" y="223389"/>
                    <a:pt x="252668" y="203248"/>
                  </a:cubicBezTo>
                  <a:cubicBezTo>
                    <a:pt x="242265" y="190354"/>
                    <a:pt x="243847" y="177019"/>
                    <a:pt x="243686" y="176021"/>
                  </a:cubicBezTo>
                  <a:close/>
                  <a:moveTo>
                    <a:pt x="318047" y="136673"/>
                  </a:moveTo>
                  <a:lnTo>
                    <a:pt x="243676" y="136673"/>
                  </a:lnTo>
                  <a:lnTo>
                    <a:pt x="243676" y="91715"/>
                  </a:lnTo>
                  <a:lnTo>
                    <a:pt x="300531" y="91715"/>
                  </a:lnTo>
                  <a:cubicBezTo>
                    <a:pt x="323037" y="149487"/>
                    <a:pt x="316986" y="133949"/>
                    <a:pt x="318047" y="136673"/>
                  </a:cubicBezTo>
                  <a:close/>
                  <a:moveTo>
                    <a:pt x="135776" y="176030"/>
                  </a:moveTo>
                  <a:lnTo>
                    <a:pt x="135776" y="164548"/>
                  </a:lnTo>
                  <a:lnTo>
                    <a:pt x="216827" y="164548"/>
                  </a:lnTo>
                  <a:cubicBezTo>
                    <a:pt x="215973" y="172613"/>
                    <a:pt x="220217" y="187917"/>
                    <a:pt x="207845" y="203248"/>
                  </a:cubicBezTo>
                  <a:cubicBezTo>
                    <a:pt x="191570" y="223371"/>
                    <a:pt x="161034" y="223389"/>
                    <a:pt x="144768" y="203248"/>
                  </a:cubicBezTo>
                  <a:cubicBezTo>
                    <a:pt x="134365" y="190354"/>
                    <a:pt x="135947" y="177019"/>
                    <a:pt x="135786" y="176021"/>
                  </a:cubicBezTo>
                  <a:close/>
                  <a:moveTo>
                    <a:pt x="141972" y="136961"/>
                  </a:moveTo>
                  <a:cubicBezTo>
                    <a:pt x="141972" y="136961"/>
                    <a:pt x="141972" y="136961"/>
                    <a:pt x="141972" y="136952"/>
                  </a:cubicBezTo>
                  <a:cubicBezTo>
                    <a:pt x="141972" y="136952"/>
                    <a:pt x="141972" y="136952"/>
                    <a:pt x="141972" y="136961"/>
                  </a:cubicBezTo>
                  <a:close/>
                  <a:moveTo>
                    <a:pt x="142449" y="136386"/>
                  </a:moveTo>
                  <a:cubicBezTo>
                    <a:pt x="143033" y="134893"/>
                    <a:pt x="146144" y="126899"/>
                    <a:pt x="159847" y="91724"/>
                  </a:cubicBezTo>
                  <a:lnTo>
                    <a:pt x="216701" y="91724"/>
                  </a:lnTo>
                  <a:lnTo>
                    <a:pt x="216701" y="136682"/>
                  </a:lnTo>
                  <a:lnTo>
                    <a:pt x="142331" y="136682"/>
                  </a:lnTo>
                  <a:cubicBezTo>
                    <a:pt x="142493" y="136269"/>
                    <a:pt x="142493" y="136278"/>
                    <a:pt x="142449" y="136386"/>
                  </a:cubicBezTo>
                  <a:close/>
                  <a:moveTo>
                    <a:pt x="76809" y="91724"/>
                  </a:moveTo>
                  <a:lnTo>
                    <a:pt x="130040" y="91724"/>
                  </a:lnTo>
                  <a:lnTo>
                    <a:pt x="112524" y="136682"/>
                  </a:lnTo>
                  <a:lnTo>
                    <a:pt x="41777" y="136682"/>
                  </a:lnTo>
                  <a:lnTo>
                    <a:pt x="76809" y="91724"/>
                  </a:lnTo>
                  <a:close/>
                  <a:moveTo>
                    <a:pt x="26977" y="176830"/>
                  </a:moveTo>
                  <a:lnTo>
                    <a:pt x="26977" y="164557"/>
                  </a:lnTo>
                  <a:lnTo>
                    <a:pt x="108028" y="164557"/>
                  </a:lnTo>
                  <a:cubicBezTo>
                    <a:pt x="107138" y="172910"/>
                    <a:pt x="111984" y="190507"/>
                    <a:pt x="96150" y="206485"/>
                  </a:cubicBezTo>
                  <a:cubicBezTo>
                    <a:pt x="82366" y="220251"/>
                    <a:pt x="61074" y="222166"/>
                    <a:pt x="45195" y="211655"/>
                  </a:cubicBezTo>
                  <a:cubicBezTo>
                    <a:pt x="25134" y="198365"/>
                    <a:pt x="27121" y="177361"/>
                    <a:pt x="26977" y="176830"/>
                  </a:cubicBezTo>
                  <a:close/>
                  <a:moveTo>
                    <a:pt x="414518" y="432508"/>
                  </a:moveTo>
                  <a:lnTo>
                    <a:pt x="44961" y="432508"/>
                  </a:lnTo>
                  <a:lnTo>
                    <a:pt x="44961" y="242074"/>
                  </a:lnTo>
                  <a:cubicBezTo>
                    <a:pt x="72008" y="251551"/>
                    <a:pt x="103200" y="243027"/>
                    <a:pt x="121471" y="218794"/>
                  </a:cubicBezTo>
                  <a:cubicBezTo>
                    <a:pt x="148680" y="254869"/>
                    <a:pt x="202630" y="254869"/>
                    <a:pt x="229839" y="218794"/>
                  </a:cubicBezTo>
                  <a:cubicBezTo>
                    <a:pt x="257047" y="254869"/>
                    <a:pt x="310997" y="254869"/>
                    <a:pt x="338206" y="218794"/>
                  </a:cubicBezTo>
                  <a:cubicBezTo>
                    <a:pt x="356324" y="242811"/>
                    <a:pt x="387328" y="251569"/>
                    <a:pt x="414518" y="242146"/>
                  </a:cubicBezTo>
                  <a:lnTo>
                    <a:pt x="414518" y="432508"/>
                  </a:lnTo>
                  <a:lnTo>
                    <a:pt x="414518" y="432508"/>
                  </a:lnTo>
                  <a:close/>
                  <a:moveTo>
                    <a:pt x="433401" y="177846"/>
                  </a:moveTo>
                  <a:cubicBezTo>
                    <a:pt x="433401" y="216088"/>
                    <a:pt x="385214" y="232821"/>
                    <a:pt x="361342" y="203266"/>
                  </a:cubicBezTo>
                  <a:cubicBezTo>
                    <a:pt x="348969" y="187935"/>
                    <a:pt x="353267" y="173108"/>
                    <a:pt x="352359" y="164566"/>
                  </a:cubicBezTo>
                  <a:lnTo>
                    <a:pt x="433410" y="164566"/>
                  </a:lnTo>
                  <a:lnTo>
                    <a:pt x="433410" y="1778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6679203" y="4021035"/>
              <a:ext cx="73002" cy="72960"/>
            </a:xfrm>
            <a:custGeom>
              <a:rect b="b" l="l" r="r" t="t"/>
              <a:pathLst>
                <a:path extrusionOk="0" h="72960" w="73002">
                  <a:moveTo>
                    <a:pt x="10726" y="10675"/>
                  </a:moveTo>
                  <a:cubicBezTo>
                    <a:pt x="-12319" y="33738"/>
                    <a:pt x="4306" y="72960"/>
                    <a:pt x="36523" y="72960"/>
                  </a:cubicBezTo>
                  <a:cubicBezTo>
                    <a:pt x="56674" y="72960"/>
                    <a:pt x="73002" y="56649"/>
                    <a:pt x="73002" y="36481"/>
                  </a:cubicBezTo>
                  <a:cubicBezTo>
                    <a:pt x="73002" y="3823"/>
                    <a:pt x="33457" y="-12056"/>
                    <a:pt x="10726" y="10684"/>
                  </a:cubicBezTo>
                  <a:close/>
                  <a:moveTo>
                    <a:pt x="36514" y="45733"/>
                  </a:moveTo>
                  <a:cubicBezTo>
                    <a:pt x="31407" y="45733"/>
                    <a:pt x="27262" y="41588"/>
                    <a:pt x="27262" y="36481"/>
                  </a:cubicBezTo>
                  <a:cubicBezTo>
                    <a:pt x="27262" y="31374"/>
                    <a:pt x="31407" y="27228"/>
                    <a:pt x="36514" y="27228"/>
                  </a:cubicBezTo>
                  <a:cubicBezTo>
                    <a:pt x="41621" y="27228"/>
                    <a:pt x="45766" y="31374"/>
                    <a:pt x="45766" y="36481"/>
                  </a:cubicBezTo>
                  <a:cubicBezTo>
                    <a:pt x="45766" y="41588"/>
                    <a:pt x="41621" y="45733"/>
                    <a:pt x="36514" y="45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6762978" y="4104743"/>
              <a:ext cx="72947" cy="72890"/>
            </a:xfrm>
            <a:custGeom>
              <a:rect b="b" l="l" r="r" t="t"/>
              <a:pathLst>
                <a:path extrusionOk="0" h="72890" w="72947">
                  <a:moveTo>
                    <a:pt x="62277" y="10698"/>
                  </a:moveTo>
                  <a:cubicBezTo>
                    <a:pt x="39339" y="-12240"/>
                    <a:pt x="0" y="4188"/>
                    <a:pt x="0" y="36486"/>
                  </a:cubicBezTo>
                  <a:cubicBezTo>
                    <a:pt x="0" y="68784"/>
                    <a:pt x="39545" y="85023"/>
                    <a:pt x="62285" y="62283"/>
                  </a:cubicBezTo>
                  <a:cubicBezTo>
                    <a:pt x="76501" y="48058"/>
                    <a:pt x="76501" y="24913"/>
                    <a:pt x="62285" y="10689"/>
                  </a:cubicBezTo>
                  <a:close/>
                  <a:moveTo>
                    <a:pt x="36470" y="45747"/>
                  </a:moveTo>
                  <a:cubicBezTo>
                    <a:pt x="31363" y="45747"/>
                    <a:pt x="27218" y="41602"/>
                    <a:pt x="27218" y="36495"/>
                  </a:cubicBezTo>
                  <a:cubicBezTo>
                    <a:pt x="27218" y="31387"/>
                    <a:pt x="31363" y="27242"/>
                    <a:pt x="36470" y="27242"/>
                  </a:cubicBezTo>
                  <a:cubicBezTo>
                    <a:pt x="41578" y="27242"/>
                    <a:pt x="45723" y="31387"/>
                    <a:pt x="45723" y="36495"/>
                  </a:cubicBezTo>
                  <a:cubicBezTo>
                    <a:pt x="45723" y="41602"/>
                    <a:pt x="41578" y="45747"/>
                    <a:pt x="36470" y="457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6701607" y="4043378"/>
              <a:ext cx="114055" cy="114063"/>
            </a:xfrm>
            <a:custGeom>
              <a:rect b="b" l="l" r="r" t="t"/>
              <a:pathLst>
                <a:path extrusionOk="0" h="114063" w="114055">
                  <a:moveTo>
                    <a:pt x="110069" y="3985"/>
                  </a:moveTo>
                  <a:cubicBezTo>
                    <a:pt x="104755" y="-1328"/>
                    <a:pt x="96132" y="-1328"/>
                    <a:pt x="90818" y="3985"/>
                  </a:cubicBezTo>
                  <a:lnTo>
                    <a:pt x="3986" y="90827"/>
                  </a:lnTo>
                  <a:cubicBezTo>
                    <a:pt x="-1329" y="96141"/>
                    <a:pt x="-1329" y="104764"/>
                    <a:pt x="3986" y="110078"/>
                  </a:cubicBezTo>
                  <a:cubicBezTo>
                    <a:pt x="9300" y="115392"/>
                    <a:pt x="17923" y="115392"/>
                    <a:pt x="23237" y="110078"/>
                  </a:cubicBezTo>
                  <a:lnTo>
                    <a:pt x="110069" y="23237"/>
                  </a:lnTo>
                  <a:cubicBezTo>
                    <a:pt x="115384" y="17923"/>
                    <a:pt x="115384" y="9300"/>
                    <a:pt x="110069" y="3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2" name="Google Shape;1372;p52"/>
          <p:cNvGrpSpPr/>
          <p:nvPr/>
        </p:nvGrpSpPr>
        <p:grpSpPr>
          <a:xfrm>
            <a:off x="3301020" y="1819562"/>
            <a:ext cx="258052" cy="420068"/>
            <a:chOff x="6322089" y="2998666"/>
            <a:chExt cx="282518" cy="459895"/>
          </a:xfrm>
        </p:grpSpPr>
        <p:sp>
          <p:nvSpPr>
            <p:cNvPr id="1373" name="Google Shape;1373;p52"/>
            <p:cNvSpPr/>
            <p:nvPr/>
          </p:nvSpPr>
          <p:spPr>
            <a:xfrm>
              <a:off x="6322089" y="2998666"/>
              <a:ext cx="282518" cy="459895"/>
            </a:xfrm>
            <a:custGeom>
              <a:rect b="b" l="l" r="r" t="t"/>
              <a:pathLst>
                <a:path extrusionOk="0" h="459895" w="282518">
                  <a:moveTo>
                    <a:pt x="282518" y="141259"/>
                  </a:moveTo>
                  <a:cubicBezTo>
                    <a:pt x="282518" y="120578"/>
                    <a:pt x="269723" y="102847"/>
                    <a:pt x="251632" y="95545"/>
                  </a:cubicBezTo>
                  <a:cubicBezTo>
                    <a:pt x="259266" y="77589"/>
                    <a:pt x="255768" y="55991"/>
                    <a:pt x="241148" y="41371"/>
                  </a:cubicBezTo>
                  <a:cubicBezTo>
                    <a:pt x="226527" y="26750"/>
                    <a:pt x="204939" y="23261"/>
                    <a:pt x="186982" y="30886"/>
                  </a:cubicBezTo>
                  <a:cubicBezTo>
                    <a:pt x="179681" y="12795"/>
                    <a:pt x="161940" y="0"/>
                    <a:pt x="141259" y="0"/>
                  </a:cubicBezTo>
                  <a:cubicBezTo>
                    <a:pt x="120578" y="0"/>
                    <a:pt x="102847" y="12795"/>
                    <a:pt x="95537" y="30886"/>
                  </a:cubicBezTo>
                  <a:cubicBezTo>
                    <a:pt x="77580" y="23261"/>
                    <a:pt x="55991" y="26750"/>
                    <a:pt x="41371" y="41371"/>
                  </a:cubicBezTo>
                  <a:cubicBezTo>
                    <a:pt x="26750" y="55991"/>
                    <a:pt x="23262" y="77589"/>
                    <a:pt x="30886" y="95545"/>
                  </a:cubicBezTo>
                  <a:cubicBezTo>
                    <a:pt x="12795" y="102838"/>
                    <a:pt x="0" y="120578"/>
                    <a:pt x="0" y="141259"/>
                  </a:cubicBezTo>
                  <a:cubicBezTo>
                    <a:pt x="0" y="161940"/>
                    <a:pt x="12795" y="179672"/>
                    <a:pt x="30886" y="186982"/>
                  </a:cubicBezTo>
                  <a:cubicBezTo>
                    <a:pt x="23253" y="204938"/>
                    <a:pt x="26750" y="226527"/>
                    <a:pt x="41371" y="241148"/>
                  </a:cubicBezTo>
                  <a:cubicBezTo>
                    <a:pt x="55991" y="255768"/>
                    <a:pt x="77589" y="259266"/>
                    <a:pt x="95537" y="251632"/>
                  </a:cubicBezTo>
                  <a:cubicBezTo>
                    <a:pt x="101166" y="265578"/>
                    <a:pt x="112999" y="276377"/>
                    <a:pt x="127943" y="280594"/>
                  </a:cubicBezTo>
                  <a:lnTo>
                    <a:pt x="127943" y="347789"/>
                  </a:lnTo>
                  <a:cubicBezTo>
                    <a:pt x="103836" y="338914"/>
                    <a:pt x="57933" y="331811"/>
                    <a:pt x="38907" y="348814"/>
                  </a:cubicBezTo>
                  <a:cubicBezTo>
                    <a:pt x="31768" y="355198"/>
                    <a:pt x="28297" y="363956"/>
                    <a:pt x="28297" y="375573"/>
                  </a:cubicBezTo>
                  <a:cubicBezTo>
                    <a:pt x="28297" y="387190"/>
                    <a:pt x="31768" y="395939"/>
                    <a:pt x="38907" y="402332"/>
                  </a:cubicBezTo>
                  <a:cubicBezTo>
                    <a:pt x="57933" y="419335"/>
                    <a:pt x="103872" y="412214"/>
                    <a:pt x="127943" y="403357"/>
                  </a:cubicBezTo>
                  <a:lnTo>
                    <a:pt x="127943" y="432886"/>
                  </a:lnTo>
                  <a:lnTo>
                    <a:pt x="31633" y="432886"/>
                  </a:lnTo>
                  <a:cubicBezTo>
                    <a:pt x="24089" y="433075"/>
                    <a:pt x="17965" y="439189"/>
                    <a:pt x="17965" y="446742"/>
                  </a:cubicBezTo>
                  <a:cubicBezTo>
                    <a:pt x="17965" y="454295"/>
                    <a:pt x="24080" y="460409"/>
                    <a:pt x="31633" y="459861"/>
                  </a:cubicBezTo>
                  <a:lnTo>
                    <a:pt x="250886" y="459861"/>
                  </a:lnTo>
                  <a:cubicBezTo>
                    <a:pt x="258430" y="460400"/>
                    <a:pt x="264553" y="454286"/>
                    <a:pt x="264553" y="446742"/>
                  </a:cubicBezTo>
                  <a:cubicBezTo>
                    <a:pt x="264553" y="439198"/>
                    <a:pt x="258439" y="433075"/>
                    <a:pt x="250886" y="432886"/>
                  </a:cubicBezTo>
                  <a:lnTo>
                    <a:pt x="154918" y="432886"/>
                  </a:lnTo>
                  <a:lnTo>
                    <a:pt x="154918" y="349425"/>
                  </a:lnTo>
                  <a:cubicBezTo>
                    <a:pt x="178377" y="358318"/>
                    <a:pt x="224630" y="365385"/>
                    <a:pt x="243611" y="348400"/>
                  </a:cubicBezTo>
                  <a:cubicBezTo>
                    <a:pt x="250751" y="342016"/>
                    <a:pt x="254221" y="333258"/>
                    <a:pt x="254221" y="321641"/>
                  </a:cubicBezTo>
                  <a:cubicBezTo>
                    <a:pt x="254221" y="310024"/>
                    <a:pt x="250751" y="301275"/>
                    <a:pt x="243611" y="294900"/>
                  </a:cubicBezTo>
                  <a:cubicBezTo>
                    <a:pt x="224648" y="277941"/>
                    <a:pt x="178476" y="284937"/>
                    <a:pt x="154918" y="293875"/>
                  </a:cubicBezTo>
                  <a:lnTo>
                    <a:pt x="154918" y="280621"/>
                  </a:lnTo>
                  <a:cubicBezTo>
                    <a:pt x="169520" y="276404"/>
                    <a:pt x="181353" y="265605"/>
                    <a:pt x="186982" y="251659"/>
                  </a:cubicBezTo>
                  <a:cubicBezTo>
                    <a:pt x="204939" y="259293"/>
                    <a:pt x="226527" y="255795"/>
                    <a:pt x="241148" y="241175"/>
                  </a:cubicBezTo>
                  <a:cubicBezTo>
                    <a:pt x="255768" y="226554"/>
                    <a:pt x="259266" y="204965"/>
                    <a:pt x="251632" y="187009"/>
                  </a:cubicBezTo>
                  <a:cubicBezTo>
                    <a:pt x="269723" y="179698"/>
                    <a:pt x="282518" y="161967"/>
                    <a:pt x="282518" y="141286"/>
                  </a:cubicBezTo>
                  <a:close/>
                  <a:moveTo>
                    <a:pt x="57124" y="381930"/>
                  </a:moveTo>
                  <a:cubicBezTo>
                    <a:pt x="56711" y="381570"/>
                    <a:pt x="55623" y="380591"/>
                    <a:pt x="55623" y="375555"/>
                  </a:cubicBezTo>
                  <a:cubicBezTo>
                    <a:pt x="55623" y="370520"/>
                    <a:pt x="56720" y="369540"/>
                    <a:pt x="57124" y="369180"/>
                  </a:cubicBezTo>
                  <a:cubicBezTo>
                    <a:pt x="64731" y="362283"/>
                    <a:pt x="104636" y="366608"/>
                    <a:pt x="123357" y="375555"/>
                  </a:cubicBezTo>
                  <a:cubicBezTo>
                    <a:pt x="104591" y="384529"/>
                    <a:pt x="64767" y="388791"/>
                    <a:pt x="57124" y="381930"/>
                  </a:cubicBezTo>
                  <a:close/>
                  <a:moveTo>
                    <a:pt x="225395" y="315239"/>
                  </a:moveTo>
                  <a:cubicBezTo>
                    <a:pt x="225808" y="315599"/>
                    <a:pt x="226896" y="316579"/>
                    <a:pt x="226896" y="321614"/>
                  </a:cubicBezTo>
                  <a:cubicBezTo>
                    <a:pt x="226896" y="326649"/>
                    <a:pt x="225799" y="327629"/>
                    <a:pt x="225395" y="327998"/>
                  </a:cubicBezTo>
                  <a:cubicBezTo>
                    <a:pt x="217760" y="334850"/>
                    <a:pt x="178017" y="330624"/>
                    <a:pt x="159162" y="321614"/>
                  </a:cubicBezTo>
                  <a:cubicBezTo>
                    <a:pt x="178206" y="312514"/>
                    <a:pt x="217832" y="308459"/>
                    <a:pt x="225395" y="315239"/>
                  </a:cubicBezTo>
                  <a:close/>
                  <a:moveTo>
                    <a:pt x="141259" y="27326"/>
                  </a:moveTo>
                  <a:cubicBezTo>
                    <a:pt x="152301" y="27326"/>
                    <a:pt x="161472" y="35535"/>
                    <a:pt x="162974" y="46163"/>
                  </a:cubicBezTo>
                  <a:cubicBezTo>
                    <a:pt x="148713" y="42908"/>
                    <a:pt x="133814" y="42908"/>
                    <a:pt x="119544" y="46163"/>
                  </a:cubicBezTo>
                  <a:cubicBezTo>
                    <a:pt x="121046" y="35535"/>
                    <a:pt x="130218" y="27326"/>
                    <a:pt x="141259" y="27326"/>
                  </a:cubicBezTo>
                  <a:close/>
                  <a:moveTo>
                    <a:pt x="60694" y="60694"/>
                  </a:moveTo>
                  <a:cubicBezTo>
                    <a:pt x="68517" y="52880"/>
                    <a:pt x="80817" y="52206"/>
                    <a:pt x="89404" y="58680"/>
                  </a:cubicBezTo>
                  <a:cubicBezTo>
                    <a:pt x="77005" y="66484"/>
                    <a:pt x="66485" y="77005"/>
                    <a:pt x="58680" y="89404"/>
                  </a:cubicBezTo>
                  <a:cubicBezTo>
                    <a:pt x="52206" y="80826"/>
                    <a:pt x="52880" y="68517"/>
                    <a:pt x="60694" y="60694"/>
                  </a:cubicBezTo>
                  <a:close/>
                  <a:moveTo>
                    <a:pt x="46164" y="162974"/>
                  </a:moveTo>
                  <a:cubicBezTo>
                    <a:pt x="35535" y="161472"/>
                    <a:pt x="27326" y="152301"/>
                    <a:pt x="27326" y="141259"/>
                  </a:cubicBezTo>
                  <a:cubicBezTo>
                    <a:pt x="27326" y="130217"/>
                    <a:pt x="35535" y="121046"/>
                    <a:pt x="46164" y="119544"/>
                  </a:cubicBezTo>
                  <a:cubicBezTo>
                    <a:pt x="42908" y="133805"/>
                    <a:pt x="42908" y="148704"/>
                    <a:pt x="46164" y="162974"/>
                  </a:cubicBezTo>
                  <a:close/>
                  <a:moveTo>
                    <a:pt x="60694" y="221825"/>
                  </a:moveTo>
                  <a:cubicBezTo>
                    <a:pt x="52880" y="214011"/>
                    <a:pt x="52206" y="201692"/>
                    <a:pt x="58680" y="193114"/>
                  </a:cubicBezTo>
                  <a:cubicBezTo>
                    <a:pt x="66485" y="205514"/>
                    <a:pt x="77005" y="216034"/>
                    <a:pt x="89404" y="223839"/>
                  </a:cubicBezTo>
                  <a:cubicBezTo>
                    <a:pt x="80817" y="230313"/>
                    <a:pt x="68517" y="229638"/>
                    <a:pt x="60694" y="221825"/>
                  </a:cubicBezTo>
                  <a:close/>
                  <a:moveTo>
                    <a:pt x="141259" y="255193"/>
                  </a:moveTo>
                  <a:cubicBezTo>
                    <a:pt x="130244" y="255193"/>
                    <a:pt x="121046" y="247010"/>
                    <a:pt x="119544" y="236355"/>
                  </a:cubicBezTo>
                  <a:cubicBezTo>
                    <a:pt x="133590" y="239601"/>
                    <a:pt x="148920" y="239601"/>
                    <a:pt x="162974" y="236355"/>
                  </a:cubicBezTo>
                  <a:cubicBezTo>
                    <a:pt x="161472" y="247001"/>
                    <a:pt x="152283" y="255193"/>
                    <a:pt x="141259" y="255193"/>
                  </a:cubicBezTo>
                  <a:close/>
                  <a:moveTo>
                    <a:pt x="141259" y="211466"/>
                  </a:moveTo>
                  <a:cubicBezTo>
                    <a:pt x="102541" y="211466"/>
                    <a:pt x="71052" y="179977"/>
                    <a:pt x="71052" y="141259"/>
                  </a:cubicBezTo>
                  <a:cubicBezTo>
                    <a:pt x="71052" y="102541"/>
                    <a:pt x="102541" y="71052"/>
                    <a:pt x="141259" y="71052"/>
                  </a:cubicBezTo>
                  <a:cubicBezTo>
                    <a:pt x="179977" y="71052"/>
                    <a:pt x="211466" y="102541"/>
                    <a:pt x="211466" y="141259"/>
                  </a:cubicBezTo>
                  <a:cubicBezTo>
                    <a:pt x="211466" y="179977"/>
                    <a:pt x="179977" y="211466"/>
                    <a:pt x="141259" y="211466"/>
                  </a:cubicBezTo>
                  <a:close/>
                  <a:moveTo>
                    <a:pt x="221825" y="221825"/>
                  </a:moveTo>
                  <a:cubicBezTo>
                    <a:pt x="214002" y="229638"/>
                    <a:pt x="201701" y="230313"/>
                    <a:pt x="193114" y="223839"/>
                  </a:cubicBezTo>
                  <a:cubicBezTo>
                    <a:pt x="205514" y="216034"/>
                    <a:pt x="216034" y="205514"/>
                    <a:pt x="223839" y="193114"/>
                  </a:cubicBezTo>
                  <a:cubicBezTo>
                    <a:pt x="230313" y="201692"/>
                    <a:pt x="229638" y="214011"/>
                    <a:pt x="221825" y="221825"/>
                  </a:cubicBezTo>
                  <a:close/>
                  <a:moveTo>
                    <a:pt x="223839" y="89404"/>
                  </a:moveTo>
                  <a:cubicBezTo>
                    <a:pt x="216034" y="77005"/>
                    <a:pt x="205514" y="66484"/>
                    <a:pt x="193114" y="58680"/>
                  </a:cubicBezTo>
                  <a:cubicBezTo>
                    <a:pt x="201701" y="52206"/>
                    <a:pt x="214002" y="52880"/>
                    <a:pt x="221825" y="60694"/>
                  </a:cubicBezTo>
                  <a:cubicBezTo>
                    <a:pt x="229638" y="68517"/>
                    <a:pt x="230313" y="80826"/>
                    <a:pt x="223839" y="89404"/>
                  </a:cubicBezTo>
                  <a:close/>
                  <a:moveTo>
                    <a:pt x="236355" y="162974"/>
                  </a:moveTo>
                  <a:cubicBezTo>
                    <a:pt x="239610" y="148713"/>
                    <a:pt x="239610" y="133814"/>
                    <a:pt x="236355" y="119544"/>
                  </a:cubicBezTo>
                  <a:cubicBezTo>
                    <a:pt x="246983" y="121046"/>
                    <a:pt x="255193" y="130217"/>
                    <a:pt x="255193" y="141259"/>
                  </a:cubicBezTo>
                  <a:cubicBezTo>
                    <a:pt x="255193" y="152301"/>
                    <a:pt x="246983" y="161472"/>
                    <a:pt x="236355" y="162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6423479" y="3075904"/>
              <a:ext cx="79729" cy="128050"/>
            </a:xfrm>
            <a:custGeom>
              <a:rect b="b" l="l" r="r" t="t"/>
              <a:pathLst>
                <a:path extrusionOk="0" h="128050" w="79729">
                  <a:moveTo>
                    <a:pt x="49958" y="49904"/>
                  </a:moveTo>
                  <a:lnTo>
                    <a:pt x="29771" y="49904"/>
                  </a:lnTo>
                  <a:cubicBezTo>
                    <a:pt x="28423" y="50353"/>
                    <a:pt x="27335" y="49265"/>
                    <a:pt x="27335" y="47917"/>
                  </a:cubicBezTo>
                  <a:cubicBezTo>
                    <a:pt x="27335" y="46568"/>
                    <a:pt x="29771" y="45408"/>
                    <a:pt x="29771" y="45408"/>
                  </a:cubicBezTo>
                  <a:lnTo>
                    <a:pt x="65891" y="45408"/>
                  </a:lnTo>
                  <a:cubicBezTo>
                    <a:pt x="73534" y="45408"/>
                    <a:pt x="79702" y="39051"/>
                    <a:pt x="79369" y="31327"/>
                  </a:cubicBezTo>
                  <a:cubicBezTo>
                    <a:pt x="79055" y="24044"/>
                    <a:pt x="72761" y="18433"/>
                    <a:pt x="65468" y="18433"/>
                  </a:cubicBezTo>
                  <a:lnTo>
                    <a:pt x="53518" y="18433"/>
                  </a:lnTo>
                  <a:cubicBezTo>
                    <a:pt x="53518" y="18433"/>
                    <a:pt x="53518" y="13667"/>
                    <a:pt x="53518" y="13667"/>
                  </a:cubicBezTo>
                  <a:cubicBezTo>
                    <a:pt x="53518" y="13667"/>
                    <a:pt x="47404" y="0"/>
                    <a:pt x="39860" y="0"/>
                  </a:cubicBezTo>
                  <a:cubicBezTo>
                    <a:pt x="32316" y="0"/>
                    <a:pt x="26193" y="6123"/>
                    <a:pt x="26543" y="13667"/>
                  </a:cubicBezTo>
                  <a:lnTo>
                    <a:pt x="26543" y="18361"/>
                  </a:lnTo>
                  <a:cubicBezTo>
                    <a:pt x="11455" y="20123"/>
                    <a:pt x="0" y="32721"/>
                    <a:pt x="0" y="47926"/>
                  </a:cubicBezTo>
                  <a:cubicBezTo>
                    <a:pt x="0" y="64344"/>
                    <a:pt x="13353" y="77697"/>
                    <a:pt x="29771" y="77787"/>
                  </a:cubicBezTo>
                  <a:lnTo>
                    <a:pt x="49958" y="77787"/>
                  </a:lnTo>
                  <a:cubicBezTo>
                    <a:pt x="51307" y="77697"/>
                    <a:pt x="52394" y="78785"/>
                    <a:pt x="52394" y="80134"/>
                  </a:cubicBezTo>
                  <a:cubicBezTo>
                    <a:pt x="52394" y="81483"/>
                    <a:pt x="49958" y="83182"/>
                    <a:pt x="49958" y="83182"/>
                  </a:cubicBezTo>
                  <a:lnTo>
                    <a:pt x="14881" y="83182"/>
                  </a:lnTo>
                  <a:cubicBezTo>
                    <a:pt x="7589" y="83182"/>
                    <a:pt x="1295" y="88793"/>
                    <a:pt x="980" y="96076"/>
                  </a:cubicBezTo>
                  <a:cubicBezTo>
                    <a:pt x="647" y="103800"/>
                    <a:pt x="6816" y="110157"/>
                    <a:pt x="14459" y="110157"/>
                  </a:cubicBezTo>
                  <a:lnTo>
                    <a:pt x="26552" y="110157"/>
                  </a:lnTo>
                  <a:lnTo>
                    <a:pt x="26552" y="114383"/>
                  </a:lnTo>
                  <a:cubicBezTo>
                    <a:pt x="26552" y="114383"/>
                    <a:pt x="32325" y="128050"/>
                    <a:pt x="39869" y="128050"/>
                  </a:cubicBezTo>
                  <a:cubicBezTo>
                    <a:pt x="47413" y="128050"/>
                    <a:pt x="53536" y="121936"/>
                    <a:pt x="53527" y="114383"/>
                  </a:cubicBezTo>
                  <a:lnTo>
                    <a:pt x="53527" y="109689"/>
                  </a:lnTo>
                  <a:cubicBezTo>
                    <a:pt x="68274" y="107927"/>
                    <a:pt x="79729" y="95330"/>
                    <a:pt x="79729" y="80125"/>
                  </a:cubicBezTo>
                  <a:cubicBezTo>
                    <a:pt x="79729" y="63706"/>
                    <a:pt x="66376" y="50353"/>
                    <a:pt x="49958" y="49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5" name="Google Shape;1375;p52"/>
          <p:cNvGrpSpPr/>
          <p:nvPr/>
        </p:nvGrpSpPr>
        <p:grpSpPr>
          <a:xfrm>
            <a:off x="5566113" y="1797977"/>
            <a:ext cx="258043" cy="460382"/>
            <a:chOff x="5712706" y="1559459"/>
            <a:chExt cx="258069" cy="460382"/>
          </a:xfrm>
        </p:grpSpPr>
        <p:sp>
          <p:nvSpPr>
            <p:cNvPr id="1376" name="Google Shape;1376;p52"/>
            <p:cNvSpPr/>
            <p:nvPr/>
          </p:nvSpPr>
          <p:spPr>
            <a:xfrm>
              <a:off x="5712706" y="1559459"/>
              <a:ext cx="258069" cy="460382"/>
            </a:xfrm>
            <a:custGeom>
              <a:rect b="b" l="l" r="r" t="t"/>
              <a:pathLst>
                <a:path extrusionOk="0" h="460382" w="258069">
                  <a:moveTo>
                    <a:pt x="223245" y="0"/>
                  </a:moveTo>
                  <a:lnTo>
                    <a:pt x="34825" y="0"/>
                  </a:lnTo>
                  <a:cubicBezTo>
                    <a:pt x="15591" y="0"/>
                    <a:pt x="0" y="15592"/>
                    <a:pt x="0" y="34825"/>
                  </a:cubicBezTo>
                  <a:lnTo>
                    <a:pt x="0" y="425558"/>
                  </a:lnTo>
                  <a:cubicBezTo>
                    <a:pt x="0" y="444791"/>
                    <a:pt x="15591" y="460382"/>
                    <a:pt x="34825" y="460382"/>
                  </a:cubicBezTo>
                  <a:lnTo>
                    <a:pt x="223245" y="460382"/>
                  </a:lnTo>
                  <a:cubicBezTo>
                    <a:pt x="242478" y="460382"/>
                    <a:pt x="258070" y="444791"/>
                    <a:pt x="258070" y="425558"/>
                  </a:cubicBezTo>
                  <a:lnTo>
                    <a:pt x="258070" y="34825"/>
                  </a:lnTo>
                  <a:cubicBezTo>
                    <a:pt x="258070" y="15592"/>
                    <a:pt x="242478" y="0"/>
                    <a:pt x="223245" y="0"/>
                  </a:cubicBezTo>
                  <a:close/>
                  <a:moveTo>
                    <a:pt x="34537" y="26975"/>
                  </a:moveTo>
                  <a:lnTo>
                    <a:pt x="222643" y="26975"/>
                  </a:lnTo>
                  <a:cubicBezTo>
                    <a:pt x="226797" y="26975"/>
                    <a:pt x="230196" y="30374"/>
                    <a:pt x="230196" y="34528"/>
                  </a:cubicBezTo>
                  <a:lnTo>
                    <a:pt x="230196" y="67438"/>
                  </a:lnTo>
                  <a:lnTo>
                    <a:pt x="26984" y="67438"/>
                  </a:lnTo>
                  <a:lnTo>
                    <a:pt x="26984" y="34528"/>
                  </a:lnTo>
                  <a:cubicBezTo>
                    <a:pt x="26984" y="30374"/>
                    <a:pt x="30383" y="26975"/>
                    <a:pt x="34537" y="26975"/>
                  </a:cubicBezTo>
                  <a:close/>
                  <a:moveTo>
                    <a:pt x="230196" y="425306"/>
                  </a:moveTo>
                  <a:cubicBezTo>
                    <a:pt x="230196" y="429271"/>
                    <a:pt x="226968" y="432499"/>
                    <a:pt x="223002" y="432499"/>
                  </a:cubicBezTo>
                  <a:lnTo>
                    <a:pt x="34537" y="432499"/>
                  </a:lnTo>
                  <a:cubicBezTo>
                    <a:pt x="30383" y="432499"/>
                    <a:pt x="26984" y="429100"/>
                    <a:pt x="26984" y="424946"/>
                  </a:cubicBezTo>
                  <a:lnTo>
                    <a:pt x="26984" y="392936"/>
                  </a:lnTo>
                  <a:lnTo>
                    <a:pt x="230196" y="392936"/>
                  </a:lnTo>
                  <a:lnTo>
                    <a:pt x="230196" y="425306"/>
                  </a:lnTo>
                  <a:lnTo>
                    <a:pt x="230196" y="425306"/>
                  </a:lnTo>
                  <a:close/>
                  <a:moveTo>
                    <a:pt x="230196" y="365062"/>
                  </a:moveTo>
                  <a:lnTo>
                    <a:pt x="26984" y="365062"/>
                  </a:lnTo>
                  <a:lnTo>
                    <a:pt x="26984" y="94413"/>
                  </a:lnTo>
                  <a:lnTo>
                    <a:pt x="230196" y="94413"/>
                  </a:lnTo>
                  <a:lnTo>
                    <a:pt x="230196" y="365062"/>
                  </a:lnTo>
                  <a:lnTo>
                    <a:pt x="230196" y="3650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5794022" y="1591829"/>
              <a:ext cx="95015" cy="26975"/>
            </a:xfrm>
            <a:custGeom>
              <a:rect b="b" l="l" r="r" t="t"/>
              <a:pathLst>
                <a:path extrusionOk="0" h="26975" w="95015">
                  <a:moveTo>
                    <a:pt x="81532" y="0"/>
                  </a:moveTo>
                  <a:lnTo>
                    <a:pt x="13915" y="0"/>
                  </a:lnTo>
                  <a:cubicBezTo>
                    <a:pt x="6632" y="0"/>
                    <a:pt x="338" y="5602"/>
                    <a:pt x="14" y="12876"/>
                  </a:cubicBezTo>
                  <a:cubicBezTo>
                    <a:pt x="-328" y="20600"/>
                    <a:pt x="5831" y="26975"/>
                    <a:pt x="13483" y="26975"/>
                  </a:cubicBezTo>
                  <a:lnTo>
                    <a:pt x="81101" y="26975"/>
                  </a:lnTo>
                  <a:cubicBezTo>
                    <a:pt x="88384" y="26975"/>
                    <a:pt x="94678" y="21373"/>
                    <a:pt x="95002" y="14099"/>
                  </a:cubicBezTo>
                  <a:cubicBezTo>
                    <a:pt x="95343" y="6375"/>
                    <a:pt x="89175" y="0"/>
                    <a:pt x="8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5764915" y="1832806"/>
              <a:ext cx="113647" cy="26975"/>
            </a:xfrm>
            <a:custGeom>
              <a:rect b="b" l="l" r="r" t="t"/>
              <a:pathLst>
                <a:path extrusionOk="0" h="26975" w="113647">
                  <a:moveTo>
                    <a:pt x="113642" y="12867"/>
                  </a:moveTo>
                  <a:cubicBezTo>
                    <a:pt x="113318" y="5593"/>
                    <a:pt x="107024" y="0"/>
                    <a:pt x="99741" y="0"/>
                  </a:cubicBezTo>
                  <a:lnTo>
                    <a:pt x="13484" y="0"/>
                  </a:lnTo>
                  <a:cubicBezTo>
                    <a:pt x="5823" y="0"/>
                    <a:pt x="-337" y="6384"/>
                    <a:pt x="14" y="14108"/>
                  </a:cubicBezTo>
                  <a:cubicBezTo>
                    <a:pt x="338" y="21382"/>
                    <a:pt x="6632" y="26975"/>
                    <a:pt x="13906" y="26975"/>
                  </a:cubicBezTo>
                  <a:lnTo>
                    <a:pt x="100163" y="26975"/>
                  </a:lnTo>
                  <a:cubicBezTo>
                    <a:pt x="107815" y="26975"/>
                    <a:pt x="113984" y="20591"/>
                    <a:pt x="113633" y="128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5765154" y="1875067"/>
              <a:ext cx="157669" cy="26975"/>
            </a:xfrm>
            <a:custGeom>
              <a:rect b="b" l="l" r="r" t="t"/>
              <a:pathLst>
                <a:path extrusionOk="0" h="26975" w="157669">
                  <a:moveTo>
                    <a:pt x="144182" y="0"/>
                  </a:moveTo>
                  <a:lnTo>
                    <a:pt x="13488" y="0"/>
                  </a:lnTo>
                  <a:cubicBezTo>
                    <a:pt x="6033" y="0"/>
                    <a:pt x="0" y="6042"/>
                    <a:pt x="0" y="13488"/>
                  </a:cubicBezTo>
                  <a:cubicBezTo>
                    <a:pt x="0" y="20933"/>
                    <a:pt x="6033" y="26975"/>
                    <a:pt x="13488" y="26975"/>
                  </a:cubicBezTo>
                  <a:lnTo>
                    <a:pt x="144182" y="26975"/>
                  </a:lnTo>
                  <a:cubicBezTo>
                    <a:pt x="151635" y="26975"/>
                    <a:pt x="157669" y="20933"/>
                    <a:pt x="157669" y="13488"/>
                  </a:cubicBezTo>
                  <a:cubicBezTo>
                    <a:pt x="157669" y="6042"/>
                    <a:pt x="151635" y="0"/>
                    <a:pt x="14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5764875" y="1667827"/>
              <a:ext cx="162916" cy="139802"/>
            </a:xfrm>
            <a:custGeom>
              <a:rect b="b" l="l" r="r" t="t"/>
              <a:pathLst>
                <a:path extrusionOk="0" h="139802" w="162916">
                  <a:moveTo>
                    <a:pt x="144622" y="112827"/>
                  </a:moveTo>
                  <a:lnTo>
                    <a:pt x="121378" y="112827"/>
                  </a:lnTo>
                  <a:lnTo>
                    <a:pt x="121378" y="86725"/>
                  </a:lnTo>
                  <a:lnTo>
                    <a:pt x="158712" y="49571"/>
                  </a:lnTo>
                  <a:cubicBezTo>
                    <a:pt x="163936" y="44374"/>
                    <a:pt x="164422" y="35868"/>
                    <a:pt x="159440" y="30446"/>
                  </a:cubicBezTo>
                  <a:cubicBezTo>
                    <a:pt x="154135" y="24673"/>
                    <a:pt x="145125" y="24529"/>
                    <a:pt x="139640" y="29996"/>
                  </a:cubicBezTo>
                  <a:lnTo>
                    <a:pt x="105077" y="64398"/>
                  </a:lnTo>
                  <a:lnTo>
                    <a:pt x="70225" y="46550"/>
                  </a:lnTo>
                  <a:cubicBezTo>
                    <a:pt x="65126" y="43942"/>
                    <a:pt x="58797" y="44859"/>
                    <a:pt x="52106" y="50488"/>
                  </a:cubicBezTo>
                  <a:lnTo>
                    <a:pt x="26975" y="69317"/>
                  </a:lnTo>
                  <a:lnTo>
                    <a:pt x="26975" y="13488"/>
                  </a:lnTo>
                  <a:cubicBezTo>
                    <a:pt x="26975" y="6033"/>
                    <a:pt x="20942" y="0"/>
                    <a:pt x="13488" y="0"/>
                  </a:cubicBezTo>
                  <a:cubicBezTo>
                    <a:pt x="6033" y="0"/>
                    <a:pt x="0" y="6033"/>
                    <a:pt x="0" y="13488"/>
                  </a:cubicBezTo>
                  <a:lnTo>
                    <a:pt x="0" y="126315"/>
                  </a:lnTo>
                  <a:cubicBezTo>
                    <a:pt x="0" y="133769"/>
                    <a:pt x="6042" y="139802"/>
                    <a:pt x="13488" y="139802"/>
                  </a:cubicBezTo>
                  <a:lnTo>
                    <a:pt x="144631" y="139802"/>
                  </a:lnTo>
                  <a:cubicBezTo>
                    <a:pt x="152085" y="139802"/>
                    <a:pt x="158119" y="133769"/>
                    <a:pt x="158119" y="126315"/>
                  </a:cubicBezTo>
                  <a:cubicBezTo>
                    <a:pt x="158119" y="118870"/>
                    <a:pt x="152085" y="112827"/>
                    <a:pt x="144631" y="112827"/>
                  </a:cubicBezTo>
                  <a:close/>
                  <a:moveTo>
                    <a:pt x="49445" y="112827"/>
                  </a:moveTo>
                  <a:lnTo>
                    <a:pt x="26966" y="112827"/>
                  </a:lnTo>
                  <a:lnTo>
                    <a:pt x="26966" y="103449"/>
                  </a:lnTo>
                  <a:lnTo>
                    <a:pt x="49445" y="86689"/>
                  </a:lnTo>
                  <a:lnTo>
                    <a:pt x="49445" y="112827"/>
                  </a:lnTo>
                  <a:close/>
                  <a:moveTo>
                    <a:pt x="93504" y="112827"/>
                  </a:moveTo>
                  <a:lnTo>
                    <a:pt x="76420" y="112827"/>
                  </a:lnTo>
                  <a:lnTo>
                    <a:pt x="76420" y="80547"/>
                  </a:lnTo>
                  <a:lnTo>
                    <a:pt x="93504" y="89395"/>
                  </a:lnTo>
                  <a:lnTo>
                    <a:pt x="93504" y="1128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1" name="Google Shape;1381;p52"/>
          <p:cNvSpPr txBox="1"/>
          <p:nvPr>
            <p:ph idx="5" type="subTitle"/>
          </p:nvPr>
        </p:nvSpPr>
        <p:spPr>
          <a:xfrm>
            <a:off x="6709150" y="2867950"/>
            <a:ext cx="1456800" cy="21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Actualización de las tiendas fisicas con comodidades digitales (Reservas de provadores, Click&amp;Collect, contros de inventario online)</a:t>
            </a:r>
            <a:endParaRPr/>
          </a:p>
        </p:txBody>
      </p:sp>
      <p:sp>
        <p:nvSpPr>
          <p:cNvPr id="1382" name="Google Shape;1382;p52"/>
          <p:cNvSpPr txBox="1"/>
          <p:nvPr>
            <p:ph idx="6" type="subTitle"/>
          </p:nvPr>
        </p:nvSpPr>
        <p:spPr>
          <a:xfrm>
            <a:off x="6709148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Actualización</a:t>
            </a:r>
            <a:endParaRPr/>
          </a:p>
        </p:txBody>
      </p:sp>
      <p:sp>
        <p:nvSpPr>
          <p:cNvPr id="1383" name="Google Shape;1383;p52"/>
          <p:cNvSpPr/>
          <p:nvPr/>
        </p:nvSpPr>
        <p:spPr>
          <a:xfrm>
            <a:off x="6812764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384" name="Google Shape;1384;p52"/>
          <p:cNvGrpSpPr/>
          <p:nvPr/>
        </p:nvGrpSpPr>
        <p:grpSpPr>
          <a:xfrm>
            <a:off x="7123263" y="1797977"/>
            <a:ext cx="258043" cy="460382"/>
            <a:chOff x="5712706" y="1559459"/>
            <a:chExt cx="258069" cy="460382"/>
          </a:xfrm>
        </p:grpSpPr>
        <p:sp>
          <p:nvSpPr>
            <p:cNvPr id="1385" name="Google Shape;1385;p52"/>
            <p:cNvSpPr/>
            <p:nvPr/>
          </p:nvSpPr>
          <p:spPr>
            <a:xfrm>
              <a:off x="5712706" y="1559459"/>
              <a:ext cx="258069" cy="460382"/>
            </a:xfrm>
            <a:custGeom>
              <a:rect b="b" l="l" r="r" t="t"/>
              <a:pathLst>
                <a:path extrusionOk="0" h="460382" w="258069">
                  <a:moveTo>
                    <a:pt x="223245" y="0"/>
                  </a:moveTo>
                  <a:lnTo>
                    <a:pt x="34825" y="0"/>
                  </a:lnTo>
                  <a:cubicBezTo>
                    <a:pt x="15591" y="0"/>
                    <a:pt x="0" y="15592"/>
                    <a:pt x="0" y="34825"/>
                  </a:cubicBezTo>
                  <a:lnTo>
                    <a:pt x="0" y="425558"/>
                  </a:lnTo>
                  <a:cubicBezTo>
                    <a:pt x="0" y="444791"/>
                    <a:pt x="15591" y="460382"/>
                    <a:pt x="34825" y="460382"/>
                  </a:cubicBezTo>
                  <a:lnTo>
                    <a:pt x="223245" y="460382"/>
                  </a:lnTo>
                  <a:cubicBezTo>
                    <a:pt x="242478" y="460382"/>
                    <a:pt x="258070" y="444791"/>
                    <a:pt x="258070" y="425558"/>
                  </a:cubicBezTo>
                  <a:lnTo>
                    <a:pt x="258070" y="34825"/>
                  </a:lnTo>
                  <a:cubicBezTo>
                    <a:pt x="258070" y="15592"/>
                    <a:pt x="242478" y="0"/>
                    <a:pt x="223245" y="0"/>
                  </a:cubicBezTo>
                  <a:close/>
                  <a:moveTo>
                    <a:pt x="34537" y="26975"/>
                  </a:moveTo>
                  <a:lnTo>
                    <a:pt x="222643" y="26975"/>
                  </a:lnTo>
                  <a:cubicBezTo>
                    <a:pt x="226797" y="26975"/>
                    <a:pt x="230196" y="30374"/>
                    <a:pt x="230196" y="34528"/>
                  </a:cubicBezTo>
                  <a:lnTo>
                    <a:pt x="230196" y="67438"/>
                  </a:lnTo>
                  <a:lnTo>
                    <a:pt x="26984" y="67438"/>
                  </a:lnTo>
                  <a:lnTo>
                    <a:pt x="26984" y="34528"/>
                  </a:lnTo>
                  <a:cubicBezTo>
                    <a:pt x="26984" y="30374"/>
                    <a:pt x="30383" y="26975"/>
                    <a:pt x="34537" y="26975"/>
                  </a:cubicBezTo>
                  <a:close/>
                  <a:moveTo>
                    <a:pt x="230196" y="425306"/>
                  </a:moveTo>
                  <a:cubicBezTo>
                    <a:pt x="230196" y="429271"/>
                    <a:pt x="226968" y="432499"/>
                    <a:pt x="223002" y="432499"/>
                  </a:cubicBezTo>
                  <a:lnTo>
                    <a:pt x="34537" y="432499"/>
                  </a:lnTo>
                  <a:cubicBezTo>
                    <a:pt x="30383" y="432499"/>
                    <a:pt x="26984" y="429100"/>
                    <a:pt x="26984" y="424946"/>
                  </a:cubicBezTo>
                  <a:lnTo>
                    <a:pt x="26984" y="392936"/>
                  </a:lnTo>
                  <a:lnTo>
                    <a:pt x="230196" y="392936"/>
                  </a:lnTo>
                  <a:lnTo>
                    <a:pt x="230196" y="425306"/>
                  </a:lnTo>
                  <a:lnTo>
                    <a:pt x="230196" y="425306"/>
                  </a:lnTo>
                  <a:close/>
                  <a:moveTo>
                    <a:pt x="230196" y="365062"/>
                  </a:moveTo>
                  <a:lnTo>
                    <a:pt x="26984" y="365062"/>
                  </a:lnTo>
                  <a:lnTo>
                    <a:pt x="26984" y="94413"/>
                  </a:lnTo>
                  <a:lnTo>
                    <a:pt x="230196" y="94413"/>
                  </a:lnTo>
                  <a:lnTo>
                    <a:pt x="230196" y="365062"/>
                  </a:lnTo>
                  <a:lnTo>
                    <a:pt x="230196" y="3650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5794022" y="1591829"/>
              <a:ext cx="95015" cy="26975"/>
            </a:xfrm>
            <a:custGeom>
              <a:rect b="b" l="l" r="r" t="t"/>
              <a:pathLst>
                <a:path extrusionOk="0" h="26975" w="95015">
                  <a:moveTo>
                    <a:pt x="81532" y="0"/>
                  </a:moveTo>
                  <a:lnTo>
                    <a:pt x="13915" y="0"/>
                  </a:lnTo>
                  <a:cubicBezTo>
                    <a:pt x="6632" y="0"/>
                    <a:pt x="338" y="5602"/>
                    <a:pt x="14" y="12876"/>
                  </a:cubicBezTo>
                  <a:cubicBezTo>
                    <a:pt x="-328" y="20600"/>
                    <a:pt x="5831" y="26975"/>
                    <a:pt x="13483" y="26975"/>
                  </a:cubicBezTo>
                  <a:lnTo>
                    <a:pt x="81101" y="26975"/>
                  </a:lnTo>
                  <a:cubicBezTo>
                    <a:pt x="88384" y="26975"/>
                    <a:pt x="94678" y="21373"/>
                    <a:pt x="95002" y="14099"/>
                  </a:cubicBezTo>
                  <a:cubicBezTo>
                    <a:pt x="95343" y="6375"/>
                    <a:pt x="89175" y="0"/>
                    <a:pt x="8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5764915" y="1832806"/>
              <a:ext cx="113647" cy="26975"/>
            </a:xfrm>
            <a:custGeom>
              <a:rect b="b" l="l" r="r" t="t"/>
              <a:pathLst>
                <a:path extrusionOk="0" h="26975" w="113647">
                  <a:moveTo>
                    <a:pt x="113642" y="12867"/>
                  </a:moveTo>
                  <a:cubicBezTo>
                    <a:pt x="113318" y="5593"/>
                    <a:pt x="107024" y="0"/>
                    <a:pt x="99741" y="0"/>
                  </a:cubicBezTo>
                  <a:lnTo>
                    <a:pt x="13484" y="0"/>
                  </a:lnTo>
                  <a:cubicBezTo>
                    <a:pt x="5823" y="0"/>
                    <a:pt x="-337" y="6384"/>
                    <a:pt x="14" y="14108"/>
                  </a:cubicBezTo>
                  <a:cubicBezTo>
                    <a:pt x="338" y="21382"/>
                    <a:pt x="6632" y="26975"/>
                    <a:pt x="13906" y="26975"/>
                  </a:cubicBezTo>
                  <a:lnTo>
                    <a:pt x="100163" y="26975"/>
                  </a:lnTo>
                  <a:cubicBezTo>
                    <a:pt x="107815" y="26975"/>
                    <a:pt x="113984" y="20591"/>
                    <a:pt x="113633" y="128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5765154" y="1875067"/>
              <a:ext cx="157669" cy="26975"/>
            </a:xfrm>
            <a:custGeom>
              <a:rect b="b" l="l" r="r" t="t"/>
              <a:pathLst>
                <a:path extrusionOk="0" h="26975" w="157669">
                  <a:moveTo>
                    <a:pt x="144182" y="0"/>
                  </a:moveTo>
                  <a:lnTo>
                    <a:pt x="13488" y="0"/>
                  </a:lnTo>
                  <a:cubicBezTo>
                    <a:pt x="6033" y="0"/>
                    <a:pt x="0" y="6042"/>
                    <a:pt x="0" y="13488"/>
                  </a:cubicBezTo>
                  <a:cubicBezTo>
                    <a:pt x="0" y="20933"/>
                    <a:pt x="6033" y="26975"/>
                    <a:pt x="13488" y="26975"/>
                  </a:cubicBezTo>
                  <a:lnTo>
                    <a:pt x="144182" y="26975"/>
                  </a:lnTo>
                  <a:cubicBezTo>
                    <a:pt x="151635" y="26975"/>
                    <a:pt x="157669" y="20933"/>
                    <a:pt x="157669" y="13488"/>
                  </a:cubicBezTo>
                  <a:cubicBezTo>
                    <a:pt x="157669" y="6042"/>
                    <a:pt x="151635" y="0"/>
                    <a:pt x="14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5764875" y="1667827"/>
              <a:ext cx="162916" cy="139802"/>
            </a:xfrm>
            <a:custGeom>
              <a:rect b="b" l="l" r="r" t="t"/>
              <a:pathLst>
                <a:path extrusionOk="0" h="139802" w="162916">
                  <a:moveTo>
                    <a:pt x="144622" y="112827"/>
                  </a:moveTo>
                  <a:lnTo>
                    <a:pt x="121378" y="112827"/>
                  </a:lnTo>
                  <a:lnTo>
                    <a:pt x="121378" y="86725"/>
                  </a:lnTo>
                  <a:lnTo>
                    <a:pt x="158712" y="49571"/>
                  </a:lnTo>
                  <a:cubicBezTo>
                    <a:pt x="163936" y="44374"/>
                    <a:pt x="164422" y="35868"/>
                    <a:pt x="159440" y="30446"/>
                  </a:cubicBezTo>
                  <a:cubicBezTo>
                    <a:pt x="154135" y="24673"/>
                    <a:pt x="145125" y="24529"/>
                    <a:pt x="139640" y="29996"/>
                  </a:cubicBezTo>
                  <a:lnTo>
                    <a:pt x="105077" y="64398"/>
                  </a:lnTo>
                  <a:lnTo>
                    <a:pt x="70225" y="46550"/>
                  </a:lnTo>
                  <a:cubicBezTo>
                    <a:pt x="65126" y="43942"/>
                    <a:pt x="58797" y="44859"/>
                    <a:pt x="52106" y="50488"/>
                  </a:cubicBezTo>
                  <a:lnTo>
                    <a:pt x="26975" y="69317"/>
                  </a:lnTo>
                  <a:lnTo>
                    <a:pt x="26975" y="13488"/>
                  </a:lnTo>
                  <a:cubicBezTo>
                    <a:pt x="26975" y="6033"/>
                    <a:pt x="20942" y="0"/>
                    <a:pt x="13488" y="0"/>
                  </a:cubicBezTo>
                  <a:cubicBezTo>
                    <a:pt x="6033" y="0"/>
                    <a:pt x="0" y="6033"/>
                    <a:pt x="0" y="13488"/>
                  </a:cubicBezTo>
                  <a:lnTo>
                    <a:pt x="0" y="126315"/>
                  </a:lnTo>
                  <a:cubicBezTo>
                    <a:pt x="0" y="133769"/>
                    <a:pt x="6042" y="139802"/>
                    <a:pt x="13488" y="139802"/>
                  </a:cubicBezTo>
                  <a:lnTo>
                    <a:pt x="144631" y="139802"/>
                  </a:lnTo>
                  <a:cubicBezTo>
                    <a:pt x="152085" y="139802"/>
                    <a:pt x="158119" y="133769"/>
                    <a:pt x="158119" y="126315"/>
                  </a:cubicBezTo>
                  <a:cubicBezTo>
                    <a:pt x="158119" y="118870"/>
                    <a:pt x="152085" y="112827"/>
                    <a:pt x="144631" y="112827"/>
                  </a:cubicBezTo>
                  <a:close/>
                  <a:moveTo>
                    <a:pt x="49445" y="112827"/>
                  </a:moveTo>
                  <a:lnTo>
                    <a:pt x="26966" y="112827"/>
                  </a:lnTo>
                  <a:lnTo>
                    <a:pt x="26966" y="103449"/>
                  </a:lnTo>
                  <a:lnTo>
                    <a:pt x="49445" y="86689"/>
                  </a:lnTo>
                  <a:lnTo>
                    <a:pt x="49445" y="112827"/>
                  </a:lnTo>
                  <a:close/>
                  <a:moveTo>
                    <a:pt x="93504" y="112827"/>
                  </a:moveTo>
                  <a:lnTo>
                    <a:pt x="76420" y="112827"/>
                  </a:lnTo>
                  <a:lnTo>
                    <a:pt x="76420" y="80547"/>
                  </a:lnTo>
                  <a:lnTo>
                    <a:pt x="93504" y="89395"/>
                  </a:lnTo>
                  <a:lnTo>
                    <a:pt x="93504" y="1128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empresa y sus datos</a:t>
            </a:r>
            <a:endParaRPr/>
          </a:p>
        </p:txBody>
      </p:sp>
      <p:sp>
        <p:nvSpPr>
          <p:cNvPr id="979" name="Google Shape;979;p35"/>
          <p:cNvSpPr txBox="1"/>
          <p:nvPr>
            <p:ph idx="2" type="title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80" name="Google Shape;980;p35"/>
          <p:cNvSpPr txBox="1"/>
          <p:nvPr>
            <p:ph idx="3" type="title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1" name="Google Shape;981;p35"/>
          <p:cNvSpPr txBox="1"/>
          <p:nvPr>
            <p:ph idx="4" type="title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2" name="Google Shape;982;p35"/>
          <p:cNvSpPr txBox="1"/>
          <p:nvPr>
            <p:ph idx="5" type="title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83" name="Google Shape;983;p35"/>
          <p:cNvSpPr txBox="1"/>
          <p:nvPr>
            <p:ph idx="1" type="subTitle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Empresa y sector</a:t>
            </a:r>
            <a:endParaRPr/>
          </a:p>
        </p:txBody>
      </p:sp>
      <p:sp>
        <p:nvSpPr>
          <p:cNvPr id="984" name="Google Shape;984;p35"/>
          <p:cNvSpPr txBox="1"/>
          <p:nvPr>
            <p:ph idx="6" type="subTitle"/>
          </p:nvPr>
        </p:nvSpPr>
        <p:spPr>
          <a:xfrm>
            <a:off x="6164025" y="1518150"/>
            <a:ext cx="215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datos utilizados</a:t>
            </a:r>
            <a:endParaRPr/>
          </a:p>
        </p:txBody>
      </p:sp>
      <p:sp>
        <p:nvSpPr>
          <p:cNvPr id="985" name="Google Shape;985;p35"/>
          <p:cNvSpPr txBox="1"/>
          <p:nvPr>
            <p:ph idx="7" type="subTitle"/>
          </p:nvPr>
        </p:nvSpPr>
        <p:spPr>
          <a:xfrm>
            <a:off x="2448400" y="2618825"/>
            <a:ext cx="1867800" cy="5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Contexto del negocio</a:t>
            </a:r>
            <a:endParaRPr/>
          </a:p>
        </p:txBody>
      </p:sp>
      <p:sp>
        <p:nvSpPr>
          <p:cNvPr id="986" name="Google Shape;986;p35"/>
          <p:cNvSpPr txBox="1"/>
          <p:nvPr>
            <p:ph idx="8" type="subTitle"/>
          </p:nvPr>
        </p:nvSpPr>
        <p:spPr>
          <a:xfrm>
            <a:off x="2448276" y="3719500"/>
            <a:ext cx="18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Problema identificado</a:t>
            </a:r>
            <a:endParaRPr/>
          </a:p>
        </p:txBody>
      </p:sp>
      <p:sp>
        <p:nvSpPr>
          <p:cNvPr id="987" name="Google Shape;987;p35"/>
          <p:cNvSpPr txBox="1"/>
          <p:nvPr>
            <p:ph idx="9" type="title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88" name="Google Shape;988;p35"/>
          <p:cNvSpPr txBox="1"/>
          <p:nvPr>
            <p:ph idx="14" type="subTitle"/>
          </p:nvPr>
        </p:nvSpPr>
        <p:spPr>
          <a:xfrm>
            <a:off x="6163922" y="2618825"/>
            <a:ext cx="2257500" cy="5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Origen de los datos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53"/>
          <p:cNvSpPr txBox="1"/>
          <p:nvPr>
            <p:ph type="title"/>
          </p:nvPr>
        </p:nvSpPr>
        <p:spPr>
          <a:xfrm>
            <a:off x="2364450" y="2647050"/>
            <a:ext cx="44151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Resultados obtenidos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  <p:sp>
        <p:nvSpPr>
          <p:cNvPr id="1395" name="Google Shape;1395;p53"/>
          <p:cNvSpPr txBox="1"/>
          <p:nvPr>
            <p:ph idx="2" type="title"/>
          </p:nvPr>
        </p:nvSpPr>
        <p:spPr>
          <a:xfrm>
            <a:off x="4027350" y="1272000"/>
            <a:ext cx="12366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396" name="Google Shape;1396;p53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397" name="Google Shape;1397;p53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53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53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53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53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53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53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53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53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53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53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53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53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53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11" name="Google Shape;1411;p53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5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obtenidos</a:t>
            </a:r>
            <a:endParaRPr/>
          </a:p>
        </p:txBody>
      </p:sp>
      <p:sp>
        <p:nvSpPr>
          <p:cNvPr id="1417" name="Google Shape;1417;p54"/>
          <p:cNvSpPr txBox="1"/>
          <p:nvPr>
            <p:ph idx="1" type="subTitle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Reducción </a:t>
            </a:r>
            <a:r>
              <a:rPr lang="en"/>
              <a:t>del </a:t>
            </a:r>
            <a:r>
              <a:rPr b="1" lang="en"/>
              <a:t>margen </a:t>
            </a:r>
            <a:r>
              <a:rPr lang="en"/>
              <a:t>de </a:t>
            </a:r>
            <a:r>
              <a:rPr b="1" lang="en"/>
              <a:t>error </a:t>
            </a:r>
            <a:r>
              <a:rPr lang="en"/>
              <a:t>en </a:t>
            </a:r>
            <a:r>
              <a:rPr b="1" lang="en"/>
              <a:t>predicción </a:t>
            </a:r>
            <a:r>
              <a:rPr lang="en"/>
              <a:t>de </a:t>
            </a:r>
            <a:r>
              <a:rPr b="1" lang="en"/>
              <a:t>tendencias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54"/>
          <p:cNvSpPr txBox="1"/>
          <p:nvPr>
            <p:ph idx="2" type="subTitle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Incremento en la rotación de inventario</a:t>
            </a:r>
            <a:r>
              <a:rPr lang="en"/>
              <a:t>, reduciendo excedentes y faltantes.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54"/>
          <p:cNvSpPr txBox="1"/>
          <p:nvPr>
            <p:ph idx="3" type="subTitle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endParaRPr/>
          </a:p>
        </p:txBody>
      </p:sp>
      <p:sp>
        <p:nvSpPr>
          <p:cNvPr id="1420" name="Google Shape;1420;p54"/>
          <p:cNvSpPr txBox="1"/>
          <p:nvPr>
            <p:ph idx="4" type="subTitle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Inventario</a:t>
            </a:r>
            <a:endParaRPr/>
          </a:p>
        </p:txBody>
      </p:sp>
      <p:sp>
        <p:nvSpPr>
          <p:cNvPr id="1421" name="Google Shape;1421;p54"/>
          <p:cNvSpPr txBox="1"/>
          <p:nvPr>
            <p:ph idx="5" type="subTitle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Aumento de ventas</a:t>
            </a:r>
            <a:r>
              <a:rPr lang="en"/>
              <a:t>, al </a:t>
            </a:r>
            <a:r>
              <a:rPr b="1" lang="en"/>
              <a:t>ofrecer </a:t>
            </a:r>
            <a:r>
              <a:rPr lang="en"/>
              <a:t>lo que el </a:t>
            </a:r>
            <a:r>
              <a:rPr b="1" lang="en"/>
              <a:t>cliente </a:t>
            </a:r>
            <a:r>
              <a:rPr lang="en"/>
              <a:t>realmente </a:t>
            </a:r>
            <a:r>
              <a:rPr b="1" lang="en"/>
              <a:t>desea</a:t>
            </a:r>
            <a:r>
              <a:rPr lang="en"/>
              <a:t>, en el momento oportuno.</a:t>
            </a:r>
            <a:endParaRPr/>
          </a:p>
        </p:txBody>
      </p:sp>
      <p:sp>
        <p:nvSpPr>
          <p:cNvPr id="1422" name="Google Shape;1422;p54"/>
          <p:cNvSpPr txBox="1"/>
          <p:nvPr>
            <p:ph idx="6" type="subTitle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Optimización de precios</a:t>
            </a:r>
            <a:r>
              <a:rPr lang="en"/>
              <a:t> alineados con la </a:t>
            </a:r>
            <a:r>
              <a:rPr b="1" lang="en"/>
              <a:t>demanda </a:t>
            </a:r>
            <a:r>
              <a:rPr lang="en"/>
              <a:t>y </a:t>
            </a:r>
            <a:r>
              <a:rPr b="1" lang="en"/>
              <a:t>percepción </a:t>
            </a:r>
            <a:r>
              <a:rPr lang="en"/>
              <a:t>del </a:t>
            </a:r>
            <a:r>
              <a:rPr b="1" lang="en"/>
              <a:t>valor</a:t>
            </a:r>
            <a:endParaRPr b="1"/>
          </a:p>
        </p:txBody>
      </p:sp>
      <p:sp>
        <p:nvSpPr>
          <p:cNvPr id="1423" name="Google Shape;1423;p54"/>
          <p:cNvSpPr txBox="1"/>
          <p:nvPr>
            <p:ph idx="7" type="subTitle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Ventas</a:t>
            </a:r>
            <a:endParaRPr/>
          </a:p>
        </p:txBody>
      </p:sp>
      <p:sp>
        <p:nvSpPr>
          <p:cNvPr id="1424" name="Google Shape;1424;p54"/>
          <p:cNvSpPr txBox="1"/>
          <p:nvPr>
            <p:ph idx="8" type="subTitle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Precios</a:t>
            </a:r>
            <a:endParaRPr/>
          </a:p>
        </p:txBody>
      </p:sp>
      <p:sp>
        <p:nvSpPr>
          <p:cNvPr id="1425" name="Google Shape;1425;p54"/>
          <p:cNvSpPr/>
          <p:nvPr/>
        </p:nvSpPr>
        <p:spPr>
          <a:xfrm>
            <a:off x="722375" y="1598725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26" name="Google Shape;1426;p54"/>
          <p:cNvSpPr/>
          <p:nvPr/>
        </p:nvSpPr>
        <p:spPr>
          <a:xfrm>
            <a:off x="4763050" y="1598725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27" name="Google Shape;1427;p54"/>
          <p:cNvSpPr/>
          <p:nvPr/>
        </p:nvSpPr>
        <p:spPr>
          <a:xfrm>
            <a:off x="722375" y="3287018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28" name="Google Shape;1428;p54"/>
          <p:cNvSpPr/>
          <p:nvPr/>
        </p:nvSpPr>
        <p:spPr>
          <a:xfrm>
            <a:off x="4763050" y="3287018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429" name="Google Shape;1429;p54"/>
          <p:cNvGrpSpPr/>
          <p:nvPr/>
        </p:nvGrpSpPr>
        <p:grpSpPr>
          <a:xfrm>
            <a:off x="4972372" y="3496516"/>
            <a:ext cx="460362" cy="460017"/>
            <a:chOff x="7150311" y="3737794"/>
            <a:chExt cx="460362" cy="460017"/>
          </a:xfrm>
        </p:grpSpPr>
        <p:sp>
          <p:nvSpPr>
            <p:cNvPr id="1430" name="Google Shape;1430;p54"/>
            <p:cNvSpPr/>
            <p:nvPr/>
          </p:nvSpPr>
          <p:spPr>
            <a:xfrm>
              <a:off x="7150311" y="3737794"/>
              <a:ext cx="460362" cy="460017"/>
            </a:xfrm>
            <a:custGeom>
              <a:rect b="b" l="l" r="r" t="t"/>
              <a:pathLst>
                <a:path extrusionOk="0" h="460017" w="460362">
                  <a:moveTo>
                    <a:pt x="430450" y="265546"/>
                  </a:moveTo>
                  <a:lnTo>
                    <a:pt x="456373" y="239624"/>
                  </a:lnTo>
                  <a:cubicBezTo>
                    <a:pt x="461696" y="234300"/>
                    <a:pt x="461687" y="225686"/>
                    <a:pt x="456373" y="220372"/>
                  </a:cubicBezTo>
                  <a:lnTo>
                    <a:pt x="322262" y="86262"/>
                  </a:lnTo>
                  <a:cubicBezTo>
                    <a:pt x="331803" y="75894"/>
                    <a:pt x="341819" y="69141"/>
                    <a:pt x="346081" y="58136"/>
                  </a:cubicBezTo>
                  <a:cubicBezTo>
                    <a:pt x="346090" y="58127"/>
                    <a:pt x="346099" y="58118"/>
                    <a:pt x="346099" y="58100"/>
                  </a:cubicBezTo>
                  <a:cubicBezTo>
                    <a:pt x="352070" y="43785"/>
                    <a:pt x="349202" y="26476"/>
                    <a:pt x="337440" y="14724"/>
                  </a:cubicBezTo>
                  <a:cubicBezTo>
                    <a:pt x="329905" y="7207"/>
                    <a:pt x="319907" y="3053"/>
                    <a:pt x="309269" y="3053"/>
                  </a:cubicBezTo>
                  <a:lnTo>
                    <a:pt x="309260" y="3053"/>
                  </a:lnTo>
                  <a:cubicBezTo>
                    <a:pt x="298695" y="3053"/>
                    <a:pt x="288561" y="7252"/>
                    <a:pt x="281090" y="14724"/>
                  </a:cubicBezTo>
                  <a:lnTo>
                    <a:pt x="265911" y="29902"/>
                  </a:lnTo>
                  <a:lnTo>
                    <a:pt x="239980" y="3979"/>
                  </a:lnTo>
                  <a:cubicBezTo>
                    <a:pt x="234657" y="-1344"/>
                    <a:pt x="226016" y="-1308"/>
                    <a:pt x="220738" y="3979"/>
                  </a:cubicBezTo>
                  <a:cubicBezTo>
                    <a:pt x="216367" y="8349"/>
                    <a:pt x="84657" y="140059"/>
                    <a:pt x="84657" y="140059"/>
                  </a:cubicBezTo>
                  <a:lnTo>
                    <a:pt x="68032" y="123433"/>
                  </a:lnTo>
                  <a:cubicBezTo>
                    <a:pt x="52485" y="107887"/>
                    <a:pt x="27210" y="107887"/>
                    <a:pt x="11681" y="123433"/>
                  </a:cubicBezTo>
                  <a:cubicBezTo>
                    <a:pt x="-2004" y="137110"/>
                    <a:pt x="-3533" y="158096"/>
                    <a:pt x="6403" y="173256"/>
                  </a:cubicBezTo>
                  <a:cubicBezTo>
                    <a:pt x="10656" y="179901"/>
                    <a:pt x="15718" y="183192"/>
                    <a:pt x="28307" y="196410"/>
                  </a:cubicBezTo>
                  <a:lnTo>
                    <a:pt x="4335" y="220381"/>
                  </a:lnTo>
                  <a:cubicBezTo>
                    <a:pt x="-979" y="225695"/>
                    <a:pt x="-988" y="234309"/>
                    <a:pt x="4335" y="239633"/>
                  </a:cubicBezTo>
                  <a:lnTo>
                    <a:pt x="30258" y="265555"/>
                  </a:lnTo>
                  <a:lnTo>
                    <a:pt x="15071" y="280733"/>
                  </a:lnTo>
                  <a:cubicBezTo>
                    <a:pt x="396" y="295408"/>
                    <a:pt x="-116" y="318148"/>
                    <a:pt x="11717" y="333281"/>
                  </a:cubicBezTo>
                  <a:cubicBezTo>
                    <a:pt x="26158" y="351893"/>
                    <a:pt x="54005" y="354528"/>
                    <a:pt x="71440" y="337093"/>
                  </a:cubicBezTo>
                  <a:lnTo>
                    <a:pt x="86618" y="321915"/>
                  </a:lnTo>
                  <a:lnTo>
                    <a:pt x="138464" y="373752"/>
                  </a:lnTo>
                  <a:cubicBezTo>
                    <a:pt x="138464" y="373752"/>
                    <a:pt x="122980" y="388795"/>
                    <a:pt x="119914" y="392743"/>
                  </a:cubicBezTo>
                  <a:cubicBezTo>
                    <a:pt x="108485" y="407381"/>
                    <a:pt x="108378" y="430292"/>
                    <a:pt x="123232" y="445245"/>
                  </a:cubicBezTo>
                  <a:cubicBezTo>
                    <a:pt x="138607" y="460720"/>
                    <a:pt x="163892" y="461016"/>
                    <a:pt x="179637" y="445290"/>
                  </a:cubicBezTo>
                  <a:lnTo>
                    <a:pt x="194814" y="430112"/>
                  </a:lnTo>
                  <a:lnTo>
                    <a:pt x="220738" y="456035"/>
                  </a:lnTo>
                  <a:cubicBezTo>
                    <a:pt x="226061" y="461331"/>
                    <a:pt x="234657" y="461358"/>
                    <a:pt x="239988" y="456035"/>
                  </a:cubicBezTo>
                  <a:cubicBezTo>
                    <a:pt x="239988" y="456035"/>
                    <a:pt x="374010" y="322005"/>
                    <a:pt x="374100" y="321906"/>
                  </a:cubicBezTo>
                  <a:lnTo>
                    <a:pt x="389277" y="337093"/>
                  </a:lnTo>
                  <a:cubicBezTo>
                    <a:pt x="404815" y="352631"/>
                    <a:pt x="430099" y="352622"/>
                    <a:pt x="445637" y="337084"/>
                  </a:cubicBezTo>
                  <a:cubicBezTo>
                    <a:pt x="461175" y="321538"/>
                    <a:pt x="461175" y="296262"/>
                    <a:pt x="445637" y="280733"/>
                  </a:cubicBezTo>
                  <a:lnTo>
                    <a:pt x="430450" y="265555"/>
                  </a:lnTo>
                  <a:close/>
                  <a:moveTo>
                    <a:pt x="230152" y="32950"/>
                  </a:moveTo>
                  <a:lnTo>
                    <a:pt x="256075" y="58873"/>
                  </a:lnTo>
                  <a:cubicBezTo>
                    <a:pt x="260552" y="63351"/>
                    <a:pt x="267386" y="64061"/>
                    <a:pt x="272619" y="60977"/>
                  </a:cubicBezTo>
                  <a:cubicBezTo>
                    <a:pt x="273105" y="60689"/>
                    <a:pt x="273572" y="60366"/>
                    <a:pt x="274022" y="60015"/>
                  </a:cubicBezTo>
                  <a:cubicBezTo>
                    <a:pt x="274220" y="59862"/>
                    <a:pt x="274409" y="59709"/>
                    <a:pt x="274606" y="59538"/>
                  </a:cubicBezTo>
                  <a:cubicBezTo>
                    <a:pt x="274670" y="59475"/>
                    <a:pt x="274742" y="59421"/>
                    <a:pt x="274804" y="59358"/>
                  </a:cubicBezTo>
                  <a:cubicBezTo>
                    <a:pt x="274975" y="59206"/>
                    <a:pt x="275146" y="59044"/>
                    <a:pt x="275326" y="58873"/>
                  </a:cubicBezTo>
                  <a:lnTo>
                    <a:pt x="275326" y="58873"/>
                  </a:lnTo>
                  <a:cubicBezTo>
                    <a:pt x="301024" y="33229"/>
                    <a:pt x="300152" y="33867"/>
                    <a:pt x="301546" y="32833"/>
                  </a:cubicBezTo>
                  <a:cubicBezTo>
                    <a:pt x="306212" y="29299"/>
                    <a:pt x="313334" y="29425"/>
                    <a:pt x="317991" y="34056"/>
                  </a:cubicBezTo>
                  <a:cubicBezTo>
                    <a:pt x="323135" y="39199"/>
                    <a:pt x="322748" y="47184"/>
                    <a:pt x="318000" y="51922"/>
                  </a:cubicBezTo>
                  <a:lnTo>
                    <a:pt x="293192" y="76730"/>
                  </a:lnTo>
                  <a:cubicBezTo>
                    <a:pt x="290639" y="79293"/>
                    <a:pt x="289209" y="82746"/>
                    <a:pt x="289209" y="86360"/>
                  </a:cubicBezTo>
                  <a:cubicBezTo>
                    <a:pt x="289209" y="89975"/>
                    <a:pt x="290639" y="93428"/>
                    <a:pt x="293192" y="95991"/>
                  </a:cubicBezTo>
                  <a:lnTo>
                    <a:pt x="319106" y="121904"/>
                  </a:lnTo>
                  <a:lnTo>
                    <a:pt x="295134" y="145876"/>
                  </a:lnTo>
                  <a:cubicBezTo>
                    <a:pt x="289821" y="151190"/>
                    <a:pt x="289821" y="159814"/>
                    <a:pt x="295134" y="165119"/>
                  </a:cubicBezTo>
                  <a:lnTo>
                    <a:pt x="321390" y="191374"/>
                  </a:lnTo>
                  <a:cubicBezTo>
                    <a:pt x="326255" y="196239"/>
                    <a:pt x="326380" y="204223"/>
                    <a:pt x="321390" y="209232"/>
                  </a:cubicBezTo>
                  <a:cubicBezTo>
                    <a:pt x="316157" y="214447"/>
                    <a:pt x="308218" y="213916"/>
                    <a:pt x="303524" y="209232"/>
                  </a:cubicBezTo>
                  <a:lnTo>
                    <a:pt x="277268" y="182976"/>
                  </a:lnTo>
                  <a:cubicBezTo>
                    <a:pt x="271963" y="177671"/>
                    <a:pt x="263340" y="177662"/>
                    <a:pt x="258026" y="182976"/>
                  </a:cubicBezTo>
                  <a:lnTo>
                    <a:pt x="230161" y="210850"/>
                  </a:lnTo>
                  <a:lnTo>
                    <a:pt x="213859" y="194548"/>
                  </a:lnTo>
                  <a:lnTo>
                    <a:pt x="231932" y="176484"/>
                  </a:lnTo>
                  <a:cubicBezTo>
                    <a:pt x="247470" y="160937"/>
                    <a:pt x="247470" y="135662"/>
                    <a:pt x="231932" y="120124"/>
                  </a:cubicBezTo>
                  <a:cubicBezTo>
                    <a:pt x="216394" y="104578"/>
                    <a:pt x="191110" y="104578"/>
                    <a:pt x="175572" y="120124"/>
                  </a:cubicBezTo>
                  <a:lnTo>
                    <a:pt x="157499" y="138189"/>
                  </a:lnTo>
                  <a:lnTo>
                    <a:pt x="141206" y="121895"/>
                  </a:lnTo>
                  <a:lnTo>
                    <a:pt x="230161" y="32941"/>
                  </a:lnTo>
                  <a:close/>
                  <a:moveTo>
                    <a:pt x="122153" y="318651"/>
                  </a:moveTo>
                  <a:lnTo>
                    <a:pt x="122153" y="318651"/>
                  </a:lnTo>
                  <a:lnTo>
                    <a:pt x="96257" y="292755"/>
                  </a:lnTo>
                  <a:cubicBezTo>
                    <a:pt x="91051" y="287495"/>
                    <a:pt x="82391" y="287396"/>
                    <a:pt x="77032" y="292755"/>
                  </a:cubicBezTo>
                  <a:lnTo>
                    <a:pt x="52252" y="317536"/>
                  </a:lnTo>
                  <a:cubicBezTo>
                    <a:pt x="46964" y="322814"/>
                    <a:pt x="38233" y="322428"/>
                    <a:pt x="33450" y="316457"/>
                  </a:cubicBezTo>
                  <a:cubicBezTo>
                    <a:pt x="29404" y="311404"/>
                    <a:pt x="30069" y="304031"/>
                    <a:pt x="34655" y="299454"/>
                  </a:cubicBezTo>
                  <a:lnTo>
                    <a:pt x="59067" y="275042"/>
                  </a:lnTo>
                  <a:cubicBezTo>
                    <a:pt x="60299" y="273810"/>
                    <a:pt x="61351" y="272380"/>
                    <a:pt x="62035" y="270780"/>
                  </a:cubicBezTo>
                  <a:cubicBezTo>
                    <a:pt x="64327" y="265430"/>
                    <a:pt x="63024" y="259522"/>
                    <a:pt x="59184" y="255692"/>
                  </a:cubicBezTo>
                  <a:lnTo>
                    <a:pt x="33288" y="229796"/>
                  </a:lnTo>
                  <a:lnTo>
                    <a:pt x="57224" y="205860"/>
                  </a:lnTo>
                  <a:cubicBezTo>
                    <a:pt x="62538" y="200546"/>
                    <a:pt x="62538" y="191923"/>
                    <a:pt x="57224" y="186609"/>
                  </a:cubicBezTo>
                  <a:lnTo>
                    <a:pt x="31013" y="160398"/>
                  </a:lnTo>
                  <a:cubicBezTo>
                    <a:pt x="26095" y="155488"/>
                    <a:pt x="26095" y="147486"/>
                    <a:pt x="31013" y="142558"/>
                  </a:cubicBezTo>
                  <a:cubicBezTo>
                    <a:pt x="35931" y="137640"/>
                    <a:pt x="43934" y="137640"/>
                    <a:pt x="48862" y="142558"/>
                  </a:cubicBezTo>
                  <a:cubicBezTo>
                    <a:pt x="76781" y="170361"/>
                    <a:pt x="75171" y="169174"/>
                    <a:pt x="77150" y="170478"/>
                  </a:cubicBezTo>
                  <a:cubicBezTo>
                    <a:pt x="82589" y="174101"/>
                    <a:pt x="89756" y="173328"/>
                    <a:pt x="94305" y="168787"/>
                  </a:cubicBezTo>
                  <a:lnTo>
                    <a:pt x="122153" y="140949"/>
                  </a:lnTo>
                  <a:lnTo>
                    <a:pt x="148049" y="166836"/>
                  </a:lnTo>
                  <a:cubicBezTo>
                    <a:pt x="153372" y="172159"/>
                    <a:pt x="161986" y="172114"/>
                    <a:pt x="167273" y="166836"/>
                  </a:cubicBezTo>
                  <a:cubicBezTo>
                    <a:pt x="187513" y="146596"/>
                    <a:pt x="193196" y="140913"/>
                    <a:pt x="194562" y="139546"/>
                  </a:cubicBezTo>
                  <a:lnTo>
                    <a:pt x="194931" y="139177"/>
                  </a:lnTo>
                  <a:cubicBezTo>
                    <a:pt x="199850" y="134259"/>
                    <a:pt x="207852" y="134259"/>
                    <a:pt x="212780" y="139177"/>
                  </a:cubicBezTo>
                  <a:cubicBezTo>
                    <a:pt x="217689" y="144096"/>
                    <a:pt x="217689" y="152099"/>
                    <a:pt x="212780" y="157026"/>
                  </a:cubicBezTo>
                  <a:cubicBezTo>
                    <a:pt x="211979" y="157826"/>
                    <a:pt x="212717" y="157089"/>
                    <a:pt x="212789" y="157017"/>
                  </a:cubicBezTo>
                  <a:cubicBezTo>
                    <a:pt x="212636" y="157170"/>
                    <a:pt x="209057" y="160748"/>
                    <a:pt x="185112" y="184693"/>
                  </a:cubicBezTo>
                  <a:lnTo>
                    <a:pt x="185112" y="184693"/>
                  </a:lnTo>
                  <a:cubicBezTo>
                    <a:pt x="179789" y="190016"/>
                    <a:pt x="179834" y="198639"/>
                    <a:pt x="185112" y="203917"/>
                  </a:cubicBezTo>
                  <a:lnTo>
                    <a:pt x="211008" y="229814"/>
                  </a:lnTo>
                  <a:lnTo>
                    <a:pt x="192791" y="248040"/>
                  </a:lnTo>
                  <a:lnTo>
                    <a:pt x="176175" y="231423"/>
                  </a:lnTo>
                  <a:cubicBezTo>
                    <a:pt x="160655" y="215903"/>
                    <a:pt x="135407" y="215903"/>
                    <a:pt x="119878" y="231423"/>
                  </a:cubicBezTo>
                  <a:cubicBezTo>
                    <a:pt x="104349" y="246943"/>
                    <a:pt x="104349" y="272191"/>
                    <a:pt x="119878" y="287720"/>
                  </a:cubicBezTo>
                  <a:lnTo>
                    <a:pt x="136485" y="304328"/>
                  </a:lnTo>
                  <a:lnTo>
                    <a:pt x="122153" y="318669"/>
                  </a:lnTo>
                  <a:close/>
                  <a:moveTo>
                    <a:pt x="230358" y="427549"/>
                  </a:moveTo>
                  <a:lnTo>
                    <a:pt x="204436" y="401626"/>
                  </a:lnTo>
                  <a:cubicBezTo>
                    <a:pt x="199122" y="396312"/>
                    <a:pt x="190499" y="396312"/>
                    <a:pt x="185184" y="401626"/>
                  </a:cubicBezTo>
                  <a:lnTo>
                    <a:pt x="160377" y="426434"/>
                  </a:lnTo>
                  <a:cubicBezTo>
                    <a:pt x="155152" y="431551"/>
                    <a:pt x="147275" y="431173"/>
                    <a:pt x="142519" y="426434"/>
                  </a:cubicBezTo>
                  <a:cubicBezTo>
                    <a:pt x="137394" y="421309"/>
                    <a:pt x="137753" y="413325"/>
                    <a:pt x="142519" y="408568"/>
                  </a:cubicBezTo>
                  <a:lnTo>
                    <a:pt x="167336" y="383760"/>
                  </a:lnTo>
                  <a:cubicBezTo>
                    <a:pt x="172722" y="378356"/>
                    <a:pt x="172569" y="369742"/>
                    <a:pt x="167336" y="364509"/>
                  </a:cubicBezTo>
                  <a:lnTo>
                    <a:pt x="167336" y="364509"/>
                  </a:lnTo>
                  <a:lnTo>
                    <a:pt x="141422" y="338595"/>
                  </a:lnTo>
                  <a:lnTo>
                    <a:pt x="165394" y="314623"/>
                  </a:lnTo>
                  <a:cubicBezTo>
                    <a:pt x="170708" y="309309"/>
                    <a:pt x="170708" y="300686"/>
                    <a:pt x="165394" y="295381"/>
                  </a:cubicBezTo>
                  <a:cubicBezTo>
                    <a:pt x="143904" y="273882"/>
                    <a:pt x="139686" y="269665"/>
                    <a:pt x="139192" y="269170"/>
                  </a:cubicBezTo>
                  <a:cubicBezTo>
                    <a:pt x="139264" y="269242"/>
                    <a:pt x="139390" y="269368"/>
                    <a:pt x="139471" y="269449"/>
                  </a:cubicBezTo>
                  <a:lnTo>
                    <a:pt x="139534" y="269512"/>
                  </a:lnTo>
                  <a:cubicBezTo>
                    <a:pt x="139534" y="269512"/>
                    <a:pt x="139552" y="269530"/>
                    <a:pt x="139534" y="269512"/>
                  </a:cubicBezTo>
                  <a:lnTo>
                    <a:pt x="139471" y="269449"/>
                  </a:lnTo>
                  <a:lnTo>
                    <a:pt x="139390" y="269368"/>
                  </a:lnTo>
                  <a:cubicBezTo>
                    <a:pt x="134813" y="264791"/>
                    <a:pt x="134139" y="257418"/>
                    <a:pt x="138176" y="252365"/>
                  </a:cubicBezTo>
                  <a:cubicBezTo>
                    <a:pt x="142960" y="246376"/>
                    <a:pt x="151744" y="246008"/>
                    <a:pt x="157013" y="251268"/>
                  </a:cubicBezTo>
                  <a:cubicBezTo>
                    <a:pt x="157175" y="251430"/>
                    <a:pt x="157274" y="251529"/>
                    <a:pt x="157337" y="251591"/>
                  </a:cubicBezTo>
                  <a:cubicBezTo>
                    <a:pt x="157256" y="251511"/>
                    <a:pt x="157130" y="251385"/>
                    <a:pt x="157058" y="251313"/>
                  </a:cubicBezTo>
                  <a:cubicBezTo>
                    <a:pt x="157553" y="251807"/>
                    <a:pt x="161770" y="256024"/>
                    <a:pt x="183260" y="277523"/>
                  </a:cubicBezTo>
                  <a:cubicBezTo>
                    <a:pt x="188520" y="282784"/>
                    <a:pt x="197018" y="282837"/>
                    <a:pt x="202341" y="277685"/>
                  </a:cubicBezTo>
                  <a:cubicBezTo>
                    <a:pt x="202403" y="277631"/>
                    <a:pt x="202457" y="277577"/>
                    <a:pt x="202511" y="277523"/>
                  </a:cubicBezTo>
                  <a:lnTo>
                    <a:pt x="230376" y="249649"/>
                  </a:lnTo>
                  <a:lnTo>
                    <a:pt x="246669" y="265942"/>
                  </a:lnTo>
                  <a:lnTo>
                    <a:pt x="243630" y="268981"/>
                  </a:lnTo>
                  <a:cubicBezTo>
                    <a:pt x="228146" y="284465"/>
                    <a:pt x="230242" y="312645"/>
                    <a:pt x="245159" y="326798"/>
                  </a:cubicBezTo>
                  <a:cubicBezTo>
                    <a:pt x="260912" y="340969"/>
                    <a:pt x="284992" y="340339"/>
                    <a:pt x="299981" y="325341"/>
                  </a:cubicBezTo>
                  <a:lnTo>
                    <a:pt x="303020" y="322311"/>
                  </a:lnTo>
                  <a:lnTo>
                    <a:pt x="319322" y="338604"/>
                  </a:lnTo>
                  <a:lnTo>
                    <a:pt x="230368" y="427558"/>
                  </a:lnTo>
                  <a:close/>
                  <a:moveTo>
                    <a:pt x="426395" y="318202"/>
                  </a:moveTo>
                  <a:cubicBezTo>
                    <a:pt x="421467" y="323129"/>
                    <a:pt x="413456" y="323138"/>
                    <a:pt x="408529" y="318211"/>
                  </a:cubicBezTo>
                  <a:lnTo>
                    <a:pt x="383720" y="293403"/>
                  </a:lnTo>
                  <a:cubicBezTo>
                    <a:pt x="378389" y="288071"/>
                    <a:pt x="369765" y="288116"/>
                    <a:pt x="364478" y="293403"/>
                  </a:cubicBezTo>
                  <a:lnTo>
                    <a:pt x="338564" y="319326"/>
                  </a:lnTo>
                  <a:lnTo>
                    <a:pt x="312641" y="293403"/>
                  </a:lnTo>
                  <a:cubicBezTo>
                    <a:pt x="307327" y="288089"/>
                    <a:pt x="298704" y="288089"/>
                    <a:pt x="293390" y="293403"/>
                  </a:cubicBezTo>
                  <a:lnTo>
                    <a:pt x="280730" y="306063"/>
                  </a:lnTo>
                  <a:cubicBezTo>
                    <a:pt x="276135" y="310658"/>
                    <a:pt x="268861" y="310999"/>
                    <a:pt x="263880" y="306980"/>
                  </a:cubicBezTo>
                  <a:cubicBezTo>
                    <a:pt x="259320" y="301396"/>
                    <a:pt x="258772" y="292288"/>
                    <a:pt x="262864" y="288196"/>
                  </a:cubicBezTo>
                  <a:lnTo>
                    <a:pt x="275523" y="275536"/>
                  </a:lnTo>
                  <a:cubicBezTo>
                    <a:pt x="280838" y="270222"/>
                    <a:pt x="280838" y="261599"/>
                    <a:pt x="275523" y="256285"/>
                  </a:cubicBezTo>
                  <a:lnTo>
                    <a:pt x="249610" y="230371"/>
                  </a:lnTo>
                  <a:lnTo>
                    <a:pt x="267854" y="212127"/>
                  </a:lnTo>
                  <a:lnTo>
                    <a:pt x="284479" y="228762"/>
                  </a:lnTo>
                  <a:cubicBezTo>
                    <a:pt x="292015" y="236287"/>
                    <a:pt x="302013" y="240433"/>
                    <a:pt x="312650" y="240433"/>
                  </a:cubicBezTo>
                  <a:lnTo>
                    <a:pt x="312668" y="240433"/>
                  </a:lnTo>
                  <a:cubicBezTo>
                    <a:pt x="324403" y="240433"/>
                    <a:pt x="335381" y="235379"/>
                    <a:pt x="343105" y="226298"/>
                  </a:cubicBezTo>
                  <a:cubicBezTo>
                    <a:pt x="348446" y="220022"/>
                    <a:pt x="351701" y="212163"/>
                    <a:pt x="352375" y="203944"/>
                  </a:cubicBezTo>
                  <a:cubicBezTo>
                    <a:pt x="353347" y="192058"/>
                    <a:pt x="349166" y="180710"/>
                    <a:pt x="340848" y="172393"/>
                  </a:cubicBezTo>
                  <a:lnTo>
                    <a:pt x="324214" y="155767"/>
                  </a:lnTo>
                  <a:lnTo>
                    <a:pt x="338564" y="141425"/>
                  </a:lnTo>
                  <a:lnTo>
                    <a:pt x="427510" y="230371"/>
                  </a:lnTo>
                  <a:lnTo>
                    <a:pt x="401587" y="256294"/>
                  </a:lnTo>
                  <a:cubicBezTo>
                    <a:pt x="396300" y="261581"/>
                    <a:pt x="396255" y="270213"/>
                    <a:pt x="401587" y="275536"/>
                  </a:cubicBezTo>
                  <a:lnTo>
                    <a:pt x="426395" y="300344"/>
                  </a:lnTo>
                  <a:cubicBezTo>
                    <a:pt x="431322" y="305272"/>
                    <a:pt x="431322" y="313283"/>
                    <a:pt x="426395" y="318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4"/>
            <p:cNvSpPr/>
            <p:nvPr/>
          </p:nvSpPr>
          <p:spPr>
            <a:xfrm>
              <a:off x="7307612" y="3989080"/>
              <a:ext cx="63" cy="62"/>
            </a:xfrm>
            <a:custGeom>
              <a:rect b="b" l="l" r="r" t="t"/>
              <a:pathLst>
                <a:path extrusionOk="0" h="62" w="63">
                  <a:moveTo>
                    <a:pt x="63" y="63"/>
                  </a:moveTo>
                  <a:lnTo>
                    <a:pt x="0" y="0"/>
                  </a:lnTo>
                  <a:cubicBezTo>
                    <a:pt x="0" y="0"/>
                    <a:pt x="54" y="54"/>
                    <a:pt x="63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4"/>
            <p:cNvSpPr/>
            <p:nvPr/>
          </p:nvSpPr>
          <p:spPr>
            <a:xfrm>
              <a:off x="7307675" y="3989143"/>
              <a:ext cx="8" cy="8"/>
            </a:xfrm>
            <a:custGeom>
              <a:rect b="b" l="l" r="r" t="t"/>
              <a:pathLst>
                <a:path extrusionOk="0" h="8" w="8">
                  <a:moveTo>
                    <a:pt x="0" y="0"/>
                  </a:moveTo>
                  <a:cubicBezTo>
                    <a:pt x="0" y="0"/>
                    <a:pt x="18" y="1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3" name="Google Shape;1433;p54"/>
          <p:cNvGrpSpPr/>
          <p:nvPr/>
        </p:nvGrpSpPr>
        <p:grpSpPr>
          <a:xfrm>
            <a:off x="931587" y="3496208"/>
            <a:ext cx="460625" cy="460632"/>
            <a:chOff x="7834479" y="3738053"/>
            <a:chExt cx="460625" cy="460632"/>
          </a:xfrm>
        </p:grpSpPr>
        <p:sp>
          <p:nvSpPr>
            <p:cNvPr id="1434" name="Google Shape;1434;p54"/>
            <p:cNvSpPr/>
            <p:nvPr/>
          </p:nvSpPr>
          <p:spPr>
            <a:xfrm>
              <a:off x="7834479" y="3738053"/>
              <a:ext cx="460625" cy="460632"/>
            </a:xfrm>
            <a:custGeom>
              <a:rect b="b" l="l" r="r" t="t"/>
              <a:pathLst>
                <a:path extrusionOk="0" h="460632" w="460625">
                  <a:moveTo>
                    <a:pt x="408599" y="284575"/>
                  </a:moveTo>
                  <a:cubicBezTo>
                    <a:pt x="394878" y="284575"/>
                    <a:pt x="382389" y="289952"/>
                    <a:pt x="373118" y="298692"/>
                  </a:cubicBezTo>
                  <a:lnTo>
                    <a:pt x="305690" y="253042"/>
                  </a:lnTo>
                  <a:cubicBezTo>
                    <a:pt x="312955" y="229645"/>
                    <a:pt x="309035" y="203165"/>
                    <a:pt x="293236" y="182349"/>
                  </a:cubicBezTo>
                  <a:lnTo>
                    <a:pt x="354802" y="123274"/>
                  </a:lnTo>
                  <a:lnTo>
                    <a:pt x="354766" y="123274"/>
                  </a:lnTo>
                  <a:cubicBezTo>
                    <a:pt x="367220" y="131861"/>
                    <a:pt x="382650" y="136384"/>
                    <a:pt x="399185" y="134909"/>
                  </a:cubicBezTo>
                  <a:cubicBezTo>
                    <a:pt x="431205" y="132068"/>
                    <a:pt x="457002" y="106621"/>
                    <a:pt x="460266" y="74638"/>
                  </a:cubicBezTo>
                  <a:cubicBezTo>
                    <a:pt x="464564" y="32458"/>
                    <a:pt x="429811" y="-2960"/>
                    <a:pt x="387838" y="196"/>
                  </a:cubicBezTo>
                  <a:cubicBezTo>
                    <a:pt x="354874" y="2677"/>
                    <a:pt x="328322" y="29068"/>
                    <a:pt x="325678" y="62022"/>
                  </a:cubicBezTo>
                  <a:cubicBezTo>
                    <a:pt x="324437" y="77425"/>
                    <a:pt x="328385" y="91857"/>
                    <a:pt x="335974" y="103771"/>
                  </a:cubicBezTo>
                  <a:lnTo>
                    <a:pt x="273275" y="163934"/>
                  </a:lnTo>
                  <a:cubicBezTo>
                    <a:pt x="251425" y="149655"/>
                    <a:pt x="224441" y="147470"/>
                    <a:pt x="201225" y="156723"/>
                  </a:cubicBezTo>
                  <a:lnTo>
                    <a:pt x="166553" y="98502"/>
                  </a:lnTo>
                  <a:cubicBezTo>
                    <a:pt x="178727" y="87109"/>
                    <a:pt x="185912" y="70457"/>
                    <a:pt x="184428" y="52204"/>
                  </a:cubicBezTo>
                  <a:cubicBezTo>
                    <a:pt x="182162" y="24249"/>
                    <a:pt x="159404" y="1913"/>
                    <a:pt x="131413" y="124"/>
                  </a:cubicBezTo>
                  <a:cubicBezTo>
                    <a:pt x="96364" y="-2115"/>
                    <a:pt x="67474" y="27584"/>
                    <a:pt x="71088" y="62895"/>
                  </a:cubicBezTo>
                  <a:cubicBezTo>
                    <a:pt x="73848" y="89888"/>
                    <a:pt x="95725" y="111342"/>
                    <a:pt x="122763" y="113635"/>
                  </a:cubicBezTo>
                  <a:cubicBezTo>
                    <a:pt x="129795" y="114228"/>
                    <a:pt x="136575" y="113536"/>
                    <a:pt x="142923" y="111764"/>
                  </a:cubicBezTo>
                  <a:lnTo>
                    <a:pt x="178152" y="170921"/>
                  </a:lnTo>
                  <a:lnTo>
                    <a:pt x="178278" y="170921"/>
                  </a:lnTo>
                  <a:cubicBezTo>
                    <a:pt x="166382" y="181441"/>
                    <a:pt x="157678" y="195477"/>
                    <a:pt x="153802" y="211383"/>
                  </a:cubicBezTo>
                  <a:lnTo>
                    <a:pt x="103818" y="203093"/>
                  </a:lnTo>
                  <a:cubicBezTo>
                    <a:pt x="100932" y="177152"/>
                    <a:pt x="78866" y="156903"/>
                    <a:pt x="52160" y="156903"/>
                  </a:cubicBezTo>
                  <a:cubicBezTo>
                    <a:pt x="20950" y="156903"/>
                    <a:pt x="-3911" y="184543"/>
                    <a:pt x="737" y="216625"/>
                  </a:cubicBezTo>
                  <a:cubicBezTo>
                    <a:pt x="3983" y="239006"/>
                    <a:pt x="21697" y="256863"/>
                    <a:pt x="44059" y="260253"/>
                  </a:cubicBezTo>
                  <a:cubicBezTo>
                    <a:pt x="68579" y="263975"/>
                    <a:pt x="90573" y="250443"/>
                    <a:pt x="99682" y="229942"/>
                  </a:cubicBezTo>
                  <a:lnTo>
                    <a:pt x="152022" y="238628"/>
                  </a:lnTo>
                  <a:cubicBezTo>
                    <a:pt x="153668" y="253959"/>
                    <a:pt x="159719" y="267995"/>
                    <a:pt x="168881" y="279432"/>
                  </a:cubicBezTo>
                  <a:lnTo>
                    <a:pt x="93792" y="348614"/>
                  </a:lnTo>
                  <a:cubicBezTo>
                    <a:pt x="84288" y="342473"/>
                    <a:pt x="72985" y="338912"/>
                    <a:pt x="60856" y="338912"/>
                  </a:cubicBezTo>
                  <a:cubicBezTo>
                    <a:pt x="27299" y="338912"/>
                    <a:pt x="0" y="366211"/>
                    <a:pt x="0" y="399777"/>
                  </a:cubicBezTo>
                  <a:cubicBezTo>
                    <a:pt x="0" y="433343"/>
                    <a:pt x="27299" y="460632"/>
                    <a:pt x="60865" y="460632"/>
                  </a:cubicBezTo>
                  <a:cubicBezTo>
                    <a:pt x="94431" y="460632"/>
                    <a:pt x="121729" y="433334"/>
                    <a:pt x="121729" y="399777"/>
                  </a:cubicBezTo>
                  <a:cubicBezTo>
                    <a:pt x="121729" y="388168"/>
                    <a:pt x="118456" y="377306"/>
                    <a:pt x="112791" y="368063"/>
                  </a:cubicBezTo>
                  <a:lnTo>
                    <a:pt x="189373" y="297514"/>
                  </a:lnTo>
                  <a:cubicBezTo>
                    <a:pt x="203014" y="305886"/>
                    <a:pt x="219055" y="310076"/>
                    <a:pt x="236022" y="308961"/>
                  </a:cubicBezTo>
                  <a:lnTo>
                    <a:pt x="241202" y="339047"/>
                  </a:lnTo>
                  <a:lnTo>
                    <a:pt x="240878" y="339047"/>
                  </a:lnTo>
                  <a:cubicBezTo>
                    <a:pt x="240878" y="339047"/>
                    <a:pt x="210881" y="364610"/>
                    <a:pt x="210881" y="385390"/>
                  </a:cubicBezTo>
                  <a:cubicBezTo>
                    <a:pt x="210881" y="413974"/>
                    <a:pt x="234143" y="437236"/>
                    <a:pt x="262728" y="437236"/>
                  </a:cubicBezTo>
                  <a:cubicBezTo>
                    <a:pt x="291312" y="437236"/>
                    <a:pt x="314574" y="413974"/>
                    <a:pt x="314574" y="385390"/>
                  </a:cubicBezTo>
                  <a:cubicBezTo>
                    <a:pt x="314574" y="358433"/>
                    <a:pt x="267592" y="333652"/>
                    <a:pt x="267592" y="333652"/>
                  </a:cubicBezTo>
                  <a:lnTo>
                    <a:pt x="267754" y="333652"/>
                  </a:lnTo>
                  <a:lnTo>
                    <a:pt x="262260" y="301785"/>
                  </a:lnTo>
                  <a:cubicBezTo>
                    <a:pt x="274552" y="296345"/>
                    <a:pt x="285216" y="287839"/>
                    <a:pt x="293245" y="277256"/>
                  </a:cubicBezTo>
                  <a:lnTo>
                    <a:pt x="358966" y="321747"/>
                  </a:lnTo>
                  <a:cubicBezTo>
                    <a:pt x="349192" y="354890"/>
                    <a:pt x="374269" y="388114"/>
                    <a:pt x="408698" y="388069"/>
                  </a:cubicBezTo>
                  <a:cubicBezTo>
                    <a:pt x="435700" y="388033"/>
                    <a:pt x="458413" y="366867"/>
                    <a:pt x="460257" y="339937"/>
                  </a:cubicBezTo>
                  <a:cubicBezTo>
                    <a:pt x="462316" y="309779"/>
                    <a:pt x="438362" y="284566"/>
                    <a:pt x="408627" y="284566"/>
                  </a:cubicBezTo>
                  <a:close/>
                  <a:moveTo>
                    <a:pt x="393062" y="26829"/>
                  </a:moveTo>
                  <a:cubicBezTo>
                    <a:pt x="415397" y="26829"/>
                    <a:pt x="433569" y="45001"/>
                    <a:pt x="433569" y="67337"/>
                  </a:cubicBezTo>
                  <a:cubicBezTo>
                    <a:pt x="433569" y="89672"/>
                    <a:pt x="415397" y="107853"/>
                    <a:pt x="393062" y="107853"/>
                  </a:cubicBezTo>
                  <a:cubicBezTo>
                    <a:pt x="370726" y="107853"/>
                    <a:pt x="352554" y="89681"/>
                    <a:pt x="352554" y="67337"/>
                  </a:cubicBezTo>
                  <a:cubicBezTo>
                    <a:pt x="352554" y="44992"/>
                    <a:pt x="370718" y="26829"/>
                    <a:pt x="393062" y="26829"/>
                  </a:cubicBezTo>
                  <a:close/>
                  <a:moveTo>
                    <a:pt x="127637" y="86507"/>
                  </a:moveTo>
                  <a:cubicBezTo>
                    <a:pt x="111191" y="86507"/>
                    <a:pt x="97802" y="73118"/>
                    <a:pt x="97802" y="56663"/>
                  </a:cubicBezTo>
                  <a:cubicBezTo>
                    <a:pt x="97802" y="40209"/>
                    <a:pt x="111182" y="26820"/>
                    <a:pt x="127637" y="26820"/>
                  </a:cubicBezTo>
                  <a:cubicBezTo>
                    <a:pt x="144092" y="26820"/>
                    <a:pt x="157471" y="40209"/>
                    <a:pt x="157471" y="56663"/>
                  </a:cubicBezTo>
                  <a:cubicBezTo>
                    <a:pt x="157471" y="73118"/>
                    <a:pt x="144092" y="86507"/>
                    <a:pt x="127637" y="86507"/>
                  </a:cubicBezTo>
                  <a:close/>
                  <a:moveTo>
                    <a:pt x="76789" y="212345"/>
                  </a:moveTo>
                  <a:cubicBezTo>
                    <a:pt x="74972" y="224205"/>
                    <a:pt x="64695" y="233323"/>
                    <a:pt x="52332" y="233323"/>
                  </a:cubicBezTo>
                  <a:cubicBezTo>
                    <a:pt x="38691" y="233323"/>
                    <a:pt x="27587" y="222227"/>
                    <a:pt x="27587" y="208578"/>
                  </a:cubicBezTo>
                  <a:cubicBezTo>
                    <a:pt x="27587" y="194928"/>
                    <a:pt x="38691" y="183833"/>
                    <a:pt x="52332" y="183833"/>
                  </a:cubicBezTo>
                  <a:cubicBezTo>
                    <a:pt x="67446" y="183833"/>
                    <a:pt x="79100" y="197356"/>
                    <a:pt x="76789" y="212345"/>
                  </a:cubicBezTo>
                  <a:close/>
                  <a:moveTo>
                    <a:pt x="60999" y="432551"/>
                  </a:moveTo>
                  <a:cubicBezTo>
                    <a:pt x="42476" y="432551"/>
                    <a:pt x="27407" y="417481"/>
                    <a:pt x="27407" y="398967"/>
                  </a:cubicBezTo>
                  <a:cubicBezTo>
                    <a:pt x="27407" y="380454"/>
                    <a:pt x="42486" y="365374"/>
                    <a:pt x="60999" y="365374"/>
                  </a:cubicBezTo>
                  <a:cubicBezTo>
                    <a:pt x="79514" y="365374"/>
                    <a:pt x="94593" y="380327"/>
                    <a:pt x="94593" y="398967"/>
                  </a:cubicBezTo>
                  <a:cubicBezTo>
                    <a:pt x="94593" y="417490"/>
                    <a:pt x="79522" y="432551"/>
                    <a:pt x="60999" y="432551"/>
                  </a:cubicBezTo>
                  <a:close/>
                  <a:moveTo>
                    <a:pt x="262710" y="360672"/>
                  </a:moveTo>
                  <a:cubicBezTo>
                    <a:pt x="276350" y="360672"/>
                    <a:pt x="287455" y="371768"/>
                    <a:pt x="287455" y="385417"/>
                  </a:cubicBezTo>
                  <a:cubicBezTo>
                    <a:pt x="287455" y="399066"/>
                    <a:pt x="276350" y="410162"/>
                    <a:pt x="262710" y="410162"/>
                  </a:cubicBezTo>
                  <a:cubicBezTo>
                    <a:pt x="249069" y="410162"/>
                    <a:pt x="237964" y="399057"/>
                    <a:pt x="237964" y="385417"/>
                  </a:cubicBezTo>
                  <a:cubicBezTo>
                    <a:pt x="237964" y="371777"/>
                    <a:pt x="249069" y="360672"/>
                    <a:pt x="262710" y="360672"/>
                  </a:cubicBezTo>
                  <a:close/>
                  <a:moveTo>
                    <a:pt x="230295" y="281473"/>
                  </a:moveTo>
                  <a:cubicBezTo>
                    <a:pt x="201728" y="281473"/>
                    <a:pt x="178575" y="258320"/>
                    <a:pt x="178575" y="229753"/>
                  </a:cubicBezTo>
                  <a:cubicBezTo>
                    <a:pt x="178575" y="201186"/>
                    <a:pt x="201728" y="178033"/>
                    <a:pt x="230295" y="178033"/>
                  </a:cubicBezTo>
                  <a:cubicBezTo>
                    <a:pt x="258861" y="178033"/>
                    <a:pt x="282015" y="201186"/>
                    <a:pt x="282015" y="229753"/>
                  </a:cubicBezTo>
                  <a:cubicBezTo>
                    <a:pt x="282015" y="258320"/>
                    <a:pt x="258861" y="281473"/>
                    <a:pt x="230295" y="281473"/>
                  </a:cubicBezTo>
                  <a:close/>
                  <a:moveTo>
                    <a:pt x="408680" y="361220"/>
                  </a:moveTo>
                  <a:cubicBezTo>
                    <a:pt x="395013" y="361220"/>
                    <a:pt x="383926" y="350134"/>
                    <a:pt x="383926" y="336466"/>
                  </a:cubicBezTo>
                  <a:cubicBezTo>
                    <a:pt x="383926" y="322799"/>
                    <a:pt x="395013" y="311712"/>
                    <a:pt x="408680" y="311712"/>
                  </a:cubicBezTo>
                  <a:cubicBezTo>
                    <a:pt x="422348" y="311712"/>
                    <a:pt x="433435" y="322799"/>
                    <a:pt x="433435" y="336466"/>
                  </a:cubicBezTo>
                  <a:cubicBezTo>
                    <a:pt x="433435" y="350134"/>
                    <a:pt x="422348" y="361220"/>
                    <a:pt x="408680" y="361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4"/>
            <p:cNvSpPr/>
            <p:nvPr/>
          </p:nvSpPr>
          <p:spPr>
            <a:xfrm>
              <a:off x="8046691" y="3949733"/>
              <a:ext cx="36128" cy="36137"/>
            </a:xfrm>
            <a:custGeom>
              <a:rect b="b" l="l" r="r" t="t"/>
              <a:pathLst>
                <a:path extrusionOk="0" h="36137" w="36128">
                  <a:moveTo>
                    <a:pt x="18065" y="0"/>
                  </a:moveTo>
                  <a:cubicBezTo>
                    <a:pt x="8084" y="0"/>
                    <a:pt x="0" y="8093"/>
                    <a:pt x="0" y="18064"/>
                  </a:cubicBezTo>
                  <a:cubicBezTo>
                    <a:pt x="0" y="28036"/>
                    <a:pt x="8093" y="36137"/>
                    <a:pt x="18065" y="36137"/>
                  </a:cubicBezTo>
                  <a:cubicBezTo>
                    <a:pt x="28036" y="36137"/>
                    <a:pt x="36129" y="28045"/>
                    <a:pt x="36129" y="18064"/>
                  </a:cubicBezTo>
                  <a:cubicBezTo>
                    <a:pt x="36129" y="8084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4"/>
            <p:cNvSpPr/>
            <p:nvPr/>
          </p:nvSpPr>
          <p:spPr>
            <a:xfrm>
              <a:off x="7877405" y="4118956"/>
              <a:ext cx="36128" cy="36128"/>
            </a:xfrm>
            <a:custGeom>
              <a:rect b="b" l="l" r="r" t="t"/>
              <a:pathLst>
                <a:path extrusionOk="0" h="36128" w="36128">
                  <a:moveTo>
                    <a:pt x="18065" y="0"/>
                  </a:moveTo>
                  <a:cubicBezTo>
                    <a:pt x="8093" y="0"/>
                    <a:pt x="0" y="8084"/>
                    <a:pt x="0" y="18064"/>
                  </a:cubicBezTo>
                  <a:cubicBezTo>
                    <a:pt x="0" y="28045"/>
                    <a:pt x="8093" y="36128"/>
                    <a:pt x="18065" y="36128"/>
                  </a:cubicBezTo>
                  <a:cubicBezTo>
                    <a:pt x="28036" y="36128"/>
                    <a:pt x="36129" y="28036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4"/>
            <p:cNvSpPr/>
            <p:nvPr/>
          </p:nvSpPr>
          <p:spPr>
            <a:xfrm>
              <a:off x="7948575" y="3781166"/>
              <a:ext cx="27100" cy="27100"/>
            </a:xfrm>
            <a:custGeom>
              <a:rect b="b" l="l" r="r" t="t"/>
              <a:pathLst>
                <a:path extrusionOk="0" h="27100" w="27100">
                  <a:moveTo>
                    <a:pt x="13550" y="0"/>
                  </a:moveTo>
                  <a:cubicBezTo>
                    <a:pt x="6060" y="0"/>
                    <a:pt x="0" y="6069"/>
                    <a:pt x="0" y="13550"/>
                  </a:cubicBezTo>
                  <a:cubicBezTo>
                    <a:pt x="0" y="21031"/>
                    <a:pt x="6060" y="27101"/>
                    <a:pt x="13550" y="27101"/>
                  </a:cubicBezTo>
                  <a:cubicBezTo>
                    <a:pt x="21040" y="27101"/>
                    <a:pt x="27101" y="21031"/>
                    <a:pt x="27101" y="13550"/>
                  </a:cubicBezTo>
                  <a:cubicBezTo>
                    <a:pt x="27101" y="6069"/>
                    <a:pt x="21031" y="0"/>
                    <a:pt x="1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4"/>
            <p:cNvSpPr/>
            <p:nvPr/>
          </p:nvSpPr>
          <p:spPr>
            <a:xfrm>
              <a:off x="8209477" y="3787325"/>
              <a:ext cx="36128" cy="36128"/>
            </a:xfrm>
            <a:custGeom>
              <a:rect b="b" l="l" r="r" t="t"/>
              <a:pathLst>
                <a:path extrusionOk="0" h="36128" w="36128">
                  <a:moveTo>
                    <a:pt x="18065" y="0"/>
                  </a:moveTo>
                  <a:cubicBezTo>
                    <a:pt x="8075" y="0"/>
                    <a:pt x="0" y="8093"/>
                    <a:pt x="0" y="18064"/>
                  </a:cubicBezTo>
                  <a:cubicBezTo>
                    <a:pt x="0" y="28036"/>
                    <a:pt x="8084" y="36128"/>
                    <a:pt x="18065" y="36128"/>
                  </a:cubicBezTo>
                  <a:cubicBezTo>
                    <a:pt x="28045" y="36128"/>
                    <a:pt x="36129" y="28045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9" name="Google Shape;1439;p54"/>
          <p:cNvGrpSpPr/>
          <p:nvPr/>
        </p:nvGrpSpPr>
        <p:grpSpPr>
          <a:xfrm>
            <a:off x="931692" y="1872771"/>
            <a:ext cx="460382" cy="330893"/>
            <a:chOff x="1920918" y="2978345"/>
            <a:chExt cx="460382" cy="330893"/>
          </a:xfrm>
        </p:grpSpPr>
        <p:sp>
          <p:nvSpPr>
            <p:cNvPr id="1440" name="Google Shape;1440;p54"/>
            <p:cNvSpPr/>
            <p:nvPr/>
          </p:nvSpPr>
          <p:spPr>
            <a:xfrm>
              <a:off x="1920918" y="2978345"/>
              <a:ext cx="180732" cy="330893"/>
            </a:xfrm>
            <a:custGeom>
              <a:rect b="b" l="l" r="r" t="t"/>
              <a:pathLst>
                <a:path extrusionOk="0" h="330893" w="180732">
                  <a:moveTo>
                    <a:pt x="152571" y="0"/>
                  </a:moveTo>
                  <a:lnTo>
                    <a:pt x="28198" y="0"/>
                  </a:lnTo>
                  <a:cubicBezTo>
                    <a:pt x="12624" y="0"/>
                    <a:pt x="0" y="12624"/>
                    <a:pt x="0" y="28198"/>
                  </a:cubicBezTo>
                  <a:lnTo>
                    <a:pt x="0" y="302695"/>
                  </a:lnTo>
                  <a:cubicBezTo>
                    <a:pt x="0" y="318269"/>
                    <a:pt x="12624" y="330893"/>
                    <a:pt x="28198" y="330893"/>
                  </a:cubicBezTo>
                  <a:lnTo>
                    <a:pt x="152535" y="330893"/>
                  </a:lnTo>
                  <a:cubicBezTo>
                    <a:pt x="168108" y="330893"/>
                    <a:pt x="180733" y="318269"/>
                    <a:pt x="180733" y="302695"/>
                  </a:cubicBezTo>
                  <a:lnTo>
                    <a:pt x="180733" y="28216"/>
                  </a:lnTo>
                  <a:cubicBezTo>
                    <a:pt x="180733" y="12660"/>
                    <a:pt x="168099" y="0"/>
                    <a:pt x="152571" y="0"/>
                  </a:cubicBezTo>
                  <a:close/>
                  <a:moveTo>
                    <a:pt x="153758" y="302075"/>
                  </a:moveTo>
                  <a:cubicBezTo>
                    <a:pt x="153758" y="303595"/>
                    <a:pt x="152526" y="304818"/>
                    <a:pt x="151015" y="304818"/>
                  </a:cubicBezTo>
                  <a:lnTo>
                    <a:pt x="30617" y="304818"/>
                  </a:lnTo>
                  <a:cubicBezTo>
                    <a:pt x="29097" y="304818"/>
                    <a:pt x="27865" y="303604"/>
                    <a:pt x="27874" y="302102"/>
                  </a:cubicBezTo>
                  <a:lnTo>
                    <a:pt x="27910" y="285036"/>
                  </a:lnTo>
                  <a:lnTo>
                    <a:pt x="153758" y="285036"/>
                  </a:lnTo>
                  <a:lnTo>
                    <a:pt x="153758" y="302075"/>
                  </a:lnTo>
                  <a:close/>
                  <a:moveTo>
                    <a:pt x="153758" y="257162"/>
                  </a:moveTo>
                  <a:lnTo>
                    <a:pt x="27874" y="257162"/>
                  </a:lnTo>
                  <a:lnTo>
                    <a:pt x="27874" y="72833"/>
                  </a:lnTo>
                  <a:lnTo>
                    <a:pt x="153758" y="72833"/>
                  </a:lnTo>
                  <a:lnTo>
                    <a:pt x="153758" y="257162"/>
                  </a:lnTo>
                  <a:close/>
                  <a:moveTo>
                    <a:pt x="153758" y="46757"/>
                  </a:moveTo>
                  <a:lnTo>
                    <a:pt x="27874" y="46757"/>
                  </a:lnTo>
                  <a:lnTo>
                    <a:pt x="27874" y="29718"/>
                  </a:lnTo>
                  <a:cubicBezTo>
                    <a:pt x="27874" y="28207"/>
                    <a:pt x="29097" y="26975"/>
                    <a:pt x="30617" y="26975"/>
                  </a:cubicBezTo>
                  <a:lnTo>
                    <a:pt x="151015" y="26975"/>
                  </a:lnTo>
                  <a:cubicBezTo>
                    <a:pt x="152535" y="26975"/>
                    <a:pt x="153758" y="28207"/>
                    <a:pt x="153758" y="29718"/>
                  </a:cubicBezTo>
                  <a:lnTo>
                    <a:pt x="153758" y="46757"/>
                  </a:lnTo>
                  <a:lnTo>
                    <a:pt x="153758" y="467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4"/>
            <p:cNvSpPr/>
            <p:nvPr/>
          </p:nvSpPr>
          <p:spPr>
            <a:xfrm>
              <a:off x="1962704" y="3063185"/>
              <a:ext cx="96873" cy="160245"/>
            </a:xfrm>
            <a:custGeom>
              <a:rect b="b" l="l" r="r" t="t"/>
              <a:pathLst>
                <a:path extrusionOk="0" h="160245" w="96873">
                  <a:moveTo>
                    <a:pt x="61915" y="66220"/>
                  </a:moveTo>
                  <a:lnTo>
                    <a:pt x="35434" y="66220"/>
                  </a:lnTo>
                  <a:cubicBezTo>
                    <a:pt x="31352" y="66750"/>
                    <a:pt x="28025" y="63424"/>
                    <a:pt x="28025" y="59341"/>
                  </a:cubicBezTo>
                  <a:cubicBezTo>
                    <a:pt x="28025" y="55259"/>
                    <a:pt x="35434" y="51833"/>
                    <a:pt x="35434" y="51833"/>
                  </a:cubicBezTo>
                  <a:lnTo>
                    <a:pt x="82802" y="51833"/>
                  </a:lnTo>
                  <a:cubicBezTo>
                    <a:pt x="89177" y="51833"/>
                    <a:pt x="94923" y="47607"/>
                    <a:pt x="96443" y="41421"/>
                  </a:cubicBezTo>
                  <a:cubicBezTo>
                    <a:pt x="98700" y="32196"/>
                    <a:pt x="91785" y="23959"/>
                    <a:pt x="82937" y="23959"/>
                  </a:cubicBezTo>
                  <a:lnTo>
                    <a:pt x="67013" y="23959"/>
                  </a:lnTo>
                  <a:lnTo>
                    <a:pt x="67013" y="14068"/>
                  </a:lnTo>
                  <a:cubicBezTo>
                    <a:pt x="67013" y="7684"/>
                    <a:pt x="62778" y="1912"/>
                    <a:pt x="56565" y="419"/>
                  </a:cubicBezTo>
                  <a:cubicBezTo>
                    <a:pt x="47357" y="-1793"/>
                    <a:pt x="39139" y="5059"/>
                    <a:pt x="39139" y="13808"/>
                  </a:cubicBezTo>
                  <a:lnTo>
                    <a:pt x="39139" y="23950"/>
                  </a:lnTo>
                  <a:lnTo>
                    <a:pt x="35398" y="23950"/>
                  </a:lnTo>
                  <a:cubicBezTo>
                    <a:pt x="19096" y="23950"/>
                    <a:pt x="4566" y="34974"/>
                    <a:pt x="933" y="50862"/>
                  </a:cubicBezTo>
                  <a:cubicBezTo>
                    <a:pt x="-4300" y="73728"/>
                    <a:pt x="13198" y="94085"/>
                    <a:pt x="35398" y="94085"/>
                  </a:cubicBezTo>
                  <a:lnTo>
                    <a:pt x="61744" y="94085"/>
                  </a:lnTo>
                  <a:cubicBezTo>
                    <a:pt x="65592" y="94085"/>
                    <a:pt x="68964" y="96980"/>
                    <a:pt x="69207" y="100820"/>
                  </a:cubicBezTo>
                  <a:cubicBezTo>
                    <a:pt x="69468" y="104992"/>
                    <a:pt x="66150" y="108472"/>
                    <a:pt x="62032" y="108472"/>
                  </a:cubicBezTo>
                  <a:lnTo>
                    <a:pt x="14457" y="108472"/>
                  </a:lnTo>
                  <a:cubicBezTo>
                    <a:pt x="8082" y="108472"/>
                    <a:pt x="2336" y="112698"/>
                    <a:pt x="816" y="118884"/>
                  </a:cubicBezTo>
                  <a:cubicBezTo>
                    <a:pt x="-1441" y="128110"/>
                    <a:pt x="5474" y="136346"/>
                    <a:pt x="14322" y="136346"/>
                  </a:cubicBezTo>
                  <a:lnTo>
                    <a:pt x="39157" y="136346"/>
                  </a:lnTo>
                  <a:lnTo>
                    <a:pt x="39157" y="146525"/>
                  </a:lnTo>
                  <a:cubicBezTo>
                    <a:pt x="39157" y="146525"/>
                    <a:pt x="45280" y="160246"/>
                    <a:pt x="52860" y="160246"/>
                  </a:cubicBezTo>
                  <a:cubicBezTo>
                    <a:pt x="60440" y="160246"/>
                    <a:pt x="66581" y="154105"/>
                    <a:pt x="67031" y="146525"/>
                  </a:cubicBezTo>
                  <a:lnTo>
                    <a:pt x="67031" y="136121"/>
                  </a:lnTo>
                  <a:cubicBezTo>
                    <a:pt x="83612" y="133837"/>
                    <a:pt x="96784" y="119226"/>
                    <a:pt x="96784" y="101593"/>
                  </a:cubicBezTo>
                  <a:cubicBezTo>
                    <a:pt x="96784" y="82378"/>
                    <a:pt x="81148" y="66741"/>
                    <a:pt x="61933" y="66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4"/>
            <p:cNvSpPr/>
            <p:nvPr/>
          </p:nvSpPr>
          <p:spPr>
            <a:xfrm>
              <a:off x="2200568" y="2978345"/>
              <a:ext cx="180732" cy="330893"/>
            </a:xfrm>
            <a:custGeom>
              <a:rect b="b" l="l" r="r" t="t"/>
              <a:pathLst>
                <a:path extrusionOk="0" h="330893" w="180732">
                  <a:moveTo>
                    <a:pt x="152535" y="0"/>
                  </a:moveTo>
                  <a:lnTo>
                    <a:pt x="28198" y="0"/>
                  </a:lnTo>
                  <a:cubicBezTo>
                    <a:pt x="12624" y="0"/>
                    <a:pt x="0" y="12624"/>
                    <a:pt x="0" y="28198"/>
                  </a:cubicBezTo>
                  <a:lnTo>
                    <a:pt x="0" y="302678"/>
                  </a:lnTo>
                  <a:cubicBezTo>
                    <a:pt x="0" y="318233"/>
                    <a:pt x="12633" y="330893"/>
                    <a:pt x="28162" y="330893"/>
                  </a:cubicBezTo>
                  <a:lnTo>
                    <a:pt x="152535" y="330893"/>
                  </a:lnTo>
                  <a:cubicBezTo>
                    <a:pt x="168108" y="330893"/>
                    <a:pt x="180733" y="318269"/>
                    <a:pt x="180733" y="302695"/>
                  </a:cubicBezTo>
                  <a:lnTo>
                    <a:pt x="180733" y="28198"/>
                  </a:lnTo>
                  <a:cubicBezTo>
                    <a:pt x="180733" y="12624"/>
                    <a:pt x="168108" y="0"/>
                    <a:pt x="152535" y="0"/>
                  </a:cubicBezTo>
                  <a:close/>
                  <a:moveTo>
                    <a:pt x="29717" y="26975"/>
                  </a:moveTo>
                  <a:lnTo>
                    <a:pt x="150116" y="26975"/>
                  </a:lnTo>
                  <a:cubicBezTo>
                    <a:pt x="151636" y="26975"/>
                    <a:pt x="152858" y="28207"/>
                    <a:pt x="152858" y="29718"/>
                  </a:cubicBezTo>
                  <a:lnTo>
                    <a:pt x="152858" y="46757"/>
                  </a:lnTo>
                  <a:lnTo>
                    <a:pt x="26975" y="46757"/>
                  </a:lnTo>
                  <a:lnTo>
                    <a:pt x="26975" y="29718"/>
                  </a:lnTo>
                  <a:cubicBezTo>
                    <a:pt x="26975" y="28198"/>
                    <a:pt x="28207" y="26975"/>
                    <a:pt x="29717" y="26975"/>
                  </a:cubicBezTo>
                  <a:close/>
                  <a:moveTo>
                    <a:pt x="26975" y="72833"/>
                  </a:moveTo>
                  <a:lnTo>
                    <a:pt x="152858" y="72833"/>
                  </a:lnTo>
                  <a:lnTo>
                    <a:pt x="152858" y="257162"/>
                  </a:lnTo>
                  <a:lnTo>
                    <a:pt x="26975" y="257162"/>
                  </a:lnTo>
                  <a:lnTo>
                    <a:pt x="26975" y="72833"/>
                  </a:lnTo>
                  <a:close/>
                  <a:moveTo>
                    <a:pt x="152858" y="302111"/>
                  </a:moveTo>
                  <a:cubicBezTo>
                    <a:pt x="152858" y="303613"/>
                    <a:pt x="151636" y="304818"/>
                    <a:pt x="150116" y="304818"/>
                  </a:cubicBezTo>
                  <a:lnTo>
                    <a:pt x="29717" y="304818"/>
                  </a:lnTo>
                  <a:cubicBezTo>
                    <a:pt x="28198" y="304818"/>
                    <a:pt x="26975" y="303586"/>
                    <a:pt x="26975" y="302075"/>
                  </a:cubicBezTo>
                  <a:lnTo>
                    <a:pt x="26975" y="285036"/>
                  </a:lnTo>
                  <a:lnTo>
                    <a:pt x="152858" y="285036"/>
                  </a:lnTo>
                  <a:lnTo>
                    <a:pt x="152858" y="302111"/>
                  </a:lnTo>
                  <a:lnTo>
                    <a:pt x="152858" y="3021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4"/>
            <p:cNvSpPr/>
            <p:nvPr/>
          </p:nvSpPr>
          <p:spPr>
            <a:xfrm>
              <a:off x="2233685" y="3074546"/>
              <a:ext cx="110489" cy="138471"/>
            </a:xfrm>
            <a:custGeom>
              <a:rect b="b" l="l" r="r" t="t"/>
              <a:pathLst>
                <a:path extrusionOk="0" h="138471" w="110489">
                  <a:moveTo>
                    <a:pt x="96507" y="87237"/>
                  </a:moveTo>
                  <a:cubicBezTo>
                    <a:pt x="89044" y="87174"/>
                    <a:pt x="82957" y="93172"/>
                    <a:pt x="82903" y="100608"/>
                  </a:cubicBezTo>
                  <a:cubicBezTo>
                    <a:pt x="82858" y="106587"/>
                    <a:pt x="78218" y="111497"/>
                    <a:pt x="72239" y="111497"/>
                  </a:cubicBezTo>
                  <a:lnTo>
                    <a:pt x="60442" y="111497"/>
                  </a:lnTo>
                  <a:cubicBezTo>
                    <a:pt x="54813" y="111497"/>
                    <a:pt x="50191" y="107127"/>
                    <a:pt x="49759" y="101606"/>
                  </a:cubicBezTo>
                  <a:lnTo>
                    <a:pt x="57249" y="101606"/>
                  </a:lnTo>
                  <a:cubicBezTo>
                    <a:pt x="63625" y="101606"/>
                    <a:pt x="69370" y="97380"/>
                    <a:pt x="70890" y="91194"/>
                  </a:cubicBezTo>
                  <a:cubicBezTo>
                    <a:pt x="73147" y="81968"/>
                    <a:pt x="66232" y="73732"/>
                    <a:pt x="57384" y="73732"/>
                  </a:cubicBezTo>
                  <a:lnTo>
                    <a:pt x="49607" y="73732"/>
                  </a:lnTo>
                  <a:lnTo>
                    <a:pt x="49607" y="65639"/>
                  </a:lnTo>
                  <a:lnTo>
                    <a:pt x="57249" y="65639"/>
                  </a:lnTo>
                  <a:cubicBezTo>
                    <a:pt x="63625" y="65639"/>
                    <a:pt x="69370" y="61413"/>
                    <a:pt x="70890" y="55227"/>
                  </a:cubicBezTo>
                  <a:cubicBezTo>
                    <a:pt x="73147" y="46001"/>
                    <a:pt x="66232" y="37765"/>
                    <a:pt x="57384" y="37765"/>
                  </a:cubicBezTo>
                  <a:lnTo>
                    <a:pt x="49759" y="37765"/>
                  </a:lnTo>
                  <a:cubicBezTo>
                    <a:pt x="50191" y="32244"/>
                    <a:pt x="54813" y="27874"/>
                    <a:pt x="60442" y="27874"/>
                  </a:cubicBezTo>
                  <a:lnTo>
                    <a:pt x="71780" y="27874"/>
                  </a:lnTo>
                  <a:cubicBezTo>
                    <a:pt x="77858" y="27874"/>
                    <a:pt x="82651" y="32874"/>
                    <a:pt x="82624" y="38952"/>
                  </a:cubicBezTo>
                  <a:cubicBezTo>
                    <a:pt x="82588" y="47881"/>
                    <a:pt x="90959" y="54876"/>
                    <a:pt x="100275" y="52466"/>
                  </a:cubicBezTo>
                  <a:cubicBezTo>
                    <a:pt x="106065" y="50965"/>
                    <a:pt x="110552" y="44581"/>
                    <a:pt x="110489" y="38592"/>
                  </a:cubicBezTo>
                  <a:cubicBezTo>
                    <a:pt x="110264" y="17273"/>
                    <a:pt x="92856" y="0"/>
                    <a:pt x="71483" y="0"/>
                  </a:cubicBezTo>
                  <a:lnTo>
                    <a:pt x="60657" y="0"/>
                  </a:lnTo>
                  <a:cubicBezTo>
                    <a:pt x="39653" y="0"/>
                    <a:pt x="22515" y="16868"/>
                    <a:pt x="22056" y="37765"/>
                  </a:cubicBezTo>
                  <a:lnTo>
                    <a:pt x="14071" y="37765"/>
                  </a:lnTo>
                  <a:cubicBezTo>
                    <a:pt x="7696" y="37765"/>
                    <a:pt x="1951" y="41991"/>
                    <a:pt x="431" y="48177"/>
                  </a:cubicBezTo>
                  <a:cubicBezTo>
                    <a:pt x="-1826" y="57403"/>
                    <a:pt x="5089" y="65639"/>
                    <a:pt x="13937" y="65639"/>
                  </a:cubicBezTo>
                  <a:lnTo>
                    <a:pt x="21714" y="65639"/>
                  </a:lnTo>
                  <a:lnTo>
                    <a:pt x="21714" y="73732"/>
                  </a:lnTo>
                  <a:lnTo>
                    <a:pt x="14071" y="73732"/>
                  </a:lnTo>
                  <a:cubicBezTo>
                    <a:pt x="7696" y="73732"/>
                    <a:pt x="1951" y="77958"/>
                    <a:pt x="431" y="84144"/>
                  </a:cubicBezTo>
                  <a:cubicBezTo>
                    <a:pt x="-1826" y="93369"/>
                    <a:pt x="5089" y="101606"/>
                    <a:pt x="13937" y="101606"/>
                  </a:cubicBezTo>
                  <a:lnTo>
                    <a:pt x="22515" y="101606"/>
                  </a:lnTo>
                  <a:cubicBezTo>
                    <a:pt x="22964" y="122008"/>
                    <a:pt x="39689" y="138472"/>
                    <a:pt x="60199" y="138472"/>
                  </a:cubicBezTo>
                  <a:lnTo>
                    <a:pt x="72113" y="138472"/>
                  </a:lnTo>
                  <a:cubicBezTo>
                    <a:pt x="92668" y="138472"/>
                    <a:pt x="109437" y="121954"/>
                    <a:pt x="109851" y="101498"/>
                  </a:cubicBezTo>
                  <a:cubicBezTo>
                    <a:pt x="110004" y="93981"/>
                    <a:pt x="104015" y="87309"/>
                    <a:pt x="96489" y="872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4"/>
            <p:cNvSpPr/>
            <p:nvPr/>
          </p:nvSpPr>
          <p:spPr>
            <a:xfrm>
              <a:off x="2107891" y="3065408"/>
              <a:ext cx="86282" cy="60336"/>
            </a:xfrm>
            <a:custGeom>
              <a:rect b="b" l="l" r="r" t="t"/>
              <a:pathLst>
                <a:path extrusionOk="0" h="60336" w="86282">
                  <a:moveTo>
                    <a:pt x="80493" y="18966"/>
                  </a:moveTo>
                  <a:lnTo>
                    <a:pt x="57762" y="2610"/>
                  </a:lnTo>
                  <a:cubicBezTo>
                    <a:pt x="48680" y="-3927"/>
                    <a:pt x="36020" y="2565"/>
                    <a:pt x="36020" y="13751"/>
                  </a:cubicBezTo>
                  <a:lnTo>
                    <a:pt x="36020" y="16350"/>
                  </a:lnTo>
                  <a:lnTo>
                    <a:pt x="14072" y="16350"/>
                  </a:lnTo>
                  <a:cubicBezTo>
                    <a:pt x="7696" y="16350"/>
                    <a:pt x="1951" y="20576"/>
                    <a:pt x="431" y="26762"/>
                  </a:cubicBezTo>
                  <a:cubicBezTo>
                    <a:pt x="-1826" y="35987"/>
                    <a:pt x="5089" y="44224"/>
                    <a:pt x="13937" y="44224"/>
                  </a:cubicBezTo>
                  <a:lnTo>
                    <a:pt x="36020" y="44224"/>
                  </a:lnTo>
                  <a:lnTo>
                    <a:pt x="36020" y="46400"/>
                  </a:lnTo>
                  <a:cubicBezTo>
                    <a:pt x="36020" y="54142"/>
                    <a:pt x="42305" y="60337"/>
                    <a:pt x="49957" y="60337"/>
                  </a:cubicBezTo>
                  <a:cubicBezTo>
                    <a:pt x="57609" y="60337"/>
                    <a:pt x="59605" y="55742"/>
                    <a:pt x="80493" y="41598"/>
                  </a:cubicBezTo>
                  <a:cubicBezTo>
                    <a:pt x="88208" y="36041"/>
                    <a:pt x="88217" y="24532"/>
                    <a:pt x="80493" y="189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4"/>
            <p:cNvSpPr/>
            <p:nvPr/>
          </p:nvSpPr>
          <p:spPr>
            <a:xfrm>
              <a:off x="2108054" y="3161614"/>
              <a:ext cx="86282" cy="60341"/>
            </a:xfrm>
            <a:custGeom>
              <a:rect b="b" l="l" r="r" t="t"/>
              <a:pathLst>
                <a:path extrusionOk="0" h="60341" w="86282">
                  <a:moveTo>
                    <a:pt x="72202" y="16346"/>
                  </a:moveTo>
                  <a:lnTo>
                    <a:pt x="50253" y="16346"/>
                  </a:lnTo>
                  <a:cubicBezTo>
                    <a:pt x="50253" y="16346"/>
                    <a:pt x="50253" y="13747"/>
                    <a:pt x="50253" y="13747"/>
                  </a:cubicBezTo>
                  <a:cubicBezTo>
                    <a:pt x="50253" y="2562"/>
                    <a:pt x="37593" y="-3921"/>
                    <a:pt x="28511" y="2606"/>
                  </a:cubicBezTo>
                  <a:lnTo>
                    <a:pt x="5790" y="18962"/>
                  </a:lnTo>
                  <a:cubicBezTo>
                    <a:pt x="-1925" y="24519"/>
                    <a:pt x="-1934" y="36029"/>
                    <a:pt x="5790" y="41585"/>
                  </a:cubicBezTo>
                  <a:lnTo>
                    <a:pt x="28179" y="57698"/>
                  </a:lnTo>
                  <a:cubicBezTo>
                    <a:pt x="37386" y="64325"/>
                    <a:pt x="50262" y="57725"/>
                    <a:pt x="50262" y="46387"/>
                  </a:cubicBezTo>
                  <a:lnTo>
                    <a:pt x="50262" y="44211"/>
                  </a:lnTo>
                  <a:lnTo>
                    <a:pt x="72346" y="44211"/>
                  </a:lnTo>
                  <a:cubicBezTo>
                    <a:pt x="81194" y="44211"/>
                    <a:pt x="88108" y="35975"/>
                    <a:pt x="85851" y="26749"/>
                  </a:cubicBezTo>
                  <a:cubicBezTo>
                    <a:pt x="84332" y="20563"/>
                    <a:pt x="78586" y="16337"/>
                    <a:pt x="72211" y="16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54"/>
          <p:cNvGrpSpPr/>
          <p:nvPr/>
        </p:nvGrpSpPr>
        <p:grpSpPr>
          <a:xfrm>
            <a:off x="4972021" y="1814786"/>
            <a:ext cx="461065" cy="446886"/>
            <a:chOff x="7254672" y="1567552"/>
            <a:chExt cx="461065" cy="446886"/>
          </a:xfrm>
        </p:grpSpPr>
        <p:sp>
          <p:nvSpPr>
            <p:cNvPr id="1447" name="Google Shape;1447;p54"/>
            <p:cNvSpPr/>
            <p:nvPr/>
          </p:nvSpPr>
          <p:spPr>
            <a:xfrm>
              <a:off x="7254672" y="1675452"/>
              <a:ext cx="259604" cy="259611"/>
            </a:xfrm>
            <a:custGeom>
              <a:rect b="b" l="l" r="r" t="t"/>
              <a:pathLst>
                <a:path extrusionOk="0" h="259611" w="259604">
                  <a:moveTo>
                    <a:pt x="251971" y="115993"/>
                  </a:moveTo>
                  <a:lnTo>
                    <a:pt x="143980" y="115993"/>
                  </a:lnTo>
                  <a:lnTo>
                    <a:pt x="143980" y="7472"/>
                  </a:lnTo>
                  <a:cubicBezTo>
                    <a:pt x="143980" y="3345"/>
                    <a:pt x="140636" y="0"/>
                    <a:pt x="136508" y="0"/>
                  </a:cubicBezTo>
                  <a:lnTo>
                    <a:pt x="129801" y="0"/>
                  </a:lnTo>
                  <a:cubicBezTo>
                    <a:pt x="31549" y="0"/>
                    <a:pt x="-41554" y="109725"/>
                    <a:pt x="26594" y="213076"/>
                  </a:cubicBezTo>
                  <a:cubicBezTo>
                    <a:pt x="31863" y="221069"/>
                    <a:pt x="38742" y="227894"/>
                    <a:pt x="46736" y="233154"/>
                  </a:cubicBezTo>
                  <a:cubicBezTo>
                    <a:pt x="152370" y="302606"/>
                    <a:pt x="264577" y="224612"/>
                    <a:pt x="259434" y="123096"/>
                  </a:cubicBezTo>
                  <a:cubicBezTo>
                    <a:pt x="259236" y="119122"/>
                    <a:pt x="255945" y="116002"/>
                    <a:pt x="251971" y="116002"/>
                  </a:cubicBezTo>
                  <a:close/>
                  <a:moveTo>
                    <a:pt x="27413" y="133203"/>
                  </a:moveTo>
                  <a:cubicBezTo>
                    <a:pt x="25803" y="80008"/>
                    <a:pt x="65079" y="35481"/>
                    <a:pt x="116106" y="28746"/>
                  </a:cubicBezTo>
                  <a:lnTo>
                    <a:pt x="116106" y="130056"/>
                  </a:lnTo>
                  <a:cubicBezTo>
                    <a:pt x="116106" y="137680"/>
                    <a:pt x="122293" y="143867"/>
                    <a:pt x="129918" y="143867"/>
                  </a:cubicBezTo>
                  <a:lnTo>
                    <a:pt x="230813" y="143867"/>
                  </a:lnTo>
                  <a:cubicBezTo>
                    <a:pt x="223908" y="194751"/>
                    <a:pt x="179408" y="233855"/>
                    <a:pt x="126294" y="232192"/>
                  </a:cubicBezTo>
                  <a:cubicBezTo>
                    <a:pt x="72596" y="230510"/>
                    <a:pt x="29040" y="186901"/>
                    <a:pt x="27413" y="133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4"/>
            <p:cNvSpPr/>
            <p:nvPr/>
          </p:nvSpPr>
          <p:spPr>
            <a:xfrm>
              <a:off x="7416627" y="1630727"/>
              <a:ext cx="143264" cy="143623"/>
            </a:xfrm>
            <a:custGeom>
              <a:rect b="b" l="l" r="r" t="t"/>
              <a:pathLst>
                <a:path extrusionOk="0" h="143623" w="143264">
                  <a:moveTo>
                    <a:pt x="9" y="13811"/>
                  </a:moveTo>
                  <a:lnTo>
                    <a:pt x="9" y="129813"/>
                  </a:lnTo>
                  <a:cubicBezTo>
                    <a:pt x="9" y="137438"/>
                    <a:pt x="6195" y="143624"/>
                    <a:pt x="13820" y="143624"/>
                  </a:cubicBezTo>
                  <a:lnTo>
                    <a:pt x="129453" y="143624"/>
                  </a:lnTo>
                  <a:cubicBezTo>
                    <a:pt x="137087" y="143624"/>
                    <a:pt x="143264" y="137429"/>
                    <a:pt x="143264" y="129795"/>
                  </a:cubicBezTo>
                  <a:cubicBezTo>
                    <a:pt x="143255" y="58104"/>
                    <a:pt x="84656" y="0"/>
                    <a:pt x="13811" y="0"/>
                  </a:cubicBezTo>
                  <a:cubicBezTo>
                    <a:pt x="6186" y="0"/>
                    <a:pt x="0" y="6186"/>
                    <a:pt x="0" y="13811"/>
                  </a:cubicBezTo>
                  <a:close/>
                  <a:moveTo>
                    <a:pt x="26984" y="115750"/>
                  </a:moveTo>
                  <a:lnTo>
                    <a:pt x="26984" y="28360"/>
                  </a:lnTo>
                  <a:cubicBezTo>
                    <a:pt x="72104" y="34663"/>
                    <a:pt x="107918" y="70603"/>
                    <a:pt x="114059" y="115750"/>
                  </a:cubicBezTo>
                  <a:lnTo>
                    <a:pt x="26984" y="1157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4"/>
            <p:cNvSpPr/>
            <p:nvPr/>
          </p:nvSpPr>
          <p:spPr>
            <a:xfrm>
              <a:off x="7585884" y="1567552"/>
              <a:ext cx="99731" cy="27874"/>
            </a:xfrm>
            <a:custGeom>
              <a:rect b="b" l="l" r="r" t="t"/>
              <a:pathLst>
                <a:path extrusionOk="0" h="27874" w="99731">
                  <a:moveTo>
                    <a:pt x="85792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85594" y="27874"/>
                  </a:lnTo>
                  <a:cubicBezTo>
                    <a:pt x="92005" y="27874"/>
                    <a:pt x="97823" y="23630"/>
                    <a:pt x="99316" y="17390"/>
                  </a:cubicBezTo>
                  <a:cubicBezTo>
                    <a:pt x="101527" y="8191"/>
                    <a:pt x="94613" y="0"/>
                    <a:pt x="85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4"/>
            <p:cNvSpPr/>
            <p:nvPr/>
          </p:nvSpPr>
          <p:spPr>
            <a:xfrm>
              <a:off x="7585749" y="1609813"/>
              <a:ext cx="129988" cy="27874"/>
            </a:xfrm>
            <a:custGeom>
              <a:rect b="b" l="l" r="r" t="t"/>
              <a:pathLst>
                <a:path extrusionOk="0" h="27874" w="129988">
                  <a:moveTo>
                    <a:pt x="116049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15851" y="27874"/>
                  </a:lnTo>
                  <a:cubicBezTo>
                    <a:pt x="122262" y="27874"/>
                    <a:pt x="128080" y="23630"/>
                    <a:pt x="129572" y="17390"/>
                  </a:cubicBezTo>
                  <a:cubicBezTo>
                    <a:pt x="131784" y="8191"/>
                    <a:pt x="124879" y="0"/>
                    <a:pt x="116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4"/>
            <p:cNvSpPr/>
            <p:nvPr/>
          </p:nvSpPr>
          <p:spPr>
            <a:xfrm>
              <a:off x="7549180" y="1791444"/>
              <a:ext cx="68584" cy="27874"/>
            </a:xfrm>
            <a:custGeom>
              <a:rect b="b" l="l" r="r" t="t"/>
              <a:pathLst>
                <a:path extrusionOk="0" h="27874" w="68584">
                  <a:moveTo>
                    <a:pt x="54645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54447" y="27874"/>
                  </a:lnTo>
                  <a:cubicBezTo>
                    <a:pt x="60858" y="27874"/>
                    <a:pt x="66676" y="23630"/>
                    <a:pt x="68168" y="17390"/>
                  </a:cubicBezTo>
                  <a:cubicBezTo>
                    <a:pt x="70380" y="8191"/>
                    <a:pt x="63466" y="0"/>
                    <a:pt x="54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4"/>
            <p:cNvSpPr/>
            <p:nvPr/>
          </p:nvSpPr>
          <p:spPr>
            <a:xfrm>
              <a:off x="7626382" y="1791444"/>
              <a:ext cx="84463" cy="27874"/>
            </a:xfrm>
            <a:custGeom>
              <a:rect b="b" l="l" r="r" t="t"/>
              <a:pathLst>
                <a:path extrusionOk="0" h="27874" w="84463">
                  <a:moveTo>
                    <a:pt x="70524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70326" y="27874"/>
                  </a:lnTo>
                  <a:cubicBezTo>
                    <a:pt x="76738" y="27874"/>
                    <a:pt x="82555" y="23630"/>
                    <a:pt x="84048" y="17390"/>
                  </a:cubicBezTo>
                  <a:cubicBezTo>
                    <a:pt x="86260" y="8191"/>
                    <a:pt x="79345" y="0"/>
                    <a:pt x="70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4"/>
            <p:cNvSpPr/>
            <p:nvPr/>
          </p:nvSpPr>
          <p:spPr>
            <a:xfrm>
              <a:off x="7548766" y="1833705"/>
              <a:ext cx="162421" cy="27874"/>
            </a:xfrm>
            <a:custGeom>
              <a:rect b="b" l="l" r="r" t="t"/>
              <a:pathLst>
                <a:path extrusionOk="0" h="27874" w="162421">
                  <a:moveTo>
                    <a:pt x="148491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48284" y="27874"/>
                  </a:lnTo>
                  <a:cubicBezTo>
                    <a:pt x="154695" y="27874"/>
                    <a:pt x="160512" y="23630"/>
                    <a:pt x="162005" y="17390"/>
                  </a:cubicBezTo>
                  <a:cubicBezTo>
                    <a:pt x="164217" y="8200"/>
                    <a:pt x="157312" y="0"/>
                    <a:pt x="148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4"/>
            <p:cNvSpPr/>
            <p:nvPr/>
          </p:nvSpPr>
          <p:spPr>
            <a:xfrm>
              <a:off x="7548766" y="1876865"/>
              <a:ext cx="162421" cy="27874"/>
            </a:xfrm>
            <a:custGeom>
              <a:rect b="b" l="l" r="r" t="t"/>
              <a:pathLst>
                <a:path extrusionOk="0" h="27874" w="162421">
                  <a:moveTo>
                    <a:pt x="148491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48284" y="27874"/>
                  </a:lnTo>
                  <a:cubicBezTo>
                    <a:pt x="154695" y="27874"/>
                    <a:pt x="160512" y="23630"/>
                    <a:pt x="162005" y="17390"/>
                  </a:cubicBezTo>
                  <a:cubicBezTo>
                    <a:pt x="164217" y="8200"/>
                    <a:pt x="157312" y="0"/>
                    <a:pt x="148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4"/>
            <p:cNvSpPr/>
            <p:nvPr/>
          </p:nvSpPr>
          <p:spPr>
            <a:xfrm>
              <a:off x="7472526" y="1944303"/>
              <a:ext cx="99731" cy="27874"/>
            </a:xfrm>
            <a:custGeom>
              <a:rect b="b" l="l" r="r" t="t"/>
              <a:pathLst>
                <a:path extrusionOk="0" h="27874" w="99731">
                  <a:moveTo>
                    <a:pt x="85792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85594" y="27874"/>
                  </a:lnTo>
                  <a:cubicBezTo>
                    <a:pt x="92005" y="27874"/>
                    <a:pt x="97823" y="23630"/>
                    <a:pt x="99316" y="17390"/>
                  </a:cubicBezTo>
                  <a:cubicBezTo>
                    <a:pt x="101527" y="8191"/>
                    <a:pt x="94613" y="0"/>
                    <a:pt x="85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7472229" y="1986564"/>
              <a:ext cx="165334" cy="27874"/>
            </a:xfrm>
            <a:custGeom>
              <a:rect b="b" l="l" r="r" t="t"/>
              <a:pathLst>
                <a:path extrusionOk="0" h="27874" w="165334">
                  <a:moveTo>
                    <a:pt x="151395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51197" y="27874"/>
                  </a:lnTo>
                  <a:cubicBezTo>
                    <a:pt x="157609" y="27874"/>
                    <a:pt x="163426" y="23630"/>
                    <a:pt x="164919" y="17390"/>
                  </a:cubicBezTo>
                  <a:cubicBezTo>
                    <a:pt x="167131" y="8191"/>
                    <a:pt x="160216" y="0"/>
                    <a:pt x="151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7490368" y="1567552"/>
              <a:ext cx="82384" cy="73716"/>
            </a:xfrm>
            <a:custGeom>
              <a:rect b="b" l="l" r="r" t="t"/>
              <a:pathLst>
                <a:path extrusionOk="0" h="73716" w="82384">
                  <a:moveTo>
                    <a:pt x="68445" y="0"/>
                  </a:moveTo>
                  <a:lnTo>
                    <a:pt x="14405" y="0"/>
                  </a:lnTo>
                  <a:cubicBezTo>
                    <a:pt x="6447" y="0"/>
                    <a:pt x="0" y="6447"/>
                    <a:pt x="0" y="14405"/>
                  </a:cubicBezTo>
                  <a:lnTo>
                    <a:pt x="0" y="64686"/>
                  </a:lnTo>
                  <a:cubicBezTo>
                    <a:pt x="0" y="65873"/>
                    <a:pt x="459" y="67024"/>
                    <a:pt x="1304" y="67869"/>
                  </a:cubicBezTo>
                  <a:cubicBezTo>
                    <a:pt x="13362" y="79864"/>
                    <a:pt x="27874" y="71520"/>
                    <a:pt x="27874" y="59777"/>
                  </a:cubicBezTo>
                  <a:lnTo>
                    <a:pt x="27874" y="33521"/>
                  </a:lnTo>
                  <a:cubicBezTo>
                    <a:pt x="27874" y="30401"/>
                    <a:pt x="30401" y="27874"/>
                    <a:pt x="33521" y="27874"/>
                  </a:cubicBezTo>
                  <a:lnTo>
                    <a:pt x="73354" y="27874"/>
                  </a:lnTo>
                  <a:cubicBezTo>
                    <a:pt x="74541" y="27874"/>
                    <a:pt x="75692" y="27416"/>
                    <a:pt x="76537" y="26570"/>
                  </a:cubicBezTo>
                  <a:cubicBezTo>
                    <a:pt x="88532" y="14513"/>
                    <a:pt x="80188" y="0"/>
                    <a:pt x="68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7366283" y="1940721"/>
              <a:ext cx="82382" cy="73716"/>
            </a:xfrm>
            <a:custGeom>
              <a:rect b="b" l="l" r="r" t="t"/>
              <a:pathLst>
                <a:path extrusionOk="0" h="73716" w="82382">
                  <a:moveTo>
                    <a:pt x="68445" y="45843"/>
                  </a:moveTo>
                  <a:lnTo>
                    <a:pt x="33521" y="45843"/>
                  </a:lnTo>
                  <a:cubicBezTo>
                    <a:pt x="30401" y="45843"/>
                    <a:pt x="27874" y="43316"/>
                    <a:pt x="27874" y="40196"/>
                  </a:cubicBezTo>
                  <a:lnTo>
                    <a:pt x="27874" y="9031"/>
                  </a:lnTo>
                  <a:cubicBezTo>
                    <a:pt x="27874" y="7844"/>
                    <a:pt x="27416" y="6693"/>
                    <a:pt x="26571" y="5848"/>
                  </a:cubicBezTo>
                  <a:cubicBezTo>
                    <a:pt x="14513" y="-6147"/>
                    <a:pt x="0" y="2197"/>
                    <a:pt x="0" y="13940"/>
                  </a:cubicBezTo>
                  <a:lnTo>
                    <a:pt x="0" y="59312"/>
                  </a:lnTo>
                  <a:cubicBezTo>
                    <a:pt x="0" y="67270"/>
                    <a:pt x="6447" y="73717"/>
                    <a:pt x="14405" y="73717"/>
                  </a:cubicBezTo>
                  <a:lnTo>
                    <a:pt x="73345" y="73717"/>
                  </a:lnTo>
                  <a:cubicBezTo>
                    <a:pt x="74532" y="73717"/>
                    <a:pt x="75683" y="73258"/>
                    <a:pt x="76528" y="72413"/>
                  </a:cubicBezTo>
                  <a:cubicBezTo>
                    <a:pt x="88532" y="60355"/>
                    <a:pt x="80188" y="45843"/>
                    <a:pt x="68445" y="45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55"/>
          <p:cNvSpPr txBox="1"/>
          <p:nvPr>
            <p:ph type="title"/>
          </p:nvPr>
        </p:nvSpPr>
        <p:spPr>
          <a:xfrm>
            <a:off x="2364450" y="2647050"/>
            <a:ext cx="44151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KPIs utilizados</a:t>
            </a:r>
            <a:endParaRPr b="0" sz="4100"/>
          </a:p>
        </p:txBody>
      </p:sp>
      <p:sp>
        <p:nvSpPr>
          <p:cNvPr id="1464" name="Google Shape;1464;p55"/>
          <p:cNvSpPr txBox="1"/>
          <p:nvPr>
            <p:ph idx="2" type="title"/>
          </p:nvPr>
        </p:nvSpPr>
        <p:spPr>
          <a:xfrm>
            <a:off x="4027350" y="1272000"/>
            <a:ext cx="12366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465" name="Google Shape;1465;p55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466" name="Google Shape;1466;p55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7" name="Google Shape;1467;p55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8" name="Google Shape;1468;p55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55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55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55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55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55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4" name="Google Shape;1474;p55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55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55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7" name="Google Shape;1477;p55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8" name="Google Shape;1478;p55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55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80" name="Google Shape;1480;p55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56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</a:t>
            </a:r>
            <a:r>
              <a:rPr lang="en"/>
              <a:t>KPIs utilizados</a:t>
            </a:r>
            <a:endParaRPr/>
          </a:p>
        </p:txBody>
      </p:sp>
      <p:sp>
        <p:nvSpPr>
          <p:cNvPr id="1486" name="Google Shape;1486;p56"/>
          <p:cNvSpPr txBox="1"/>
          <p:nvPr>
            <p:ph idx="1" type="body"/>
          </p:nvPr>
        </p:nvSpPr>
        <p:spPr>
          <a:xfrm>
            <a:off x="722400" y="2086725"/>
            <a:ext cx="5233500" cy="24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Tasa de rotación de inventario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 de acierto en predicción de tendencias.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de reacción del diseño a tienda.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argen de beneficio por colección.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 de stock disponible en tiempo real.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Incremento de ventas mensual y anual.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487" name="Google Shape;1487;p56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1488" name="Google Shape;1488;p56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89" name="Google Shape;1489;p56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490" name="Google Shape;1490;p56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1491" name="Google Shape;1491;p5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2" name="Google Shape;1492;p5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3" name="Google Shape;1493;p5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4" name="Google Shape;1494;p5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5" name="Google Shape;1495;p5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6" name="Google Shape;1496;p5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7" name="Google Shape;1497;p5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8" name="Google Shape;1498;p5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9" name="Google Shape;1499;p5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0" name="Google Shape;1500;p5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1" name="Google Shape;1501;p5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2" name="Google Shape;1502;p5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3" name="Google Shape;1503;p5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4" name="Google Shape;1504;p5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7"/>
          <p:cNvSpPr txBox="1"/>
          <p:nvPr>
            <p:ph type="title"/>
          </p:nvPr>
        </p:nvSpPr>
        <p:spPr>
          <a:xfrm>
            <a:off x="2364450" y="2647050"/>
            <a:ext cx="44151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Conclusión</a:t>
            </a:r>
            <a:endParaRPr b="0" sz="4100"/>
          </a:p>
        </p:txBody>
      </p:sp>
      <p:sp>
        <p:nvSpPr>
          <p:cNvPr id="1510" name="Google Shape;1510;p57"/>
          <p:cNvSpPr txBox="1"/>
          <p:nvPr>
            <p:ph idx="2" type="title"/>
          </p:nvPr>
        </p:nvSpPr>
        <p:spPr>
          <a:xfrm>
            <a:off x="4027350" y="1272000"/>
            <a:ext cx="12366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511" name="Google Shape;1511;p57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512" name="Google Shape;1512;p57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57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57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57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6" name="Google Shape;1516;p57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7" name="Google Shape;1517;p57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8" name="Google Shape;1518;p57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9" name="Google Shape;1519;p57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57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57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2" name="Google Shape;1522;p57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57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4" name="Google Shape;1524;p57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5" name="Google Shape;1525;p57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6" name="Google Shape;1526;p57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5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1532" name="Google Shape;1532;p58"/>
          <p:cNvSpPr txBox="1"/>
          <p:nvPr>
            <p:ph idx="1" type="subTitle"/>
          </p:nvPr>
        </p:nvSpPr>
        <p:spPr>
          <a:xfrm>
            <a:off x="332800" y="2867950"/>
            <a:ext cx="28557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uso estratégico de Big Data e IA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la incertidumbre en decisiones clave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Integrar información de múltiples canales permite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responder al mercado con velocidad y precisión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análisis de datos sirve también para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optimizar operaciones internas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el stock y la logística.</a:t>
            </a:r>
            <a:endParaRPr sz="1100"/>
          </a:p>
        </p:txBody>
      </p:sp>
      <p:sp>
        <p:nvSpPr>
          <p:cNvPr id="1533" name="Google Shape;1533;p58"/>
          <p:cNvSpPr txBox="1"/>
          <p:nvPr>
            <p:ph idx="2" type="subTitle"/>
          </p:nvPr>
        </p:nvSpPr>
        <p:spPr>
          <a:xfrm>
            <a:off x="3377100" y="2867950"/>
            <a:ext cx="2389800" cy="21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Ejemplifica la </a:t>
            </a:r>
            <a:r>
              <a:rPr b="1" lang="en"/>
              <a:t>Inteligencia empresarial </a:t>
            </a:r>
            <a:r>
              <a:rPr lang="en"/>
              <a:t>y actúa con </a:t>
            </a:r>
            <a:r>
              <a:rPr b="1" lang="en"/>
              <a:t>rapidez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b="1" lang="en"/>
              <a:t>Tomar decisiones </a:t>
            </a:r>
            <a:r>
              <a:rPr lang="en"/>
              <a:t>con </a:t>
            </a:r>
            <a:r>
              <a:rPr b="1" lang="en"/>
              <a:t>baja incertidumbre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b="1" lang="en"/>
              <a:t>Satisfacer</a:t>
            </a:r>
            <a:r>
              <a:rPr lang="en"/>
              <a:t> al </a:t>
            </a:r>
            <a:r>
              <a:rPr b="1" lang="en"/>
              <a:t>cliente </a:t>
            </a:r>
            <a:r>
              <a:rPr lang="en"/>
              <a:t>de forma más </a:t>
            </a:r>
            <a:r>
              <a:rPr b="1" lang="en"/>
              <a:t>precisa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Ser más </a:t>
            </a:r>
            <a:r>
              <a:rPr b="1" lang="en"/>
              <a:t>rentable </a:t>
            </a:r>
            <a:r>
              <a:rPr lang="en"/>
              <a:t>y </a:t>
            </a:r>
            <a:r>
              <a:rPr b="1" lang="en"/>
              <a:t>eficiente</a:t>
            </a:r>
            <a:r>
              <a:rPr lang="en"/>
              <a:t>.</a:t>
            </a:r>
            <a:endParaRPr/>
          </a:p>
        </p:txBody>
      </p:sp>
      <p:sp>
        <p:nvSpPr>
          <p:cNvPr id="1534" name="Google Shape;1534;p58"/>
          <p:cNvSpPr txBox="1"/>
          <p:nvPr>
            <p:ph idx="3" type="subTitle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</a:t>
            </a:r>
            <a:endParaRPr/>
          </a:p>
        </p:txBody>
      </p:sp>
      <p:sp>
        <p:nvSpPr>
          <p:cNvPr id="1535" name="Google Shape;1535;p58"/>
          <p:cNvSpPr txBox="1"/>
          <p:nvPr>
            <p:ph idx="4" type="subTitle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¿Éxito?</a:t>
            </a:r>
            <a:endParaRPr/>
          </a:p>
        </p:txBody>
      </p:sp>
      <p:sp>
        <p:nvSpPr>
          <p:cNvPr id="1536" name="Google Shape;1536;p58"/>
          <p:cNvSpPr txBox="1"/>
          <p:nvPr>
            <p:ph idx="5" type="subTitle"/>
          </p:nvPr>
        </p:nvSpPr>
        <p:spPr>
          <a:xfrm>
            <a:off x="5955651" y="2867950"/>
            <a:ext cx="26319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Incorporar </a:t>
            </a:r>
            <a:r>
              <a:rPr b="1" lang="en" sz="1000"/>
              <a:t>analitica prescriptiva</a:t>
            </a:r>
            <a:r>
              <a:rPr lang="en" sz="1000"/>
              <a:t> para recomendaciones optimas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Aplicar </a:t>
            </a:r>
            <a:r>
              <a:rPr b="1" lang="en" sz="1000"/>
              <a:t>inteligencia artificial generativa</a:t>
            </a:r>
            <a:r>
              <a:rPr lang="en" sz="1000"/>
              <a:t> para crear prototipos </a:t>
            </a:r>
            <a:r>
              <a:rPr lang="en" sz="1000"/>
              <a:t>según</a:t>
            </a:r>
            <a:r>
              <a:rPr lang="en" sz="1000"/>
              <a:t> tendencias en tiempo real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Integrar </a:t>
            </a:r>
            <a:r>
              <a:rPr b="1" lang="en" sz="1000"/>
              <a:t>IoT</a:t>
            </a:r>
            <a:r>
              <a:rPr lang="en" sz="1000"/>
              <a:t> en tiendas para detectar zonas o prendas donde se paran </a:t>
            </a:r>
            <a:r>
              <a:rPr lang="en" sz="1000"/>
              <a:t>más</a:t>
            </a:r>
            <a:r>
              <a:rPr lang="en" sz="1000"/>
              <a:t> los clientes</a:t>
            </a:r>
            <a:endParaRPr sz="1000"/>
          </a:p>
        </p:txBody>
      </p:sp>
      <p:sp>
        <p:nvSpPr>
          <p:cNvPr id="1537" name="Google Shape;1537;p58"/>
          <p:cNvSpPr txBox="1"/>
          <p:nvPr>
            <p:ph idx="6" type="subTitle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Mejoras</a:t>
            </a:r>
            <a:endParaRPr/>
          </a:p>
        </p:txBody>
      </p:sp>
      <p:sp>
        <p:nvSpPr>
          <p:cNvPr id="1538" name="Google Shape;1538;p58"/>
          <p:cNvSpPr/>
          <p:nvPr/>
        </p:nvSpPr>
        <p:spPr>
          <a:xfrm>
            <a:off x="908527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39" name="Google Shape;1539;p58"/>
          <p:cNvSpPr/>
          <p:nvPr/>
        </p:nvSpPr>
        <p:spPr>
          <a:xfrm>
            <a:off x="3483889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40" name="Google Shape;1540;p58"/>
          <p:cNvSpPr/>
          <p:nvPr/>
        </p:nvSpPr>
        <p:spPr>
          <a:xfrm>
            <a:off x="6059264" y="1590950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541" name="Google Shape;1541;p58"/>
          <p:cNvGrpSpPr/>
          <p:nvPr/>
        </p:nvGrpSpPr>
        <p:grpSpPr>
          <a:xfrm>
            <a:off x="1135349" y="1815669"/>
            <a:ext cx="425344" cy="425013"/>
            <a:chOff x="6527358" y="3766015"/>
            <a:chExt cx="459831" cy="459474"/>
          </a:xfrm>
        </p:grpSpPr>
        <p:sp>
          <p:nvSpPr>
            <p:cNvPr id="1542" name="Google Shape;1542;p58"/>
            <p:cNvSpPr/>
            <p:nvPr/>
          </p:nvSpPr>
          <p:spPr>
            <a:xfrm>
              <a:off x="6527358" y="3766015"/>
              <a:ext cx="459831" cy="459474"/>
            </a:xfrm>
            <a:custGeom>
              <a:rect b="b" l="l" r="r" t="t"/>
              <a:pathLst>
                <a:path extrusionOk="0" h="459474" w="459831">
                  <a:moveTo>
                    <a:pt x="457553" y="143390"/>
                  </a:moveTo>
                  <a:cubicBezTo>
                    <a:pt x="457130" y="142698"/>
                    <a:pt x="459585" y="145935"/>
                    <a:pt x="403728" y="73714"/>
                  </a:cubicBezTo>
                  <a:lnTo>
                    <a:pt x="403728" y="27236"/>
                  </a:lnTo>
                  <a:cubicBezTo>
                    <a:pt x="403728" y="12211"/>
                    <a:pt x="391607" y="0"/>
                    <a:pt x="376708" y="0"/>
                  </a:cubicBezTo>
                  <a:lnTo>
                    <a:pt x="82978" y="0"/>
                  </a:lnTo>
                  <a:cubicBezTo>
                    <a:pt x="67943" y="0"/>
                    <a:pt x="55751" y="12193"/>
                    <a:pt x="55751" y="27227"/>
                  </a:cubicBezTo>
                  <a:lnTo>
                    <a:pt x="55751" y="74226"/>
                  </a:lnTo>
                  <a:cubicBezTo>
                    <a:pt x="-1239" y="147733"/>
                    <a:pt x="2" y="144460"/>
                    <a:pt x="2" y="150817"/>
                  </a:cubicBezTo>
                  <a:lnTo>
                    <a:pt x="2" y="177855"/>
                  </a:lnTo>
                  <a:cubicBezTo>
                    <a:pt x="2" y="195677"/>
                    <a:pt x="6827" y="211916"/>
                    <a:pt x="17986" y="224018"/>
                  </a:cubicBezTo>
                  <a:lnTo>
                    <a:pt x="17986" y="445861"/>
                  </a:lnTo>
                  <a:cubicBezTo>
                    <a:pt x="17986" y="453378"/>
                    <a:pt x="24082" y="459474"/>
                    <a:pt x="31599" y="459474"/>
                  </a:cubicBezTo>
                  <a:lnTo>
                    <a:pt x="427988" y="459474"/>
                  </a:lnTo>
                  <a:cubicBezTo>
                    <a:pt x="435442" y="459474"/>
                    <a:pt x="441502" y="453387"/>
                    <a:pt x="441502" y="445861"/>
                  </a:cubicBezTo>
                  <a:lnTo>
                    <a:pt x="441502" y="224153"/>
                  </a:lnTo>
                  <a:cubicBezTo>
                    <a:pt x="452832" y="212015"/>
                    <a:pt x="459773" y="195695"/>
                    <a:pt x="459773" y="177765"/>
                  </a:cubicBezTo>
                  <a:cubicBezTo>
                    <a:pt x="459207" y="152427"/>
                    <a:pt x="461230" y="148992"/>
                    <a:pt x="457561" y="143390"/>
                  </a:cubicBezTo>
                  <a:close/>
                  <a:moveTo>
                    <a:pt x="383650" y="91715"/>
                  </a:moveTo>
                  <a:lnTo>
                    <a:pt x="418682" y="136673"/>
                  </a:lnTo>
                  <a:lnTo>
                    <a:pt x="347935" y="136673"/>
                  </a:lnTo>
                  <a:lnTo>
                    <a:pt x="330419" y="91715"/>
                  </a:lnTo>
                  <a:cubicBezTo>
                    <a:pt x="330419" y="91715"/>
                    <a:pt x="383650" y="91715"/>
                    <a:pt x="383650" y="91715"/>
                  </a:cubicBezTo>
                  <a:close/>
                  <a:moveTo>
                    <a:pt x="83625" y="26975"/>
                  </a:moveTo>
                  <a:lnTo>
                    <a:pt x="376753" y="26975"/>
                  </a:lnTo>
                  <a:lnTo>
                    <a:pt x="376753" y="64740"/>
                  </a:lnTo>
                  <a:lnTo>
                    <a:pt x="83625" y="64740"/>
                  </a:lnTo>
                  <a:lnTo>
                    <a:pt x="83625" y="26975"/>
                  </a:lnTo>
                  <a:close/>
                  <a:moveTo>
                    <a:pt x="243676" y="176030"/>
                  </a:moveTo>
                  <a:lnTo>
                    <a:pt x="243676" y="164548"/>
                  </a:lnTo>
                  <a:lnTo>
                    <a:pt x="324727" y="164548"/>
                  </a:lnTo>
                  <a:cubicBezTo>
                    <a:pt x="323873" y="172613"/>
                    <a:pt x="328117" y="187917"/>
                    <a:pt x="315745" y="203248"/>
                  </a:cubicBezTo>
                  <a:cubicBezTo>
                    <a:pt x="299470" y="223371"/>
                    <a:pt x="268934" y="223389"/>
                    <a:pt x="252668" y="203248"/>
                  </a:cubicBezTo>
                  <a:cubicBezTo>
                    <a:pt x="242265" y="190354"/>
                    <a:pt x="243847" y="177019"/>
                    <a:pt x="243686" y="176021"/>
                  </a:cubicBezTo>
                  <a:close/>
                  <a:moveTo>
                    <a:pt x="318047" y="136673"/>
                  </a:moveTo>
                  <a:lnTo>
                    <a:pt x="243676" y="136673"/>
                  </a:lnTo>
                  <a:lnTo>
                    <a:pt x="243676" y="91715"/>
                  </a:lnTo>
                  <a:lnTo>
                    <a:pt x="300531" y="91715"/>
                  </a:lnTo>
                  <a:cubicBezTo>
                    <a:pt x="323037" y="149487"/>
                    <a:pt x="316986" y="133949"/>
                    <a:pt x="318047" y="136673"/>
                  </a:cubicBezTo>
                  <a:close/>
                  <a:moveTo>
                    <a:pt x="135776" y="176030"/>
                  </a:moveTo>
                  <a:lnTo>
                    <a:pt x="135776" y="164548"/>
                  </a:lnTo>
                  <a:lnTo>
                    <a:pt x="216827" y="164548"/>
                  </a:lnTo>
                  <a:cubicBezTo>
                    <a:pt x="215973" y="172613"/>
                    <a:pt x="220217" y="187917"/>
                    <a:pt x="207845" y="203248"/>
                  </a:cubicBezTo>
                  <a:cubicBezTo>
                    <a:pt x="191570" y="223371"/>
                    <a:pt x="161034" y="223389"/>
                    <a:pt x="144768" y="203248"/>
                  </a:cubicBezTo>
                  <a:cubicBezTo>
                    <a:pt x="134365" y="190354"/>
                    <a:pt x="135947" y="177019"/>
                    <a:pt x="135786" y="176021"/>
                  </a:cubicBezTo>
                  <a:close/>
                  <a:moveTo>
                    <a:pt x="141972" y="136961"/>
                  </a:moveTo>
                  <a:cubicBezTo>
                    <a:pt x="141972" y="136961"/>
                    <a:pt x="141972" y="136961"/>
                    <a:pt x="141972" y="136952"/>
                  </a:cubicBezTo>
                  <a:cubicBezTo>
                    <a:pt x="141972" y="136952"/>
                    <a:pt x="141972" y="136952"/>
                    <a:pt x="141972" y="136961"/>
                  </a:cubicBezTo>
                  <a:close/>
                  <a:moveTo>
                    <a:pt x="142449" y="136386"/>
                  </a:moveTo>
                  <a:cubicBezTo>
                    <a:pt x="143033" y="134893"/>
                    <a:pt x="146144" y="126899"/>
                    <a:pt x="159847" y="91724"/>
                  </a:cubicBezTo>
                  <a:lnTo>
                    <a:pt x="216701" y="91724"/>
                  </a:lnTo>
                  <a:lnTo>
                    <a:pt x="216701" y="136682"/>
                  </a:lnTo>
                  <a:lnTo>
                    <a:pt x="142331" y="136682"/>
                  </a:lnTo>
                  <a:cubicBezTo>
                    <a:pt x="142493" y="136269"/>
                    <a:pt x="142493" y="136278"/>
                    <a:pt x="142449" y="136386"/>
                  </a:cubicBezTo>
                  <a:close/>
                  <a:moveTo>
                    <a:pt x="76809" y="91724"/>
                  </a:moveTo>
                  <a:lnTo>
                    <a:pt x="130040" y="91724"/>
                  </a:lnTo>
                  <a:lnTo>
                    <a:pt x="112524" y="136682"/>
                  </a:lnTo>
                  <a:lnTo>
                    <a:pt x="41777" y="136682"/>
                  </a:lnTo>
                  <a:lnTo>
                    <a:pt x="76809" y="91724"/>
                  </a:lnTo>
                  <a:close/>
                  <a:moveTo>
                    <a:pt x="26977" y="176830"/>
                  </a:moveTo>
                  <a:lnTo>
                    <a:pt x="26977" y="164557"/>
                  </a:lnTo>
                  <a:lnTo>
                    <a:pt x="108028" y="164557"/>
                  </a:lnTo>
                  <a:cubicBezTo>
                    <a:pt x="107138" y="172910"/>
                    <a:pt x="111984" y="190507"/>
                    <a:pt x="96150" y="206485"/>
                  </a:cubicBezTo>
                  <a:cubicBezTo>
                    <a:pt x="82366" y="220251"/>
                    <a:pt x="61074" y="222166"/>
                    <a:pt x="45195" y="211655"/>
                  </a:cubicBezTo>
                  <a:cubicBezTo>
                    <a:pt x="25134" y="198365"/>
                    <a:pt x="27121" y="177361"/>
                    <a:pt x="26977" y="176830"/>
                  </a:cubicBezTo>
                  <a:close/>
                  <a:moveTo>
                    <a:pt x="414518" y="432508"/>
                  </a:moveTo>
                  <a:lnTo>
                    <a:pt x="44961" y="432508"/>
                  </a:lnTo>
                  <a:lnTo>
                    <a:pt x="44961" y="242074"/>
                  </a:lnTo>
                  <a:cubicBezTo>
                    <a:pt x="72008" y="251551"/>
                    <a:pt x="103200" y="243027"/>
                    <a:pt x="121471" y="218794"/>
                  </a:cubicBezTo>
                  <a:cubicBezTo>
                    <a:pt x="148680" y="254869"/>
                    <a:pt x="202630" y="254869"/>
                    <a:pt x="229839" y="218794"/>
                  </a:cubicBezTo>
                  <a:cubicBezTo>
                    <a:pt x="257047" y="254869"/>
                    <a:pt x="310997" y="254869"/>
                    <a:pt x="338206" y="218794"/>
                  </a:cubicBezTo>
                  <a:cubicBezTo>
                    <a:pt x="356324" y="242811"/>
                    <a:pt x="387328" y="251569"/>
                    <a:pt x="414518" y="242146"/>
                  </a:cubicBezTo>
                  <a:lnTo>
                    <a:pt x="414518" y="432508"/>
                  </a:lnTo>
                  <a:lnTo>
                    <a:pt x="414518" y="432508"/>
                  </a:lnTo>
                  <a:close/>
                  <a:moveTo>
                    <a:pt x="433401" y="177846"/>
                  </a:moveTo>
                  <a:cubicBezTo>
                    <a:pt x="433401" y="216088"/>
                    <a:pt x="385214" y="232821"/>
                    <a:pt x="361342" y="203266"/>
                  </a:cubicBezTo>
                  <a:cubicBezTo>
                    <a:pt x="348969" y="187935"/>
                    <a:pt x="353267" y="173108"/>
                    <a:pt x="352359" y="164566"/>
                  </a:cubicBezTo>
                  <a:lnTo>
                    <a:pt x="433410" y="164566"/>
                  </a:lnTo>
                  <a:lnTo>
                    <a:pt x="433410" y="1778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8"/>
            <p:cNvSpPr/>
            <p:nvPr/>
          </p:nvSpPr>
          <p:spPr>
            <a:xfrm>
              <a:off x="6679203" y="4021035"/>
              <a:ext cx="73002" cy="72960"/>
            </a:xfrm>
            <a:custGeom>
              <a:rect b="b" l="l" r="r" t="t"/>
              <a:pathLst>
                <a:path extrusionOk="0" h="72960" w="73002">
                  <a:moveTo>
                    <a:pt x="10726" y="10675"/>
                  </a:moveTo>
                  <a:cubicBezTo>
                    <a:pt x="-12319" y="33738"/>
                    <a:pt x="4306" y="72960"/>
                    <a:pt x="36523" y="72960"/>
                  </a:cubicBezTo>
                  <a:cubicBezTo>
                    <a:pt x="56674" y="72960"/>
                    <a:pt x="73002" y="56649"/>
                    <a:pt x="73002" y="36481"/>
                  </a:cubicBezTo>
                  <a:cubicBezTo>
                    <a:pt x="73002" y="3823"/>
                    <a:pt x="33457" y="-12056"/>
                    <a:pt x="10726" y="10684"/>
                  </a:cubicBezTo>
                  <a:close/>
                  <a:moveTo>
                    <a:pt x="36514" y="45733"/>
                  </a:moveTo>
                  <a:cubicBezTo>
                    <a:pt x="31407" y="45733"/>
                    <a:pt x="27262" y="41588"/>
                    <a:pt x="27262" y="36481"/>
                  </a:cubicBezTo>
                  <a:cubicBezTo>
                    <a:pt x="27262" y="31374"/>
                    <a:pt x="31407" y="27228"/>
                    <a:pt x="36514" y="27228"/>
                  </a:cubicBezTo>
                  <a:cubicBezTo>
                    <a:pt x="41621" y="27228"/>
                    <a:pt x="45766" y="31374"/>
                    <a:pt x="45766" y="36481"/>
                  </a:cubicBezTo>
                  <a:cubicBezTo>
                    <a:pt x="45766" y="41588"/>
                    <a:pt x="41621" y="45733"/>
                    <a:pt x="36514" y="45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8"/>
            <p:cNvSpPr/>
            <p:nvPr/>
          </p:nvSpPr>
          <p:spPr>
            <a:xfrm>
              <a:off x="6762978" y="4104743"/>
              <a:ext cx="72947" cy="72890"/>
            </a:xfrm>
            <a:custGeom>
              <a:rect b="b" l="l" r="r" t="t"/>
              <a:pathLst>
                <a:path extrusionOk="0" h="72890" w="72947">
                  <a:moveTo>
                    <a:pt x="62277" y="10698"/>
                  </a:moveTo>
                  <a:cubicBezTo>
                    <a:pt x="39339" y="-12240"/>
                    <a:pt x="0" y="4188"/>
                    <a:pt x="0" y="36486"/>
                  </a:cubicBezTo>
                  <a:cubicBezTo>
                    <a:pt x="0" y="68784"/>
                    <a:pt x="39545" y="85023"/>
                    <a:pt x="62285" y="62283"/>
                  </a:cubicBezTo>
                  <a:cubicBezTo>
                    <a:pt x="76501" y="48058"/>
                    <a:pt x="76501" y="24913"/>
                    <a:pt x="62285" y="10689"/>
                  </a:cubicBezTo>
                  <a:close/>
                  <a:moveTo>
                    <a:pt x="36470" y="45747"/>
                  </a:moveTo>
                  <a:cubicBezTo>
                    <a:pt x="31363" y="45747"/>
                    <a:pt x="27218" y="41602"/>
                    <a:pt x="27218" y="36495"/>
                  </a:cubicBezTo>
                  <a:cubicBezTo>
                    <a:pt x="27218" y="31387"/>
                    <a:pt x="31363" y="27242"/>
                    <a:pt x="36470" y="27242"/>
                  </a:cubicBezTo>
                  <a:cubicBezTo>
                    <a:pt x="41578" y="27242"/>
                    <a:pt x="45723" y="31387"/>
                    <a:pt x="45723" y="36495"/>
                  </a:cubicBezTo>
                  <a:cubicBezTo>
                    <a:pt x="45723" y="41602"/>
                    <a:pt x="41578" y="45747"/>
                    <a:pt x="36470" y="457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8"/>
            <p:cNvSpPr/>
            <p:nvPr/>
          </p:nvSpPr>
          <p:spPr>
            <a:xfrm>
              <a:off x="6701607" y="4043378"/>
              <a:ext cx="114055" cy="114063"/>
            </a:xfrm>
            <a:custGeom>
              <a:rect b="b" l="l" r="r" t="t"/>
              <a:pathLst>
                <a:path extrusionOk="0" h="114063" w="114055">
                  <a:moveTo>
                    <a:pt x="110069" y="3985"/>
                  </a:moveTo>
                  <a:cubicBezTo>
                    <a:pt x="104755" y="-1328"/>
                    <a:pt x="96132" y="-1328"/>
                    <a:pt x="90818" y="3985"/>
                  </a:cubicBezTo>
                  <a:lnTo>
                    <a:pt x="3986" y="90827"/>
                  </a:lnTo>
                  <a:cubicBezTo>
                    <a:pt x="-1329" y="96141"/>
                    <a:pt x="-1329" y="104764"/>
                    <a:pt x="3986" y="110078"/>
                  </a:cubicBezTo>
                  <a:cubicBezTo>
                    <a:pt x="9300" y="115392"/>
                    <a:pt x="17923" y="115392"/>
                    <a:pt x="23237" y="110078"/>
                  </a:cubicBezTo>
                  <a:lnTo>
                    <a:pt x="110069" y="23237"/>
                  </a:lnTo>
                  <a:cubicBezTo>
                    <a:pt x="115384" y="17923"/>
                    <a:pt x="115384" y="9300"/>
                    <a:pt x="110069" y="3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6" name="Google Shape;1546;p58"/>
          <p:cNvGrpSpPr/>
          <p:nvPr/>
        </p:nvGrpSpPr>
        <p:grpSpPr>
          <a:xfrm>
            <a:off x="3794370" y="1819562"/>
            <a:ext cx="258052" cy="420068"/>
            <a:chOff x="6322089" y="2998666"/>
            <a:chExt cx="282518" cy="459895"/>
          </a:xfrm>
        </p:grpSpPr>
        <p:sp>
          <p:nvSpPr>
            <p:cNvPr id="1547" name="Google Shape;1547;p58"/>
            <p:cNvSpPr/>
            <p:nvPr/>
          </p:nvSpPr>
          <p:spPr>
            <a:xfrm>
              <a:off x="6322089" y="2998666"/>
              <a:ext cx="282518" cy="459895"/>
            </a:xfrm>
            <a:custGeom>
              <a:rect b="b" l="l" r="r" t="t"/>
              <a:pathLst>
                <a:path extrusionOk="0" h="459895" w="282518">
                  <a:moveTo>
                    <a:pt x="282518" y="141259"/>
                  </a:moveTo>
                  <a:cubicBezTo>
                    <a:pt x="282518" y="120578"/>
                    <a:pt x="269723" y="102847"/>
                    <a:pt x="251632" y="95545"/>
                  </a:cubicBezTo>
                  <a:cubicBezTo>
                    <a:pt x="259266" y="77589"/>
                    <a:pt x="255768" y="55991"/>
                    <a:pt x="241148" y="41371"/>
                  </a:cubicBezTo>
                  <a:cubicBezTo>
                    <a:pt x="226527" y="26750"/>
                    <a:pt x="204939" y="23261"/>
                    <a:pt x="186982" y="30886"/>
                  </a:cubicBezTo>
                  <a:cubicBezTo>
                    <a:pt x="179681" y="12795"/>
                    <a:pt x="161940" y="0"/>
                    <a:pt x="141259" y="0"/>
                  </a:cubicBezTo>
                  <a:cubicBezTo>
                    <a:pt x="120578" y="0"/>
                    <a:pt x="102847" y="12795"/>
                    <a:pt x="95537" y="30886"/>
                  </a:cubicBezTo>
                  <a:cubicBezTo>
                    <a:pt x="77580" y="23261"/>
                    <a:pt x="55991" y="26750"/>
                    <a:pt x="41371" y="41371"/>
                  </a:cubicBezTo>
                  <a:cubicBezTo>
                    <a:pt x="26750" y="55991"/>
                    <a:pt x="23262" y="77589"/>
                    <a:pt x="30886" y="95545"/>
                  </a:cubicBezTo>
                  <a:cubicBezTo>
                    <a:pt x="12795" y="102838"/>
                    <a:pt x="0" y="120578"/>
                    <a:pt x="0" y="141259"/>
                  </a:cubicBezTo>
                  <a:cubicBezTo>
                    <a:pt x="0" y="161940"/>
                    <a:pt x="12795" y="179672"/>
                    <a:pt x="30886" y="186982"/>
                  </a:cubicBezTo>
                  <a:cubicBezTo>
                    <a:pt x="23253" y="204938"/>
                    <a:pt x="26750" y="226527"/>
                    <a:pt x="41371" y="241148"/>
                  </a:cubicBezTo>
                  <a:cubicBezTo>
                    <a:pt x="55991" y="255768"/>
                    <a:pt x="77589" y="259266"/>
                    <a:pt x="95537" y="251632"/>
                  </a:cubicBezTo>
                  <a:cubicBezTo>
                    <a:pt x="101166" y="265578"/>
                    <a:pt x="112999" y="276377"/>
                    <a:pt x="127943" y="280594"/>
                  </a:cubicBezTo>
                  <a:lnTo>
                    <a:pt x="127943" y="347789"/>
                  </a:lnTo>
                  <a:cubicBezTo>
                    <a:pt x="103836" y="338914"/>
                    <a:pt x="57933" y="331811"/>
                    <a:pt x="38907" y="348814"/>
                  </a:cubicBezTo>
                  <a:cubicBezTo>
                    <a:pt x="31768" y="355198"/>
                    <a:pt x="28297" y="363956"/>
                    <a:pt x="28297" y="375573"/>
                  </a:cubicBezTo>
                  <a:cubicBezTo>
                    <a:pt x="28297" y="387190"/>
                    <a:pt x="31768" y="395939"/>
                    <a:pt x="38907" y="402332"/>
                  </a:cubicBezTo>
                  <a:cubicBezTo>
                    <a:pt x="57933" y="419335"/>
                    <a:pt x="103872" y="412214"/>
                    <a:pt x="127943" y="403357"/>
                  </a:cubicBezTo>
                  <a:lnTo>
                    <a:pt x="127943" y="432886"/>
                  </a:lnTo>
                  <a:lnTo>
                    <a:pt x="31633" y="432886"/>
                  </a:lnTo>
                  <a:cubicBezTo>
                    <a:pt x="24089" y="433075"/>
                    <a:pt x="17965" y="439189"/>
                    <a:pt x="17965" y="446742"/>
                  </a:cubicBezTo>
                  <a:cubicBezTo>
                    <a:pt x="17965" y="454295"/>
                    <a:pt x="24080" y="460409"/>
                    <a:pt x="31633" y="459861"/>
                  </a:cubicBezTo>
                  <a:lnTo>
                    <a:pt x="250886" y="459861"/>
                  </a:lnTo>
                  <a:cubicBezTo>
                    <a:pt x="258430" y="460400"/>
                    <a:pt x="264553" y="454286"/>
                    <a:pt x="264553" y="446742"/>
                  </a:cubicBezTo>
                  <a:cubicBezTo>
                    <a:pt x="264553" y="439198"/>
                    <a:pt x="258439" y="433075"/>
                    <a:pt x="250886" y="432886"/>
                  </a:cubicBezTo>
                  <a:lnTo>
                    <a:pt x="154918" y="432886"/>
                  </a:lnTo>
                  <a:lnTo>
                    <a:pt x="154918" y="349425"/>
                  </a:lnTo>
                  <a:cubicBezTo>
                    <a:pt x="178377" y="358318"/>
                    <a:pt x="224630" y="365385"/>
                    <a:pt x="243611" y="348400"/>
                  </a:cubicBezTo>
                  <a:cubicBezTo>
                    <a:pt x="250751" y="342016"/>
                    <a:pt x="254221" y="333258"/>
                    <a:pt x="254221" y="321641"/>
                  </a:cubicBezTo>
                  <a:cubicBezTo>
                    <a:pt x="254221" y="310024"/>
                    <a:pt x="250751" y="301275"/>
                    <a:pt x="243611" y="294900"/>
                  </a:cubicBezTo>
                  <a:cubicBezTo>
                    <a:pt x="224648" y="277941"/>
                    <a:pt x="178476" y="284937"/>
                    <a:pt x="154918" y="293875"/>
                  </a:cubicBezTo>
                  <a:lnTo>
                    <a:pt x="154918" y="280621"/>
                  </a:lnTo>
                  <a:cubicBezTo>
                    <a:pt x="169520" y="276404"/>
                    <a:pt x="181353" y="265605"/>
                    <a:pt x="186982" y="251659"/>
                  </a:cubicBezTo>
                  <a:cubicBezTo>
                    <a:pt x="204939" y="259293"/>
                    <a:pt x="226527" y="255795"/>
                    <a:pt x="241148" y="241175"/>
                  </a:cubicBezTo>
                  <a:cubicBezTo>
                    <a:pt x="255768" y="226554"/>
                    <a:pt x="259266" y="204965"/>
                    <a:pt x="251632" y="187009"/>
                  </a:cubicBezTo>
                  <a:cubicBezTo>
                    <a:pt x="269723" y="179698"/>
                    <a:pt x="282518" y="161967"/>
                    <a:pt x="282518" y="141286"/>
                  </a:cubicBezTo>
                  <a:close/>
                  <a:moveTo>
                    <a:pt x="57124" y="381930"/>
                  </a:moveTo>
                  <a:cubicBezTo>
                    <a:pt x="56711" y="381570"/>
                    <a:pt x="55623" y="380591"/>
                    <a:pt x="55623" y="375555"/>
                  </a:cubicBezTo>
                  <a:cubicBezTo>
                    <a:pt x="55623" y="370520"/>
                    <a:pt x="56720" y="369540"/>
                    <a:pt x="57124" y="369180"/>
                  </a:cubicBezTo>
                  <a:cubicBezTo>
                    <a:pt x="64731" y="362283"/>
                    <a:pt x="104636" y="366608"/>
                    <a:pt x="123357" y="375555"/>
                  </a:cubicBezTo>
                  <a:cubicBezTo>
                    <a:pt x="104591" y="384529"/>
                    <a:pt x="64767" y="388791"/>
                    <a:pt x="57124" y="381930"/>
                  </a:cubicBezTo>
                  <a:close/>
                  <a:moveTo>
                    <a:pt x="225395" y="315239"/>
                  </a:moveTo>
                  <a:cubicBezTo>
                    <a:pt x="225808" y="315599"/>
                    <a:pt x="226896" y="316579"/>
                    <a:pt x="226896" y="321614"/>
                  </a:cubicBezTo>
                  <a:cubicBezTo>
                    <a:pt x="226896" y="326649"/>
                    <a:pt x="225799" y="327629"/>
                    <a:pt x="225395" y="327998"/>
                  </a:cubicBezTo>
                  <a:cubicBezTo>
                    <a:pt x="217760" y="334850"/>
                    <a:pt x="178017" y="330624"/>
                    <a:pt x="159162" y="321614"/>
                  </a:cubicBezTo>
                  <a:cubicBezTo>
                    <a:pt x="178206" y="312514"/>
                    <a:pt x="217832" y="308459"/>
                    <a:pt x="225395" y="315239"/>
                  </a:cubicBezTo>
                  <a:close/>
                  <a:moveTo>
                    <a:pt x="141259" y="27326"/>
                  </a:moveTo>
                  <a:cubicBezTo>
                    <a:pt x="152301" y="27326"/>
                    <a:pt x="161472" y="35535"/>
                    <a:pt x="162974" y="46163"/>
                  </a:cubicBezTo>
                  <a:cubicBezTo>
                    <a:pt x="148713" y="42908"/>
                    <a:pt x="133814" y="42908"/>
                    <a:pt x="119544" y="46163"/>
                  </a:cubicBezTo>
                  <a:cubicBezTo>
                    <a:pt x="121046" y="35535"/>
                    <a:pt x="130218" y="27326"/>
                    <a:pt x="141259" y="27326"/>
                  </a:cubicBezTo>
                  <a:close/>
                  <a:moveTo>
                    <a:pt x="60694" y="60694"/>
                  </a:moveTo>
                  <a:cubicBezTo>
                    <a:pt x="68517" y="52880"/>
                    <a:pt x="80817" y="52206"/>
                    <a:pt x="89404" y="58680"/>
                  </a:cubicBezTo>
                  <a:cubicBezTo>
                    <a:pt x="77005" y="66484"/>
                    <a:pt x="66485" y="77005"/>
                    <a:pt x="58680" y="89404"/>
                  </a:cubicBezTo>
                  <a:cubicBezTo>
                    <a:pt x="52206" y="80826"/>
                    <a:pt x="52880" y="68517"/>
                    <a:pt x="60694" y="60694"/>
                  </a:cubicBezTo>
                  <a:close/>
                  <a:moveTo>
                    <a:pt x="46164" y="162974"/>
                  </a:moveTo>
                  <a:cubicBezTo>
                    <a:pt x="35535" y="161472"/>
                    <a:pt x="27326" y="152301"/>
                    <a:pt x="27326" y="141259"/>
                  </a:cubicBezTo>
                  <a:cubicBezTo>
                    <a:pt x="27326" y="130217"/>
                    <a:pt x="35535" y="121046"/>
                    <a:pt x="46164" y="119544"/>
                  </a:cubicBezTo>
                  <a:cubicBezTo>
                    <a:pt x="42908" y="133805"/>
                    <a:pt x="42908" y="148704"/>
                    <a:pt x="46164" y="162974"/>
                  </a:cubicBezTo>
                  <a:close/>
                  <a:moveTo>
                    <a:pt x="60694" y="221825"/>
                  </a:moveTo>
                  <a:cubicBezTo>
                    <a:pt x="52880" y="214011"/>
                    <a:pt x="52206" y="201692"/>
                    <a:pt x="58680" y="193114"/>
                  </a:cubicBezTo>
                  <a:cubicBezTo>
                    <a:pt x="66485" y="205514"/>
                    <a:pt x="77005" y="216034"/>
                    <a:pt x="89404" y="223839"/>
                  </a:cubicBezTo>
                  <a:cubicBezTo>
                    <a:pt x="80817" y="230313"/>
                    <a:pt x="68517" y="229638"/>
                    <a:pt x="60694" y="221825"/>
                  </a:cubicBezTo>
                  <a:close/>
                  <a:moveTo>
                    <a:pt x="141259" y="255193"/>
                  </a:moveTo>
                  <a:cubicBezTo>
                    <a:pt x="130244" y="255193"/>
                    <a:pt x="121046" y="247010"/>
                    <a:pt x="119544" y="236355"/>
                  </a:cubicBezTo>
                  <a:cubicBezTo>
                    <a:pt x="133590" y="239601"/>
                    <a:pt x="148920" y="239601"/>
                    <a:pt x="162974" y="236355"/>
                  </a:cubicBezTo>
                  <a:cubicBezTo>
                    <a:pt x="161472" y="247001"/>
                    <a:pt x="152283" y="255193"/>
                    <a:pt x="141259" y="255193"/>
                  </a:cubicBezTo>
                  <a:close/>
                  <a:moveTo>
                    <a:pt x="141259" y="211466"/>
                  </a:moveTo>
                  <a:cubicBezTo>
                    <a:pt x="102541" y="211466"/>
                    <a:pt x="71052" y="179977"/>
                    <a:pt x="71052" y="141259"/>
                  </a:cubicBezTo>
                  <a:cubicBezTo>
                    <a:pt x="71052" y="102541"/>
                    <a:pt x="102541" y="71052"/>
                    <a:pt x="141259" y="71052"/>
                  </a:cubicBezTo>
                  <a:cubicBezTo>
                    <a:pt x="179977" y="71052"/>
                    <a:pt x="211466" y="102541"/>
                    <a:pt x="211466" y="141259"/>
                  </a:cubicBezTo>
                  <a:cubicBezTo>
                    <a:pt x="211466" y="179977"/>
                    <a:pt x="179977" y="211466"/>
                    <a:pt x="141259" y="211466"/>
                  </a:cubicBezTo>
                  <a:close/>
                  <a:moveTo>
                    <a:pt x="221825" y="221825"/>
                  </a:moveTo>
                  <a:cubicBezTo>
                    <a:pt x="214002" y="229638"/>
                    <a:pt x="201701" y="230313"/>
                    <a:pt x="193114" y="223839"/>
                  </a:cubicBezTo>
                  <a:cubicBezTo>
                    <a:pt x="205514" y="216034"/>
                    <a:pt x="216034" y="205514"/>
                    <a:pt x="223839" y="193114"/>
                  </a:cubicBezTo>
                  <a:cubicBezTo>
                    <a:pt x="230313" y="201692"/>
                    <a:pt x="229638" y="214011"/>
                    <a:pt x="221825" y="221825"/>
                  </a:cubicBezTo>
                  <a:close/>
                  <a:moveTo>
                    <a:pt x="223839" y="89404"/>
                  </a:moveTo>
                  <a:cubicBezTo>
                    <a:pt x="216034" y="77005"/>
                    <a:pt x="205514" y="66484"/>
                    <a:pt x="193114" y="58680"/>
                  </a:cubicBezTo>
                  <a:cubicBezTo>
                    <a:pt x="201701" y="52206"/>
                    <a:pt x="214002" y="52880"/>
                    <a:pt x="221825" y="60694"/>
                  </a:cubicBezTo>
                  <a:cubicBezTo>
                    <a:pt x="229638" y="68517"/>
                    <a:pt x="230313" y="80826"/>
                    <a:pt x="223839" y="89404"/>
                  </a:cubicBezTo>
                  <a:close/>
                  <a:moveTo>
                    <a:pt x="236355" y="162974"/>
                  </a:moveTo>
                  <a:cubicBezTo>
                    <a:pt x="239610" y="148713"/>
                    <a:pt x="239610" y="133814"/>
                    <a:pt x="236355" y="119544"/>
                  </a:cubicBezTo>
                  <a:cubicBezTo>
                    <a:pt x="246983" y="121046"/>
                    <a:pt x="255193" y="130217"/>
                    <a:pt x="255193" y="141259"/>
                  </a:cubicBezTo>
                  <a:cubicBezTo>
                    <a:pt x="255193" y="152301"/>
                    <a:pt x="246983" y="161472"/>
                    <a:pt x="236355" y="162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8"/>
            <p:cNvSpPr/>
            <p:nvPr/>
          </p:nvSpPr>
          <p:spPr>
            <a:xfrm>
              <a:off x="6423479" y="3075904"/>
              <a:ext cx="79729" cy="128050"/>
            </a:xfrm>
            <a:custGeom>
              <a:rect b="b" l="l" r="r" t="t"/>
              <a:pathLst>
                <a:path extrusionOk="0" h="128050" w="79729">
                  <a:moveTo>
                    <a:pt x="49958" y="49904"/>
                  </a:moveTo>
                  <a:lnTo>
                    <a:pt x="29771" y="49904"/>
                  </a:lnTo>
                  <a:cubicBezTo>
                    <a:pt x="28423" y="50353"/>
                    <a:pt x="27335" y="49265"/>
                    <a:pt x="27335" y="47917"/>
                  </a:cubicBezTo>
                  <a:cubicBezTo>
                    <a:pt x="27335" y="46568"/>
                    <a:pt x="29771" y="45408"/>
                    <a:pt x="29771" y="45408"/>
                  </a:cubicBezTo>
                  <a:lnTo>
                    <a:pt x="65891" y="45408"/>
                  </a:lnTo>
                  <a:cubicBezTo>
                    <a:pt x="73534" y="45408"/>
                    <a:pt x="79702" y="39051"/>
                    <a:pt x="79369" y="31327"/>
                  </a:cubicBezTo>
                  <a:cubicBezTo>
                    <a:pt x="79055" y="24044"/>
                    <a:pt x="72761" y="18433"/>
                    <a:pt x="65468" y="18433"/>
                  </a:cubicBezTo>
                  <a:lnTo>
                    <a:pt x="53518" y="18433"/>
                  </a:lnTo>
                  <a:cubicBezTo>
                    <a:pt x="53518" y="18433"/>
                    <a:pt x="53518" y="13667"/>
                    <a:pt x="53518" y="13667"/>
                  </a:cubicBezTo>
                  <a:cubicBezTo>
                    <a:pt x="53518" y="13667"/>
                    <a:pt x="47404" y="0"/>
                    <a:pt x="39860" y="0"/>
                  </a:cubicBezTo>
                  <a:cubicBezTo>
                    <a:pt x="32316" y="0"/>
                    <a:pt x="26193" y="6123"/>
                    <a:pt x="26543" y="13667"/>
                  </a:cubicBezTo>
                  <a:lnTo>
                    <a:pt x="26543" y="18361"/>
                  </a:lnTo>
                  <a:cubicBezTo>
                    <a:pt x="11455" y="20123"/>
                    <a:pt x="0" y="32721"/>
                    <a:pt x="0" y="47926"/>
                  </a:cubicBezTo>
                  <a:cubicBezTo>
                    <a:pt x="0" y="64344"/>
                    <a:pt x="13353" y="77697"/>
                    <a:pt x="29771" y="77787"/>
                  </a:cubicBezTo>
                  <a:lnTo>
                    <a:pt x="49958" y="77787"/>
                  </a:lnTo>
                  <a:cubicBezTo>
                    <a:pt x="51307" y="77697"/>
                    <a:pt x="52394" y="78785"/>
                    <a:pt x="52394" y="80134"/>
                  </a:cubicBezTo>
                  <a:cubicBezTo>
                    <a:pt x="52394" y="81483"/>
                    <a:pt x="49958" y="83182"/>
                    <a:pt x="49958" y="83182"/>
                  </a:cubicBezTo>
                  <a:lnTo>
                    <a:pt x="14881" y="83182"/>
                  </a:lnTo>
                  <a:cubicBezTo>
                    <a:pt x="7589" y="83182"/>
                    <a:pt x="1295" y="88793"/>
                    <a:pt x="980" y="96076"/>
                  </a:cubicBezTo>
                  <a:cubicBezTo>
                    <a:pt x="647" y="103800"/>
                    <a:pt x="6816" y="110157"/>
                    <a:pt x="14459" y="110157"/>
                  </a:cubicBezTo>
                  <a:lnTo>
                    <a:pt x="26552" y="110157"/>
                  </a:lnTo>
                  <a:lnTo>
                    <a:pt x="26552" y="114383"/>
                  </a:lnTo>
                  <a:cubicBezTo>
                    <a:pt x="26552" y="114383"/>
                    <a:pt x="32325" y="128050"/>
                    <a:pt x="39869" y="128050"/>
                  </a:cubicBezTo>
                  <a:cubicBezTo>
                    <a:pt x="47413" y="128050"/>
                    <a:pt x="53536" y="121936"/>
                    <a:pt x="53527" y="114383"/>
                  </a:cubicBezTo>
                  <a:lnTo>
                    <a:pt x="53527" y="109689"/>
                  </a:lnTo>
                  <a:cubicBezTo>
                    <a:pt x="68274" y="107927"/>
                    <a:pt x="79729" y="95330"/>
                    <a:pt x="79729" y="80125"/>
                  </a:cubicBezTo>
                  <a:cubicBezTo>
                    <a:pt x="79729" y="63706"/>
                    <a:pt x="66376" y="50353"/>
                    <a:pt x="49958" y="49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9" name="Google Shape;1549;p58"/>
          <p:cNvGrpSpPr/>
          <p:nvPr/>
        </p:nvGrpSpPr>
        <p:grpSpPr>
          <a:xfrm>
            <a:off x="6369763" y="1797977"/>
            <a:ext cx="258043" cy="460382"/>
            <a:chOff x="5712706" y="1559459"/>
            <a:chExt cx="258069" cy="460382"/>
          </a:xfrm>
        </p:grpSpPr>
        <p:sp>
          <p:nvSpPr>
            <p:cNvPr id="1550" name="Google Shape;1550;p58"/>
            <p:cNvSpPr/>
            <p:nvPr/>
          </p:nvSpPr>
          <p:spPr>
            <a:xfrm>
              <a:off x="5712706" y="1559459"/>
              <a:ext cx="258069" cy="460382"/>
            </a:xfrm>
            <a:custGeom>
              <a:rect b="b" l="l" r="r" t="t"/>
              <a:pathLst>
                <a:path extrusionOk="0" h="460382" w="258069">
                  <a:moveTo>
                    <a:pt x="223245" y="0"/>
                  </a:moveTo>
                  <a:lnTo>
                    <a:pt x="34825" y="0"/>
                  </a:lnTo>
                  <a:cubicBezTo>
                    <a:pt x="15591" y="0"/>
                    <a:pt x="0" y="15592"/>
                    <a:pt x="0" y="34825"/>
                  </a:cubicBezTo>
                  <a:lnTo>
                    <a:pt x="0" y="425558"/>
                  </a:lnTo>
                  <a:cubicBezTo>
                    <a:pt x="0" y="444791"/>
                    <a:pt x="15591" y="460382"/>
                    <a:pt x="34825" y="460382"/>
                  </a:cubicBezTo>
                  <a:lnTo>
                    <a:pt x="223245" y="460382"/>
                  </a:lnTo>
                  <a:cubicBezTo>
                    <a:pt x="242478" y="460382"/>
                    <a:pt x="258070" y="444791"/>
                    <a:pt x="258070" y="425558"/>
                  </a:cubicBezTo>
                  <a:lnTo>
                    <a:pt x="258070" y="34825"/>
                  </a:lnTo>
                  <a:cubicBezTo>
                    <a:pt x="258070" y="15592"/>
                    <a:pt x="242478" y="0"/>
                    <a:pt x="223245" y="0"/>
                  </a:cubicBezTo>
                  <a:close/>
                  <a:moveTo>
                    <a:pt x="34537" y="26975"/>
                  </a:moveTo>
                  <a:lnTo>
                    <a:pt x="222643" y="26975"/>
                  </a:lnTo>
                  <a:cubicBezTo>
                    <a:pt x="226797" y="26975"/>
                    <a:pt x="230196" y="30374"/>
                    <a:pt x="230196" y="34528"/>
                  </a:cubicBezTo>
                  <a:lnTo>
                    <a:pt x="230196" y="67438"/>
                  </a:lnTo>
                  <a:lnTo>
                    <a:pt x="26984" y="67438"/>
                  </a:lnTo>
                  <a:lnTo>
                    <a:pt x="26984" y="34528"/>
                  </a:lnTo>
                  <a:cubicBezTo>
                    <a:pt x="26984" y="30374"/>
                    <a:pt x="30383" y="26975"/>
                    <a:pt x="34537" y="26975"/>
                  </a:cubicBezTo>
                  <a:close/>
                  <a:moveTo>
                    <a:pt x="230196" y="425306"/>
                  </a:moveTo>
                  <a:cubicBezTo>
                    <a:pt x="230196" y="429271"/>
                    <a:pt x="226968" y="432499"/>
                    <a:pt x="223002" y="432499"/>
                  </a:cubicBezTo>
                  <a:lnTo>
                    <a:pt x="34537" y="432499"/>
                  </a:lnTo>
                  <a:cubicBezTo>
                    <a:pt x="30383" y="432499"/>
                    <a:pt x="26984" y="429100"/>
                    <a:pt x="26984" y="424946"/>
                  </a:cubicBezTo>
                  <a:lnTo>
                    <a:pt x="26984" y="392936"/>
                  </a:lnTo>
                  <a:lnTo>
                    <a:pt x="230196" y="392936"/>
                  </a:lnTo>
                  <a:lnTo>
                    <a:pt x="230196" y="425306"/>
                  </a:lnTo>
                  <a:lnTo>
                    <a:pt x="230196" y="425306"/>
                  </a:lnTo>
                  <a:close/>
                  <a:moveTo>
                    <a:pt x="230196" y="365062"/>
                  </a:moveTo>
                  <a:lnTo>
                    <a:pt x="26984" y="365062"/>
                  </a:lnTo>
                  <a:lnTo>
                    <a:pt x="26984" y="94413"/>
                  </a:lnTo>
                  <a:lnTo>
                    <a:pt x="230196" y="94413"/>
                  </a:lnTo>
                  <a:lnTo>
                    <a:pt x="230196" y="365062"/>
                  </a:lnTo>
                  <a:lnTo>
                    <a:pt x="230196" y="3650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5794022" y="1591829"/>
              <a:ext cx="95015" cy="26975"/>
            </a:xfrm>
            <a:custGeom>
              <a:rect b="b" l="l" r="r" t="t"/>
              <a:pathLst>
                <a:path extrusionOk="0" h="26975" w="95015">
                  <a:moveTo>
                    <a:pt x="81532" y="0"/>
                  </a:moveTo>
                  <a:lnTo>
                    <a:pt x="13915" y="0"/>
                  </a:lnTo>
                  <a:cubicBezTo>
                    <a:pt x="6632" y="0"/>
                    <a:pt x="338" y="5602"/>
                    <a:pt x="14" y="12876"/>
                  </a:cubicBezTo>
                  <a:cubicBezTo>
                    <a:pt x="-328" y="20600"/>
                    <a:pt x="5831" y="26975"/>
                    <a:pt x="13483" y="26975"/>
                  </a:cubicBezTo>
                  <a:lnTo>
                    <a:pt x="81101" y="26975"/>
                  </a:lnTo>
                  <a:cubicBezTo>
                    <a:pt x="88384" y="26975"/>
                    <a:pt x="94678" y="21373"/>
                    <a:pt x="95002" y="14099"/>
                  </a:cubicBezTo>
                  <a:cubicBezTo>
                    <a:pt x="95343" y="6375"/>
                    <a:pt x="89175" y="0"/>
                    <a:pt x="8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8"/>
            <p:cNvSpPr/>
            <p:nvPr/>
          </p:nvSpPr>
          <p:spPr>
            <a:xfrm>
              <a:off x="5764915" y="1832806"/>
              <a:ext cx="113647" cy="26975"/>
            </a:xfrm>
            <a:custGeom>
              <a:rect b="b" l="l" r="r" t="t"/>
              <a:pathLst>
                <a:path extrusionOk="0" h="26975" w="113647">
                  <a:moveTo>
                    <a:pt x="113642" y="12867"/>
                  </a:moveTo>
                  <a:cubicBezTo>
                    <a:pt x="113318" y="5593"/>
                    <a:pt x="107024" y="0"/>
                    <a:pt x="99741" y="0"/>
                  </a:cubicBezTo>
                  <a:lnTo>
                    <a:pt x="13484" y="0"/>
                  </a:lnTo>
                  <a:cubicBezTo>
                    <a:pt x="5823" y="0"/>
                    <a:pt x="-337" y="6384"/>
                    <a:pt x="14" y="14108"/>
                  </a:cubicBezTo>
                  <a:cubicBezTo>
                    <a:pt x="338" y="21382"/>
                    <a:pt x="6632" y="26975"/>
                    <a:pt x="13906" y="26975"/>
                  </a:cubicBezTo>
                  <a:lnTo>
                    <a:pt x="100163" y="26975"/>
                  </a:lnTo>
                  <a:cubicBezTo>
                    <a:pt x="107815" y="26975"/>
                    <a:pt x="113984" y="20591"/>
                    <a:pt x="113633" y="128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8"/>
            <p:cNvSpPr/>
            <p:nvPr/>
          </p:nvSpPr>
          <p:spPr>
            <a:xfrm>
              <a:off x="5765154" y="1875067"/>
              <a:ext cx="157669" cy="26975"/>
            </a:xfrm>
            <a:custGeom>
              <a:rect b="b" l="l" r="r" t="t"/>
              <a:pathLst>
                <a:path extrusionOk="0" h="26975" w="157669">
                  <a:moveTo>
                    <a:pt x="144182" y="0"/>
                  </a:moveTo>
                  <a:lnTo>
                    <a:pt x="13488" y="0"/>
                  </a:lnTo>
                  <a:cubicBezTo>
                    <a:pt x="6033" y="0"/>
                    <a:pt x="0" y="6042"/>
                    <a:pt x="0" y="13488"/>
                  </a:cubicBezTo>
                  <a:cubicBezTo>
                    <a:pt x="0" y="20933"/>
                    <a:pt x="6033" y="26975"/>
                    <a:pt x="13488" y="26975"/>
                  </a:cubicBezTo>
                  <a:lnTo>
                    <a:pt x="144182" y="26975"/>
                  </a:lnTo>
                  <a:cubicBezTo>
                    <a:pt x="151635" y="26975"/>
                    <a:pt x="157669" y="20933"/>
                    <a:pt x="157669" y="13488"/>
                  </a:cubicBezTo>
                  <a:cubicBezTo>
                    <a:pt x="157669" y="6042"/>
                    <a:pt x="151635" y="0"/>
                    <a:pt x="14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8"/>
            <p:cNvSpPr/>
            <p:nvPr/>
          </p:nvSpPr>
          <p:spPr>
            <a:xfrm>
              <a:off x="5764875" y="1667827"/>
              <a:ext cx="162916" cy="139802"/>
            </a:xfrm>
            <a:custGeom>
              <a:rect b="b" l="l" r="r" t="t"/>
              <a:pathLst>
                <a:path extrusionOk="0" h="139802" w="162916">
                  <a:moveTo>
                    <a:pt x="144622" y="112827"/>
                  </a:moveTo>
                  <a:lnTo>
                    <a:pt x="121378" y="112827"/>
                  </a:lnTo>
                  <a:lnTo>
                    <a:pt x="121378" y="86725"/>
                  </a:lnTo>
                  <a:lnTo>
                    <a:pt x="158712" y="49571"/>
                  </a:lnTo>
                  <a:cubicBezTo>
                    <a:pt x="163936" y="44374"/>
                    <a:pt x="164422" y="35868"/>
                    <a:pt x="159440" y="30446"/>
                  </a:cubicBezTo>
                  <a:cubicBezTo>
                    <a:pt x="154135" y="24673"/>
                    <a:pt x="145125" y="24529"/>
                    <a:pt x="139640" y="29996"/>
                  </a:cubicBezTo>
                  <a:lnTo>
                    <a:pt x="105077" y="64398"/>
                  </a:lnTo>
                  <a:lnTo>
                    <a:pt x="70225" y="46550"/>
                  </a:lnTo>
                  <a:cubicBezTo>
                    <a:pt x="65126" y="43942"/>
                    <a:pt x="58797" y="44859"/>
                    <a:pt x="52106" y="50488"/>
                  </a:cubicBezTo>
                  <a:lnTo>
                    <a:pt x="26975" y="69317"/>
                  </a:lnTo>
                  <a:lnTo>
                    <a:pt x="26975" y="13488"/>
                  </a:lnTo>
                  <a:cubicBezTo>
                    <a:pt x="26975" y="6033"/>
                    <a:pt x="20942" y="0"/>
                    <a:pt x="13488" y="0"/>
                  </a:cubicBezTo>
                  <a:cubicBezTo>
                    <a:pt x="6033" y="0"/>
                    <a:pt x="0" y="6033"/>
                    <a:pt x="0" y="13488"/>
                  </a:cubicBezTo>
                  <a:lnTo>
                    <a:pt x="0" y="126315"/>
                  </a:lnTo>
                  <a:cubicBezTo>
                    <a:pt x="0" y="133769"/>
                    <a:pt x="6042" y="139802"/>
                    <a:pt x="13488" y="139802"/>
                  </a:cubicBezTo>
                  <a:lnTo>
                    <a:pt x="144631" y="139802"/>
                  </a:lnTo>
                  <a:cubicBezTo>
                    <a:pt x="152085" y="139802"/>
                    <a:pt x="158119" y="133769"/>
                    <a:pt x="158119" y="126315"/>
                  </a:cubicBezTo>
                  <a:cubicBezTo>
                    <a:pt x="158119" y="118870"/>
                    <a:pt x="152085" y="112827"/>
                    <a:pt x="144631" y="112827"/>
                  </a:cubicBezTo>
                  <a:close/>
                  <a:moveTo>
                    <a:pt x="49445" y="112827"/>
                  </a:moveTo>
                  <a:lnTo>
                    <a:pt x="26966" y="112827"/>
                  </a:lnTo>
                  <a:lnTo>
                    <a:pt x="26966" y="103449"/>
                  </a:lnTo>
                  <a:lnTo>
                    <a:pt x="49445" y="86689"/>
                  </a:lnTo>
                  <a:lnTo>
                    <a:pt x="49445" y="112827"/>
                  </a:lnTo>
                  <a:close/>
                  <a:moveTo>
                    <a:pt x="93504" y="112827"/>
                  </a:moveTo>
                  <a:lnTo>
                    <a:pt x="76420" y="112827"/>
                  </a:lnTo>
                  <a:lnTo>
                    <a:pt x="76420" y="80547"/>
                  </a:lnTo>
                  <a:lnTo>
                    <a:pt x="93504" y="89395"/>
                  </a:lnTo>
                  <a:lnTo>
                    <a:pt x="93504" y="1128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59"/>
          <p:cNvSpPr txBox="1"/>
          <p:nvPr>
            <p:ph type="ctrTitle"/>
          </p:nvPr>
        </p:nvSpPr>
        <p:spPr>
          <a:xfrm>
            <a:off x="2685375" y="552694"/>
            <a:ext cx="3773100" cy="9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1560" name="Google Shape;1560;p59"/>
          <p:cNvSpPr txBox="1"/>
          <p:nvPr>
            <p:ph idx="1" type="subTitle"/>
          </p:nvPr>
        </p:nvSpPr>
        <p:spPr>
          <a:xfrm>
            <a:off x="2685375" y="1369144"/>
            <a:ext cx="37731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¿Preguntas?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59"/>
          <p:cNvSpPr txBox="1"/>
          <p:nvPr>
            <p:ph idx="4294967295" type="subTitle"/>
          </p:nvPr>
        </p:nvSpPr>
        <p:spPr>
          <a:xfrm>
            <a:off x="2194075" y="4221363"/>
            <a:ext cx="59859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Juan Carlos Cox Fernández </a:t>
            </a:r>
            <a:endParaRPr sz="11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Adolfo Morales Colmenares </a:t>
            </a:r>
            <a:endParaRPr sz="1100"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Adrián Yared Armas de la Nuez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62" name="Google Shape;1562;p59"/>
          <p:cNvSpPr/>
          <p:nvPr/>
        </p:nvSpPr>
        <p:spPr>
          <a:xfrm rot="10800000">
            <a:off x="6464197" y="-78300"/>
            <a:ext cx="27108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63" name="Google Shape;1563;p59"/>
          <p:cNvSpPr/>
          <p:nvPr/>
        </p:nvSpPr>
        <p:spPr>
          <a:xfrm flipH="1">
            <a:off x="7903891" y="3272100"/>
            <a:ext cx="1255200" cy="1871400"/>
          </a:xfrm>
          <a:prstGeom prst="rect">
            <a:avLst/>
          </a:prstGeom>
          <a:solidFill>
            <a:srgbClr val="63DBF5">
              <a:alpha val="6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64" name="Google Shape;1564;p59"/>
          <p:cNvSpPr/>
          <p:nvPr/>
        </p:nvSpPr>
        <p:spPr>
          <a:xfrm>
            <a:off x="-47450" y="3439475"/>
            <a:ext cx="1965300" cy="1704000"/>
          </a:xfrm>
          <a:prstGeom prst="round1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65" name="Google Shape;1565;p59"/>
          <p:cNvSpPr/>
          <p:nvPr/>
        </p:nvSpPr>
        <p:spPr>
          <a:xfrm>
            <a:off x="-47450" y="4594800"/>
            <a:ext cx="4157400" cy="548700"/>
          </a:xfrm>
          <a:prstGeom prst="round1Rect">
            <a:avLst>
              <a:gd fmla="val 50000" name="adj"/>
            </a:avLst>
          </a:prstGeom>
          <a:solidFill>
            <a:srgbClr val="63DBF5">
              <a:alpha val="68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66" name="Google Shape;1566;p59"/>
          <p:cNvSpPr/>
          <p:nvPr/>
        </p:nvSpPr>
        <p:spPr>
          <a:xfrm flipH="1">
            <a:off x="6895591" y="4829725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67" name="Google Shape;1567;p59"/>
          <p:cNvSpPr/>
          <p:nvPr/>
        </p:nvSpPr>
        <p:spPr>
          <a:xfrm flipH="1">
            <a:off x="-630087" y="896475"/>
            <a:ext cx="1882500" cy="213000"/>
          </a:xfrm>
          <a:prstGeom prst="roundRect">
            <a:avLst>
              <a:gd fmla="val 50000" name="adj"/>
            </a:avLst>
          </a:prstGeom>
          <a:solidFill>
            <a:srgbClr val="516CEE">
              <a:alpha val="6075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568" name="Google Shape;1568;p59"/>
          <p:cNvGrpSpPr/>
          <p:nvPr/>
        </p:nvGrpSpPr>
        <p:grpSpPr>
          <a:xfrm flipH="1">
            <a:off x="479188" y="2241175"/>
            <a:ext cx="986125" cy="2095500"/>
            <a:chOff x="7631225" y="2241175"/>
            <a:chExt cx="986125" cy="2095500"/>
          </a:xfrm>
        </p:grpSpPr>
        <p:cxnSp>
          <p:nvCxnSpPr>
            <p:cNvPr id="1569" name="Google Shape;1569;p59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0" name="Google Shape;1570;p59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1" name="Google Shape;1571;p59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2" name="Google Shape;1572;p59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3" name="Google Shape;1573;p59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4" name="Google Shape;1574;p59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5" name="Google Shape;1575;p59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6" name="Google Shape;1576;p59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59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8" name="Google Shape;1578;p59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9" name="Google Shape;1579;p59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0" name="Google Shape;1580;p59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1" name="Google Shape;1581;p59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59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583" name="Google Shape;15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124" y="1840450"/>
            <a:ext cx="2353000" cy="16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59"/>
          <p:cNvSpPr/>
          <p:nvPr/>
        </p:nvSpPr>
        <p:spPr>
          <a:xfrm>
            <a:off x="2959550" y="3503850"/>
            <a:ext cx="3345000" cy="687000"/>
          </a:xfrm>
          <a:prstGeom prst="rect">
            <a:avLst/>
          </a:prstGeom>
          <a:solidFill>
            <a:srgbClr val="FDFDF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6"/>
          <p:cNvSpPr txBox="1"/>
          <p:nvPr>
            <p:ph type="title"/>
          </p:nvPr>
        </p:nvSpPr>
        <p:spPr>
          <a:xfrm>
            <a:off x="2364450" y="2361300"/>
            <a:ext cx="44151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Empresa y sector</a:t>
            </a:r>
            <a:endParaRPr b="0" sz="4100"/>
          </a:p>
        </p:txBody>
      </p:sp>
      <p:sp>
        <p:nvSpPr>
          <p:cNvPr id="994" name="Google Shape;994;p36"/>
          <p:cNvSpPr txBox="1"/>
          <p:nvPr>
            <p:ph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95" name="Google Shape;995;p36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996" name="Google Shape;996;p36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7" name="Google Shape;997;p36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8" name="Google Shape;998;p36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9" name="Google Shape;999;p36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36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1" name="Google Shape;1001;p36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2" name="Google Shape;1002;p36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3" name="Google Shape;1003;p36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4" name="Google Shape;1004;p36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36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36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36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36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36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0" name="Google Shape;1010;p36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de la empresa</a:t>
            </a:r>
            <a:endParaRPr/>
          </a:p>
        </p:txBody>
      </p:sp>
      <p:sp>
        <p:nvSpPr>
          <p:cNvPr id="1016" name="Google Shape;1016;p37"/>
          <p:cNvSpPr txBox="1"/>
          <p:nvPr>
            <p:ph idx="1" type="subTitle"/>
          </p:nvPr>
        </p:nvSpPr>
        <p:spPr>
          <a:xfrm>
            <a:off x="826450" y="1318225"/>
            <a:ext cx="35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una empresa del sector de la </a:t>
            </a:r>
            <a:r>
              <a:rPr b="1" lang="en"/>
              <a:t>Moda</a:t>
            </a:r>
            <a:r>
              <a:rPr lang="en"/>
              <a:t> y el </a:t>
            </a:r>
            <a:r>
              <a:rPr b="1" lang="en"/>
              <a:t>retail</a:t>
            </a:r>
            <a:endParaRPr b="1"/>
          </a:p>
        </p:txBody>
      </p:sp>
      <p:sp>
        <p:nvSpPr>
          <p:cNvPr id="1017" name="Google Shape;1017;p37"/>
          <p:cNvSpPr txBox="1"/>
          <p:nvPr>
            <p:ph idx="2" type="subTitle"/>
          </p:nvPr>
        </p:nvSpPr>
        <p:spPr>
          <a:xfrm>
            <a:off x="4815950" y="2586800"/>
            <a:ext cx="35166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uno de los mayores </a:t>
            </a:r>
            <a:r>
              <a:rPr b="1" lang="en"/>
              <a:t>distribuidores  </a:t>
            </a:r>
            <a:r>
              <a:rPr lang="en"/>
              <a:t>de ropa a </a:t>
            </a:r>
            <a:r>
              <a:rPr b="1" lang="en"/>
              <a:t>nivel mundial.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Pertenece al grupo Inditex, el </a:t>
            </a:r>
            <a:r>
              <a:rPr b="1" lang="en"/>
              <a:t>32 </a:t>
            </a:r>
            <a:r>
              <a:rPr lang="en"/>
              <a:t>a nivel </a:t>
            </a:r>
            <a:r>
              <a:rPr b="1" lang="en"/>
              <a:t>mundial </a:t>
            </a:r>
            <a:r>
              <a:rPr lang="en"/>
              <a:t>en</a:t>
            </a:r>
            <a:r>
              <a:rPr b="1" lang="en"/>
              <a:t> facturación.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es actualmente la </a:t>
            </a:r>
            <a:r>
              <a:rPr b="1" lang="en"/>
              <a:t>empresa española </a:t>
            </a:r>
            <a:r>
              <a:rPr lang="en"/>
              <a:t>con </a:t>
            </a:r>
            <a:r>
              <a:rPr b="1" lang="en"/>
              <a:t>mayor reputación.</a:t>
            </a:r>
            <a:endParaRPr b="1"/>
          </a:p>
        </p:txBody>
      </p:sp>
      <p:pic>
        <p:nvPicPr>
          <p:cNvPr id="1018" name="Google Shape;10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225" y="1248889"/>
            <a:ext cx="1689748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413" y="2396050"/>
            <a:ext cx="3620676" cy="203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8"/>
          <p:cNvSpPr txBox="1"/>
          <p:nvPr>
            <p:ph type="title"/>
          </p:nvPr>
        </p:nvSpPr>
        <p:spPr>
          <a:xfrm>
            <a:off x="2364450" y="2361300"/>
            <a:ext cx="44151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Contexto del negocio</a:t>
            </a:r>
            <a:endParaRPr b="0" sz="4100"/>
          </a:p>
        </p:txBody>
      </p:sp>
      <p:sp>
        <p:nvSpPr>
          <p:cNvPr id="1025" name="Google Shape;1025;p38"/>
          <p:cNvSpPr txBox="1"/>
          <p:nvPr>
            <p:ph idx="2" type="title"/>
          </p:nvPr>
        </p:nvSpPr>
        <p:spPr>
          <a:xfrm>
            <a:off x="4027350" y="1272000"/>
            <a:ext cx="12366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026" name="Google Shape;1026;p38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27" name="Google Shape;1027;p38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38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38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38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38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2" name="Google Shape;1032;p38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3" name="Google Shape;1033;p38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4" name="Google Shape;1034;p38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5" name="Google Shape;1035;p38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6" name="Google Shape;1036;p38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7" name="Google Shape;1037;p38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8" name="Google Shape;1038;p38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9" name="Google Shape;1039;p38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0" name="Google Shape;1040;p38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1" name="Google Shape;1041;p38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9"/>
          <p:cNvSpPr txBox="1"/>
          <p:nvPr>
            <p:ph type="title"/>
          </p:nvPr>
        </p:nvSpPr>
        <p:spPr>
          <a:xfrm>
            <a:off x="2330700" y="1507961"/>
            <a:ext cx="4482600" cy="13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Contexto del negocio</a:t>
            </a:r>
            <a:endParaRPr/>
          </a:p>
        </p:txBody>
      </p:sp>
      <p:sp>
        <p:nvSpPr>
          <p:cNvPr id="1047" name="Google Shape;1047;p39"/>
          <p:cNvSpPr txBox="1"/>
          <p:nvPr>
            <p:ph idx="1" type="subTitle"/>
          </p:nvPr>
        </p:nvSpPr>
        <p:spPr>
          <a:xfrm>
            <a:off x="2239975" y="3092464"/>
            <a:ext cx="44826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Existía la necesidad de tener una tienda que se adapte a las tendencias de la moda de manera rápida y económica.</a:t>
            </a:r>
            <a:endParaRPr/>
          </a:p>
        </p:txBody>
      </p:sp>
      <p:grpSp>
        <p:nvGrpSpPr>
          <p:cNvPr id="1048" name="Google Shape;1048;p39"/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49" name="Google Shape;1049;p39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39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39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39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39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39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39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39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39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39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39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39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39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39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3" name="Google Shape;1063;p39"/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1064" name="Google Shape;1064;p39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39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40"/>
          <p:cNvSpPr txBox="1"/>
          <p:nvPr>
            <p:ph type="title"/>
          </p:nvPr>
        </p:nvSpPr>
        <p:spPr>
          <a:xfrm>
            <a:off x="2364450" y="2361300"/>
            <a:ext cx="45987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Problema identificado</a:t>
            </a:r>
            <a:endParaRPr b="0" sz="4100"/>
          </a:p>
        </p:txBody>
      </p:sp>
      <p:sp>
        <p:nvSpPr>
          <p:cNvPr id="1089" name="Google Shape;1089;p40"/>
          <p:cNvSpPr txBox="1"/>
          <p:nvPr>
            <p:ph idx="2" type="title"/>
          </p:nvPr>
        </p:nvSpPr>
        <p:spPr>
          <a:xfrm>
            <a:off x="4027350" y="1272000"/>
            <a:ext cx="12366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90" name="Google Shape;1090;p40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91" name="Google Shape;1091;p40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40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40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40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40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40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40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40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40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40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40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40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40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40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5" name="Google Shape;1105;p40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del negocio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1"/>
          <p:cNvSpPr txBox="1"/>
          <p:nvPr>
            <p:ph idx="1" type="subTitle"/>
          </p:nvPr>
        </p:nvSpPr>
        <p:spPr>
          <a:xfrm>
            <a:off x="931575" y="1596175"/>
            <a:ext cx="3249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Cuenta con </a:t>
            </a:r>
            <a:r>
              <a:rPr b="1" lang="en"/>
              <a:t>tres desafíos</a:t>
            </a:r>
            <a:r>
              <a:rPr lang="en"/>
              <a:t> principales que nos ayudan a </a:t>
            </a:r>
            <a:r>
              <a:rPr b="1" lang="en"/>
              <a:t>contextualizarlos </a:t>
            </a:r>
            <a:r>
              <a:rPr lang="en"/>
              <a:t>como </a:t>
            </a:r>
            <a:r>
              <a:rPr b="1" lang="en"/>
              <a:t>empresa y su negocio.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1"/>
          <p:cNvSpPr txBox="1"/>
          <p:nvPr>
            <p:ph idx="2" type="subTitle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Necesidad de </a:t>
            </a:r>
            <a:r>
              <a:rPr b="1" lang="en"/>
              <a:t>anticiparse </a:t>
            </a:r>
            <a:r>
              <a:rPr lang="en"/>
              <a:t>a las </a:t>
            </a:r>
            <a:r>
              <a:rPr b="1" lang="en"/>
              <a:t>tendencias de moda </a:t>
            </a:r>
            <a:r>
              <a:rPr lang="en"/>
              <a:t>y adaptarse rápidamente a los </a:t>
            </a:r>
            <a:r>
              <a:rPr b="1" lang="en"/>
              <a:t>cambios del mercado</a:t>
            </a:r>
            <a:endParaRPr b="1"/>
          </a:p>
        </p:txBody>
      </p:sp>
      <p:sp>
        <p:nvSpPr>
          <p:cNvPr id="1113" name="Google Shape;1113;p41"/>
          <p:cNvSpPr txBox="1"/>
          <p:nvPr>
            <p:ph idx="4" type="subTitle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Tendencias</a:t>
            </a:r>
            <a:endParaRPr/>
          </a:p>
        </p:txBody>
      </p:sp>
      <p:sp>
        <p:nvSpPr>
          <p:cNvPr id="1114" name="Google Shape;1114;p41"/>
          <p:cNvSpPr txBox="1"/>
          <p:nvPr>
            <p:ph idx="5" type="subTitle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Cuenta con un </a:t>
            </a:r>
            <a:r>
              <a:rPr b="1" lang="en"/>
              <a:t>reto </a:t>
            </a:r>
            <a:r>
              <a:rPr lang="en"/>
              <a:t>con la </a:t>
            </a:r>
            <a:r>
              <a:rPr b="1" lang="en"/>
              <a:t>gestión </a:t>
            </a:r>
            <a:r>
              <a:rPr lang="en"/>
              <a:t>de </a:t>
            </a:r>
            <a:r>
              <a:rPr b="1" lang="en"/>
              <a:t>inventario</a:t>
            </a:r>
            <a:r>
              <a:rPr lang="en"/>
              <a:t>, </a:t>
            </a:r>
            <a:r>
              <a:rPr b="1" lang="en"/>
              <a:t>almacenamiento </a:t>
            </a:r>
            <a:r>
              <a:rPr lang="en"/>
              <a:t>y </a:t>
            </a:r>
            <a:r>
              <a:rPr b="1" lang="en"/>
              <a:t>precios eficaces</a:t>
            </a:r>
            <a:r>
              <a:rPr lang="en"/>
              <a:t>.</a:t>
            </a:r>
            <a:endParaRPr/>
          </a:p>
        </p:txBody>
      </p:sp>
      <p:sp>
        <p:nvSpPr>
          <p:cNvPr id="1115" name="Google Shape;1115;p41"/>
          <p:cNvSpPr txBox="1"/>
          <p:nvPr>
            <p:ph idx="6" type="subTitle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 contexto tan acelerado y variable, buscaba minimizar el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margen de error en la toma de decisiones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sobre diseño, producción y distribución</a:t>
            </a:r>
            <a:endParaRPr/>
          </a:p>
        </p:txBody>
      </p:sp>
      <p:sp>
        <p:nvSpPr>
          <p:cNvPr id="1116" name="Google Shape;1116;p41"/>
          <p:cNvSpPr txBox="1"/>
          <p:nvPr>
            <p:ph idx="7" type="subTitle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Inventario</a:t>
            </a:r>
            <a:endParaRPr/>
          </a:p>
        </p:txBody>
      </p:sp>
      <p:sp>
        <p:nvSpPr>
          <p:cNvPr id="1117" name="Google Shape;1117;p41"/>
          <p:cNvSpPr txBox="1"/>
          <p:nvPr>
            <p:ph idx="8" type="subTitle"/>
          </p:nvPr>
        </p:nvSpPr>
        <p:spPr>
          <a:xfrm>
            <a:off x="5718276" y="3152625"/>
            <a:ext cx="29295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Toma de decisiones</a:t>
            </a:r>
            <a:endParaRPr/>
          </a:p>
        </p:txBody>
      </p:sp>
      <p:sp>
        <p:nvSpPr>
          <p:cNvPr id="1118" name="Google Shape;1118;p41"/>
          <p:cNvSpPr/>
          <p:nvPr/>
        </p:nvSpPr>
        <p:spPr>
          <a:xfrm>
            <a:off x="4763050" y="1598725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19" name="Google Shape;1119;p41"/>
          <p:cNvSpPr/>
          <p:nvPr/>
        </p:nvSpPr>
        <p:spPr>
          <a:xfrm>
            <a:off x="722375" y="3287018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20" name="Google Shape;1120;p41"/>
          <p:cNvSpPr/>
          <p:nvPr/>
        </p:nvSpPr>
        <p:spPr>
          <a:xfrm>
            <a:off x="4763050" y="3287018"/>
            <a:ext cx="879000" cy="879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121" name="Google Shape;1121;p41"/>
          <p:cNvGrpSpPr/>
          <p:nvPr/>
        </p:nvGrpSpPr>
        <p:grpSpPr>
          <a:xfrm>
            <a:off x="4972372" y="3496516"/>
            <a:ext cx="460362" cy="460017"/>
            <a:chOff x="7150311" y="3737794"/>
            <a:chExt cx="460362" cy="460017"/>
          </a:xfrm>
        </p:grpSpPr>
        <p:sp>
          <p:nvSpPr>
            <p:cNvPr id="1122" name="Google Shape;1122;p41"/>
            <p:cNvSpPr/>
            <p:nvPr/>
          </p:nvSpPr>
          <p:spPr>
            <a:xfrm>
              <a:off x="7150311" y="3737794"/>
              <a:ext cx="460362" cy="460017"/>
            </a:xfrm>
            <a:custGeom>
              <a:rect b="b" l="l" r="r" t="t"/>
              <a:pathLst>
                <a:path extrusionOk="0" h="460017" w="460362">
                  <a:moveTo>
                    <a:pt x="430450" y="265546"/>
                  </a:moveTo>
                  <a:lnTo>
                    <a:pt x="456373" y="239624"/>
                  </a:lnTo>
                  <a:cubicBezTo>
                    <a:pt x="461696" y="234300"/>
                    <a:pt x="461687" y="225686"/>
                    <a:pt x="456373" y="220372"/>
                  </a:cubicBezTo>
                  <a:lnTo>
                    <a:pt x="322262" y="86262"/>
                  </a:lnTo>
                  <a:cubicBezTo>
                    <a:pt x="331803" y="75894"/>
                    <a:pt x="341819" y="69141"/>
                    <a:pt x="346081" y="58136"/>
                  </a:cubicBezTo>
                  <a:cubicBezTo>
                    <a:pt x="346090" y="58127"/>
                    <a:pt x="346099" y="58118"/>
                    <a:pt x="346099" y="58100"/>
                  </a:cubicBezTo>
                  <a:cubicBezTo>
                    <a:pt x="352070" y="43785"/>
                    <a:pt x="349202" y="26476"/>
                    <a:pt x="337440" y="14724"/>
                  </a:cubicBezTo>
                  <a:cubicBezTo>
                    <a:pt x="329905" y="7207"/>
                    <a:pt x="319907" y="3053"/>
                    <a:pt x="309269" y="3053"/>
                  </a:cubicBezTo>
                  <a:lnTo>
                    <a:pt x="309260" y="3053"/>
                  </a:lnTo>
                  <a:cubicBezTo>
                    <a:pt x="298695" y="3053"/>
                    <a:pt x="288561" y="7252"/>
                    <a:pt x="281090" y="14724"/>
                  </a:cubicBezTo>
                  <a:lnTo>
                    <a:pt x="265911" y="29902"/>
                  </a:lnTo>
                  <a:lnTo>
                    <a:pt x="239980" y="3979"/>
                  </a:lnTo>
                  <a:cubicBezTo>
                    <a:pt x="234657" y="-1344"/>
                    <a:pt x="226016" y="-1308"/>
                    <a:pt x="220738" y="3979"/>
                  </a:cubicBezTo>
                  <a:cubicBezTo>
                    <a:pt x="216367" y="8349"/>
                    <a:pt x="84657" y="140059"/>
                    <a:pt x="84657" y="140059"/>
                  </a:cubicBezTo>
                  <a:lnTo>
                    <a:pt x="68032" y="123433"/>
                  </a:lnTo>
                  <a:cubicBezTo>
                    <a:pt x="52485" y="107887"/>
                    <a:pt x="27210" y="107887"/>
                    <a:pt x="11681" y="123433"/>
                  </a:cubicBezTo>
                  <a:cubicBezTo>
                    <a:pt x="-2004" y="137110"/>
                    <a:pt x="-3533" y="158096"/>
                    <a:pt x="6403" y="173256"/>
                  </a:cubicBezTo>
                  <a:cubicBezTo>
                    <a:pt x="10656" y="179901"/>
                    <a:pt x="15718" y="183192"/>
                    <a:pt x="28307" y="196410"/>
                  </a:cubicBezTo>
                  <a:lnTo>
                    <a:pt x="4335" y="220381"/>
                  </a:lnTo>
                  <a:cubicBezTo>
                    <a:pt x="-979" y="225695"/>
                    <a:pt x="-988" y="234309"/>
                    <a:pt x="4335" y="239633"/>
                  </a:cubicBezTo>
                  <a:lnTo>
                    <a:pt x="30258" y="265555"/>
                  </a:lnTo>
                  <a:lnTo>
                    <a:pt x="15071" y="280733"/>
                  </a:lnTo>
                  <a:cubicBezTo>
                    <a:pt x="396" y="295408"/>
                    <a:pt x="-116" y="318148"/>
                    <a:pt x="11717" y="333281"/>
                  </a:cubicBezTo>
                  <a:cubicBezTo>
                    <a:pt x="26158" y="351893"/>
                    <a:pt x="54005" y="354528"/>
                    <a:pt x="71440" y="337093"/>
                  </a:cubicBezTo>
                  <a:lnTo>
                    <a:pt x="86618" y="321915"/>
                  </a:lnTo>
                  <a:lnTo>
                    <a:pt x="138464" y="373752"/>
                  </a:lnTo>
                  <a:cubicBezTo>
                    <a:pt x="138464" y="373752"/>
                    <a:pt x="122980" y="388795"/>
                    <a:pt x="119914" y="392743"/>
                  </a:cubicBezTo>
                  <a:cubicBezTo>
                    <a:pt x="108485" y="407381"/>
                    <a:pt x="108378" y="430292"/>
                    <a:pt x="123232" y="445245"/>
                  </a:cubicBezTo>
                  <a:cubicBezTo>
                    <a:pt x="138607" y="460720"/>
                    <a:pt x="163892" y="461016"/>
                    <a:pt x="179637" y="445290"/>
                  </a:cubicBezTo>
                  <a:lnTo>
                    <a:pt x="194814" y="430112"/>
                  </a:lnTo>
                  <a:lnTo>
                    <a:pt x="220738" y="456035"/>
                  </a:lnTo>
                  <a:cubicBezTo>
                    <a:pt x="226061" y="461331"/>
                    <a:pt x="234657" y="461358"/>
                    <a:pt x="239988" y="456035"/>
                  </a:cubicBezTo>
                  <a:cubicBezTo>
                    <a:pt x="239988" y="456035"/>
                    <a:pt x="374010" y="322005"/>
                    <a:pt x="374100" y="321906"/>
                  </a:cubicBezTo>
                  <a:lnTo>
                    <a:pt x="389277" y="337093"/>
                  </a:lnTo>
                  <a:cubicBezTo>
                    <a:pt x="404815" y="352631"/>
                    <a:pt x="430099" y="352622"/>
                    <a:pt x="445637" y="337084"/>
                  </a:cubicBezTo>
                  <a:cubicBezTo>
                    <a:pt x="461175" y="321538"/>
                    <a:pt x="461175" y="296262"/>
                    <a:pt x="445637" y="280733"/>
                  </a:cubicBezTo>
                  <a:lnTo>
                    <a:pt x="430450" y="265555"/>
                  </a:lnTo>
                  <a:close/>
                  <a:moveTo>
                    <a:pt x="230152" y="32950"/>
                  </a:moveTo>
                  <a:lnTo>
                    <a:pt x="256075" y="58873"/>
                  </a:lnTo>
                  <a:cubicBezTo>
                    <a:pt x="260552" y="63351"/>
                    <a:pt x="267386" y="64061"/>
                    <a:pt x="272619" y="60977"/>
                  </a:cubicBezTo>
                  <a:cubicBezTo>
                    <a:pt x="273105" y="60689"/>
                    <a:pt x="273572" y="60366"/>
                    <a:pt x="274022" y="60015"/>
                  </a:cubicBezTo>
                  <a:cubicBezTo>
                    <a:pt x="274220" y="59862"/>
                    <a:pt x="274409" y="59709"/>
                    <a:pt x="274606" y="59538"/>
                  </a:cubicBezTo>
                  <a:cubicBezTo>
                    <a:pt x="274670" y="59475"/>
                    <a:pt x="274742" y="59421"/>
                    <a:pt x="274804" y="59358"/>
                  </a:cubicBezTo>
                  <a:cubicBezTo>
                    <a:pt x="274975" y="59206"/>
                    <a:pt x="275146" y="59044"/>
                    <a:pt x="275326" y="58873"/>
                  </a:cubicBezTo>
                  <a:lnTo>
                    <a:pt x="275326" y="58873"/>
                  </a:lnTo>
                  <a:cubicBezTo>
                    <a:pt x="301024" y="33229"/>
                    <a:pt x="300152" y="33867"/>
                    <a:pt x="301546" y="32833"/>
                  </a:cubicBezTo>
                  <a:cubicBezTo>
                    <a:pt x="306212" y="29299"/>
                    <a:pt x="313334" y="29425"/>
                    <a:pt x="317991" y="34056"/>
                  </a:cubicBezTo>
                  <a:cubicBezTo>
                    <a:pt x="323135" y="39199"/>
                    <a:pt x="322748" y="47184"/>
                    <a:pt x="318000" y="51922"/>
                  </a:cubicBezTo>
                  <a:lnTo>
                    <a:pt x="293192" y="76730"/>
                  </a:lnTo>
                  <a:cubicBezTo>
                    <a:pt x="290639" y="79293"/>
                    <a:pt x="289209" y="82746"/>
                    <a:pt x="289209" y="86360"/>
                  </a:cubicBezTo>
                  <a:cubicBezTo>
                    <a:pt x="289209" y="89975"/>
                    <a:pt x="290639" y="93428"/>
                    <a:pt x="293192" y="95991"/>
                  </a:cubicBezTo>
                  <a:lnTo>
                    <a:pt x="319106" y="121904"/>
                  </a:lnTo>
                  <a:lnTo>
                    <a:pt x="295134" y="145876"/>
                  </a:lnTo>
                  <a:cubicBezTo>
                    <a:pt x="289821" y="151190"/>
                    <a:pt x="289821" y="159814"/>
                    <a:pt x="295134" y="165119"/>
                  </a:cubicBezTo>
                  <a:lnTo>
                    <a:pt x="321390" y="191374"/>
                  </a:lnTo>
                  <a:cubicBezTo>
                    <a:pt x="326255" y="196239"/>
                    <a:pt x="326380" y="204223"/>
                    <a:pt x="321390" y="209232"/>
                  </a:cubicBezTo>
                  <a:cubicBezTo>
                    <a:pt x="316157" y="214447"/>
                    <a:pt x="308218" y="213916"/>
                    <a:pt x="303524" y="209232"/>
                  </a:cubicBezTo>
                  <a:lnTo>
                    <a:pt x="277268" y="182976"/>
                  </a:lnTo>
                  <a:cubicBezTo>
                    <a:pt x="271963" y="177671"/>
                    <a:pt x="263340" y="177662"/>
                    <a:pt x="258026" y="182976"/>
                  </a:cubicBezTo>
                  <a:lnTo>
                    <a:pt x="230161" y="210850"/>
                  </a:lnTo>
                  <a:lnTo>
                    <a:pt x="213859" y="194548"/>
                  </a:lnTo>
                  <a:lnTo>
                    <a:pt x="231932" y="176484"/>
                  </a:lnTo>
                  <a:cubicBezTo>
                    <a:pt x="247470" y="160937"/>
                    <a:pt x="247470" y="135662"/>
                    <a:pt x="231932" y="120124"/>
                  </a:cubicBezTo>
                  <a:cubicBezTo>
                    <a:pt x="216394" y="104578"/>
                    <a:pt x="191110" y="104578"/>
                    <a:pt x="175572" y="120124"/>
                  </a:cubicBezTo>
                  <a:lnTo>
                    <a:pt x="157499" y="138189"/>
                  </a:lnTo>
                  <a:lnTo>
                    <a:pt x="141206" y="121895"/>
                  </a:lnTo>
                  <a:lnTo>
                    <a:pt x="230161" y="32941"/>
                  </a:lnTo>
                  <a:close/>
                  <a:moveTo>
                    <a:pt x="122153" y="318651"/>
                  </a:moveTo>
                  <a:lnTo>
                    <a:pt x="122153" y="318651"/>
                  </a:lnTo>
                  <a:lnTo>
                    <a:pt x="96257" y="292755"/>
                  </a:lnTo>
                  <a:cubicBezTo>
                    <a:pt x="91051" y="287495"/>
                    <a:pt x="82391" y="287396"/>
                    <a:pt x="77032" y="292755"/>
                  </a:cubicBezTo>
                  <a:lnTo>
                    <a:pt x="52252" y="317536"/>
                  </a:lnTo>
                  <a:cubicBezTo>
                    <a:pt x="46964" y="322814"/>
                    <a:pt x="38233" y="322428"/>
                    <a:pt x="33450" y="316457"/>
                  </a:cubicBezTo>
                  <a:cubicBezTo>
                    <a:pt x="29404" y="311404"/>
                    <a:pt x="30069" y="304031"/>
                    <a:pt x="34655" y="299454"/>
                  </a:cubicBezTo>
                  <a:lnTo>
                    <a:pt x="59067" y="275042"/>
                  </a:lnTo>
                  <a:cubicBezTo>
                    <a:pt x="60299" y="273810"/>
                    <a:pt x="61351" y="272380"/>
                    <a:pt x="62035" y="270780"/>
                  </a:cubicBezTo>
                  <a:cubicBezTo>
                    <a:pt x="64327" y="265430"/>
                    <a:pt x="63024" y="259522"/>
                    <a:pt x="59184" y="255692"/>
                  </a:cubicBezTo>
                  <a:lnTo>
                    <a:pt x="33288" y="229796"/>
                  </a:lnTo>
                  <a:lnTo>
                    <a:pt x="57224" y="205860"/>
                  </a:lnTo>
                  <a:cubicBezTo>
                    <a:pt x="62538" y="200546"/>
                    <a:pt x="62538" y="191923"/>
                    <a:pt x="57224" y="186609"/>
                  </a:cubicBezTo>
                  <a:lnTo>
                    <a:pt x="31013" y="160398"/>
                  </a:lnTo>
                  <a:cubicBezTo>
                    <a:pt x="26095" y="155488"/>
                    <a:pt x="26095" y="147486"/>
                    <a:pt x="31013" y="142558"/>
                  </a:cubicBezTo>
                  <a:cubicBezTo>
                    <a:pt x="35931" y="137640"/>
                    <a:pt x="43934" y="137640"/>
                    <a:pt x="48862" y="142558"/>
                  </a:cubicBezTo>
                  <a:cubicBezTo>
                    <a:pt x="76781" y="170361"/>
                    <a:pt x="75171" y="169174"/>
                    <a:pt x="77150" y="170478"/>
                  </a:cubicBezTo>
                  <a:cubicBezTo>
                    <a:pt x="82589" y="174101"/>
                    <a:pt x="89756" y="173328"/>
                    <a:pt x="94305" y="168787"/>
                  </a:cubicBezTo>
                  <a:lnTo>
                    <a:pt x="122153" y="140949"/>
                  </a:lnTo>
                  <a:lnTo>
                    <a:pt x="148049" y="166836"/>
                  </a:lnTo>
                  <a:cubicBezTo>
                    <a:pt x="153372" y="172159"/>
                    <a:pt x="161986" y="172114"/>
                    <a:pt x="167273" y="166836"/>
                  </a:cubicBezTo>
                  <a:cubicBezTo>
                    <a:pt x="187513" y="146596"/>
                    <a:pt x="193196" y="140913"/>
                    <a:pt x="194562" y="139546"/>
                  </a:cubicBezTo>
                  <a:lnTo>
                    <a:pt x="194931" y="139177"/>
                  </a:lnTo>
                  <a:cubicBezTo>
                    <a:pt x="199850" y="134259"/>
                    <a:pt x="207852" y="134259"/>
                    <a:pt x="212780" y="139177"/>
                  </a:cubicBezTo>
                  <a:cubicBezTo>
                    <a:pt x="217689" y="144096"/>
                    <a:pt x="217689" y="152099"/>
                    <a:pt x="212780" y="157026"/>
                  </a:cubicBezTo>
                  <a:cubicBezTo>
                    <a:pt x="211979" y="157826"/>
                    <a:pt x="212717" y="157089"/>
                    <a:pt x="212789" y="157017"/>
                  </a:cubicBezTo>
                  <a:cubicBezTo>
                    <a:pt x="212636" y="157170"/>
                    <a:pt x="209057" y="160748"/>
                    <a:pt x="185112" y="184693"/>
                  </a:cubicBezTo>
                  <a:lnTo>
                    <a:pt x="185112" y="184693"/>
                  </a:lnTo>
                  <a:cubicBezTo>
                    <a:pt x="179789" y="190016"/>
                    <a:pt x="179834" y="198639"/>
                    <a:pt x="185112" y="203917"/>
                  </a:cubicBezTo>
                  <a:lnTo>
                    <a:pt x="211008" y="229814"/>
                  </a:lnTo>
                  <a:lnTo>
                    <a:pt x="192791" y="248040"/>
                  </a:lnTo>
                  <a:lnTo>
                    <a:pt x="176175" y="231423"/>
                  </a:lnTo>
                  <a:cubicBezTo>
                    <a:pt x="160655" y="215903"/>
                    <a:pt x="135407" y="215903"/>
                    <a:pt x="119878" y="231423"/>
                  </a:cubicBezTo>
                  <a:cubicBezTo>
                    <a:pt x="104349" y="246943"/>
                    <a:pt x="104349" y="272191"/>
                    <a:pt x="119878" y="287720"/>
                  </a:cubicBezTo>
                  <a:lnTo>
                    <a:pt x="136485" y="304328"/>
                  </a:lnTo>
                  <a:lnTo>
                    <a:pt x="122153" y="318669"/>
                  </a:lnTo>
                  <a:close/>
                  <a:moveTo>
                    <a:pt x="230358" y="427549"/>
                  </a:moveTo>
                  <a:lnTo>
                    <a:pt x="204436" y="401626"/>
                  </a:lnTo>
                  <a:cubicBezTo>
                    <a:pt x="199122" y="396312"/>
                    <a:pt x="190499" y="396312"/>
                    <a:pt x="185184" y="401626"/>
                  </a:cubicBezTo>
                  <a:lnTo>
                    <a:pt x="160377" y="426434"/>
                  </a:lnTo>
                  <a:cubicBezTo>
                    <a:pt x="155152" y="431551"/>
                    <a:pt x="147275" y="431173"/>
                    <a:pt x="142519" y="426434"/>
                  </a:cubicBezTo>
                  <a:cubicBezTo>
                    <a:pt x="137394" y="421309"/>
                    <a:pt x="137753" y="413325"/>
                    <a:pt x="142519" y="408568"/>
                  </a:cubicBezTo>
                  <a:lnTo>
                    <a:pt x="167336" y="383760"/>
                  </a:lnTo>
                  <a:cubicBezTo>
                    <a:pt x="172722" y="378356"/>
                    <a:pt x="172569" y="369742"/>
                    <a:pt x="167336" y="364509"/>
                  </a:cubicBezTo>
                  <a:lnTo>
                    <a:pt x="167336" y="364509"/>
                  </a:lnTo>
                  <a:lnTo>
                    <a:pt x="141422" y="338595"/>
                  </a:lnTo>
                  <a:lnTo>
                    <a:pt x="165394" y="314623"/>
                  </a:lnTo>
                  <a:cubicBezTo>
                    <a:pt x="170708" y="309309"/>
                    <a:pt x="170708" y="300686"/>
                    <a:pt x="165394" y="295381"/>
                  </a:cubicBezTo>
                  <a:cubicBezTo>
                    <a:pt x="143904" y="273882"/>
                    <a:pt x="139686" y="269665"/>
                    <a:pt x="139192" y="269170"/>
                  </a:cubicBezTo>
                  <a:cubicBezTo>
                    <a:pt x="139264" y="269242"/>
                    <a:pt x="139390" y="269368"/>
                    <a:pt x="139471" y="269449"/>
                  </a:cubicBezTo>
                  <a:lnTo>
                    <a:pt x="139534" y="269512"/>
                  </a:lnTo>
                  <a:cubicBezTo>
                    <a:pt x="139534" y="269512"/>
                    <a:pt x="139552" y="269530"/>
                    <a:pt x="139534" y="269512"/>
                  </a:cubicBezTo>
                  <a:lnTo>
                    <a:pt x="139471" y="269449"/>
                  </a:lnTo>
                  <a:lnTo>
                    <a:pt x="139390" y="269368"/>
                  </a:lnTo>
                  <a:cubicBezTo>
                    <a:pt x="134813" y="264791"/>
                    <a:pt x="134139" y="257418"/>
                    <a:pt x="138176" y="252365"/>
                  </a:cubicBezTo>
                  <a:cubicBezTo>
                    <a:pt x="142960" y="246376"/>
                    <a:pt x="151744" y="246008"/>
                    <a:pt x="157013" y="251268"/>
                  </a:cubicBezTo>
                  <a:cubicBezTo>
                    <a:pt x="157175" y="251430"/>
                    <a:pt x="157274" y="251529"/>
                    <a:pt x="157337" y="251591"/>
                  </a:cubicBezTo>
                  <a:cubicBezTo>
                    <a:pt x="157256" y="251511"/>
                    <a:pt x="157130" y="251385"/>
                    <a:pt x="157058" y="251313"/>
                  </a:cubicBezTo>
                  <a:cubicBezTo>
                    <a:pt x="157553" y="251807"/>
                    <a:pt x="161770" y="256024"/>
                    <a:pt x="183260" y="277523"/>
                  </a:cubicBezTo>
                  <a:cubicBezTo>
                    <a:pt x="188520" y="282784"/>
                    <a:pt x="197018" y="282837"/>
                    <a:pt x="202341" y="277685"/>
                  </a:cubicBezTo>
                  <a:cubicBezTo>
                    <a:pt x="202403" y="277631"/>
                    <a:pt x="202457" y="277577"/>
                    <a:pt x="202511" y="277523"/>
                  </a:cubicBezTo>
                  <a:lnTo>
                    <a:pt x="230376" y="249649"/>
                  </a:lnTo>
                  <a:lnTo>
                    <a:pt x="246669" y="265942"/>
                  </a:lnTo>
                  <a:lnTo>
                    <a:pt x="243630" y="268981"/>
                  </a:lnTo>
                  <a:cubicBezTo>
                    <a:pt x="228146" y="284465"/>
                    <a:pt x="230242" y="312645"/>
                    <a:pt x="245159" y="326798"/>
                  </a:cubicBezTo>
                  <a:cubicBezTo>
                    <a:pt x="260912" y="340969"/>
                    <a:pt x="284992" y="340339"/>
                    <a:pt x="299981" y="325341"/>
                  </a:cubicBezTo>
                  <a:lnTo>
                    <a:pt x="303020" y="322311"/>
                  </a:lnTo>
                  <a:lnTo>
                    <a:pt x="319322" y="338604"/>
                  </a:lnTo>
                  <a:lnTo>
                    <a:pt x="230368" y="427558"/>
                  </a:lnTo>
                  <a:close/>
                  <a:moveTo>
                    <a:pt x="426395" y="318202"/>
                  </a:moveTo>
                  <a:cubicBezTo>
                    <a:pt x="421467" y="323129"/>
                    <a:pt x="413456" y="323138"/>
                    <a:pt x="408529" y="318211"/>
                  </a:cubicBezTo>
                  <a:lnTo>
                    <a:pt x="383720" y="293403"/>
                  </a:lnTo>
                  <a:cubicBezTo>
                    <a:pt x="378389" y="288071"/>
                    <a:pt x="369765" y="288116"/>
                    <a:pt x="364478" y="293403"/>
                  </a:cubicBezTo>
                  <a:lnTo>
                    <a:pt x="338564" y="319326"/>
                  </a:lnTo>
                  <a:lnTo>
                    <a:pt x="312641" y="293403"/>
                  </a:lnTo>
                  <a:cubicBezTo>
                    <a:pt x="307327" y="288089"/>
                    <a:pt x="298704" y="288089"/>
                    <a:pt x="293390" y="293403"/>
                  </a:cubicBezTo>
                  <a:lnTo>
                    <a:pt x="280730" y="306063"/>
                  </a:lnTo>
                  <a:cubicBezTo>
                    <a:pt x="276135" y="310658"/>
                    <a:pt x="268861" y="310999"/>
                    <a:pt x="263880" y="306980"/>
                  </a:cubicBezTo>
                  <a:cubicBezTo>
                    <a:pt x="259320" y="301396"/>
                    <a:pt x="258772" y="292288"/>
                    <a:pt x="262864" y="288196"/>
                  </a:cubicBezTo>
                  <a:lnTo>
                    <a:pt x="275523" y="275536"/>
                  </a:lnTo>
                  <a:cubicBezTo>
                    <a:pt x="280838" y="270222"/>
                    <a:pt x="280838" y="261599"/>
                    <a:pt x="275523" y="256285"/>
                  </a:cubicBezTo>
                  <a:lnTo>
                    <a:pt x="249610" y="230371"/>
                  </a:lnTo>
                  <a:lnTo>
                    <a:pt x="267854" y="212127"/>
                  </a:lnTo>
                  <a:lnTo>
                    <a:pt x="284479" y="228762"/>
                  </a:lnTo>
                  <a:cubicBezTo>
                    <a:pt x="292015" y="236287"/>
                    <a:pt x="302013" y="240433"/>
                    <a:pt x="312650" y="240433"/>
                  </a:cubicBezTo>
                  <a:lnTo>
                    <a:pt x="312668" y="240433"/>
                  </a:lnTo>
                  <a:cubicBezTo>
                    <a:pt x="324403" y="240433"/>
                    <a:pt x="335381" y="235379"/>
                    <a:pt x="343105" y="226298"/>
                  </a:cubicBezTo>
                  <a:cubicBezTo>
                    <a:pt x="348446" y="220022"/>
                    <a:pt x="351701" y="212163"/>
                    <a:pt x="352375" y="203944"/>
                  </a:cubicBezTo>
                  <a:cubicBezTo>
                    <a:pt x="353347" y="192058"/>
                    <a:pt x="349166" y="180710"/>
                    <a:pt x="340848" y="172393"/>
                  </a:cubicBezTo>
                  <a:lnTo>
                    <a:pt x="324214" y="155767"/>
                  </a:lnTo>
                  <a:lnTo>
                    <a:pt x="338564" y="141425"/>
                  </a:lnTo>
                  <a:lnTo>
                    <a:pt x="427510" y="230371"/>
                  </a:lnTo>
                  <a:lnTo>
                    <a:pt x="401587" y="256294"/>
                  </a:lnTo>
                  <a:cubicBezTo>
                    <a:pt x="396300" y="261581"/>
                    <a:pt x="396255" y="270213"/>
                    <a:pt x="401587" y="275536"/>
                  </a:cubicBezTo>
                  <a:lnTo>
                    <a:pt x="426395" y="300344"/>
                  </a:lnTo>
                  <a:cubicBezTo>
                    <a:pt x="431322" y="305272"/>
                    <a:pt x="431322" y="313283"/>
                    <a:pt x="426395" y="318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7307612" y="3989080"/>
              <a:ext cx="63" cy="62"/>
            </a:xfrm>
            <a:custGeom>
              <a:rect b="b" l="l" r="r" t="t"/>
              <a:pathLst>
                <a:path extrusionOk="0" h="62" w="63">
                  <a:moveTo>
                    <a:pt x="63" y="63"/>
                  </a:moveTo>
                  <a:lnTo>
                    <a:pt x="0" y="0"/>
                  </a:lnTo>
                  <a:cubicBezTo>
                    <a:pt x="0" y="0"/>
                    <a:pt x="54" y="54"/>
                    <a:pt x="63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7307675" y="3989143"/>
              <a:ext cx="8" cy="8"/>
            </a:xfrm>
            <a:custGeom>
              <a:rect b="b" l="l" r="r" t="t"/>
              <a:pathLst>
                <a:path extrusionOk="0" h="8" w="8">
                  <a:moveTo>
                    <a:pt x="0" y="0"/>
                  </a:moveTo>
                  <a:cubicBezTo>
                    <a:pt x="0" y="0"/>
                    <a:pt x="18" y="1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5" name="Google Shape;1125;p41"/>
          <p:cNvGrpSpPr/>
          <p:nvPr/>
        </p:nvGrpSpPr>
        <p:grpSpPr>
          <a:xfrm>
            <a:off x="931587" y="3496208"/>
            <a:ext cx="460625" cy="460632"/>
            <a:chOff x="7834479" y="3738053"/>
            <a:chExt cx="460625" cy="460632"/>
          </a:xfrm>
        </p:grpSpPr>
        <p:sp>
          <p:nvSpPr>
            <p:cNvPr id="1126" name="Google Shape;1126;p41"/>
            <p:cNvSpPr/>
            <p:nvPr/>
          </p:nvSpPr>
          <p:spPr>
            <a:xfrm>
              <a:off x="7834479" y="3738053"/>
              <a:ext cx="460625" cy="460632"/>
            </a:xfrm>
            <a:custGeom>
              <a:rect b="b" l="l" r="r" t="t"/>
              <a:pathLst>
                <a:path extrusionOk="0" h="460632" w="460625">
                  <a:moveTo>
                    <a:pt x="408599" y="284575"/>
                  </a:moveTo>
                  <a:cubicBezTo>
                    <a:pt x="394878" y="284575"/>
                    <a:pt x="382389" y="289952"/>
                    <a:pt x="373118" y="298692"/>
                  </a:cubicBezTo>
                  <a:lnTo>
                    <a:pt x="305690" y="253042"/>
                  </a:lnTo>
                  <a:cubicBezTo>
                    <a:pt x="312955" y="229645"/>
                    <a:pt x="309035" y="203165"/>
                    <a:pt x="293236" y="182349"/>
                  </a:cubicBezTo>
                  <a:lnTo>
                    <a:pt x="354802" y="123274"/>
                  </a:lnTo>
                  <a:lnTo>
                    <a:pt x="354766" y="123274"/>
                  </a:lnTo>
                  <a:cubicBezTo>
                    <a:pt x="367220" y="131861"/>
                    <a:pt x="382650" y="136384"/>
                    <a:pt x="399185" y="134909"/>
                  </a:cubicBezTo>
                  <a:cubicBezTo>
                    <a:pt x="431205" y="132068"/>
                    <a:pt x="457002" y="106621"/>
                    <a:pt x="460266" y="74638"/>
                  </a:cubicBezTo>
                  <a:cubicBezTo>
                    <a:pt x="464564" y="32458"/>
                    <a:pt x="429811" y="-2960"/>
                    <a:pt x="387838" y="196"/>
                  </a:cubicBezTo>
                  <a:cubicBezTo>
                    <a:pt x="354874" y="2677"/>
                    <a:pt x="328322" y="29068"/>
                    <a:pt x="325678" y="62022"/>
                  </a:cubicBezTo>
                  <a:cubicBezTo>
                    <a:pt x="324437" y="77425"/>
                    <a:pt x="328385" y="91857"/>
                    <a:pt x="335974" y="103771"/>
                  </a:cubicBezTo>
                  <a:lnTo>
                    <a:pt x="273275" y="163934"/>
                  </a:lnTo>
                  <a:cubicBezTo>
                    <a:pt x="251425" y="149655"/>
                    <a:pt x="224441" y="147470"/>
                    <a:pt x="201225" y="156723"/>
                  </a:cubicBezTo>
                  <a:lnTo>
                    <a:pt x="166553" y="98502"/>
                  </a:lnTo>
                  <a:cubicBezTo>
                    <a:pt x="178727" y="87109"/>
                    <a:pt x="185912" y="70457"/>
                    <a:pt x="184428" y="52204"/>
                  </a:cubicBezTo>
                  <a:cubicBezTo>
                    <a:pt x="182162" y="24249"/>
                    <a:pt x="159404" y="1913"/>
                    <a:pt x="131413" y="124"/>
                  </a:cubicBezTo>
                  <a:cubicBezTo>
                    <a:pt x="96364" y="-2115"/>
                    <a:pt x="67474" y="27584"/>
                    <a:pt x="71088" y="62895"/>
                  </a:cubicBezTo>
                  <a:cubicBezTo>
                    <a:pt x="73848" y="89888"/>
                    <a:pt x="95725" y="111342"/>
                    <a:pt x="122763" y="113635"/>
                  </a:cubicBezTo>
                  <a:cubicBezTo>
                    <a:pt x="129795" y="114228"/>
                    <a:pt x="136575" y="113536"/>
                    <a:pt x="142923" y="111764"/>
                  </a:cubicBezTo>
                  <a:lnTo>
                    <a:pt x="178152" y="170921"/>
                  </a:lnTo>
                  <a:lnTo>
                    <a:pt x="178278" y="170921"/>
                  </a:lnTo>
                  <a:cubicBezTo>
                    <a:pt x="166382" y="181441"/>
                    <a:pt x="157678" y="195477"/>
                    <a:pt x="153802" y="211383"/>
                  </a:cubicBezTo>
                  <a:lnTo>
                    <a:pt x="103818" y="203093"/>
                  </a:lnTo>
                  <a:cubicBezTo>
                    <a:pt x="100932" y="177152"/>
                    <a:pt x="78866" y="156903"/>
                    <a:pt x="52160" y="156903"/>
                  </a:cubicBezTo>
                  <a:cubicBezTo>
                    <a:pt x="20950" y="156903"/>
                    <a:pt x="-3911" y="184543"/>
                    <a:pt x="737" y="216625"/>
                  </a:cubicBezTo>
                  <a:cubicBezTo>
                    <a:pt x="3983" y="239006"/>
                    <a:pt x="21697" y="256863"/>
                    <a:pt x="44059" y="260253"/>
                  </a:cubicBezTo>
                  <a:cubicBezTo>
                    <a:pt x="68579" y="263975"/>
                    <a:pt x="90573" y="250443"/>
                    <a:pt x="99682" y="229942"/>
                  </a:cubicBezTo>
                  <a:lnTo>
                    <a:pt x="152022" y="238628"/>
                  </a:lnTo>
                  <a:cubicBezTo>
                    <a:pt x="153668" y="253959"/>
                    <a:pt x="159719" y="267995"/>
                    <a:pt x="168881" y="279432"/>
                  </a:cubicBezTo>
                  <a:lnTo>
                    <a:pt x="93792" y="348614"/>
                  </a:lnTo>
                  <a:cubicBezTo>
                    <a:pt x="84288" y="342473"/>
                    <a:pt x="72985" y="338912"/>
                    <a:pt x="60856" y="338912"/>
                  </a:cubicBezTo>
                  <a:cubicBezTo>
                    <a:pt x="27299" y="338912"/>
                    <a:pt x="0" y="366211"/>
                    <a:pt x="0" y="399777"/>
                  </a:cubicBezTo>
                  <a:cubicBezTo>
                    <a:pt x="0" y="433343"/>
                    <a:pt x="27299" y="460632"/>
                    <a:pt x="60865" y="460632"/>
                  </a:cubicBezTo>
                  <a:cubicBezTo>
                    <a:pt x="94431" y="460632"/>
                    <a:pt x="121729" y="433334"/>
                    <a:pt x="121729" y="399777"/>
                  </a:cubicBezTo>
                  <a:cubicBezTo>
                    <a:pt x="121729" y="388168"/>
                    <a:pt x="118456" y="377306"/>
                    <a:pt x="112791" y="368063"/>
                  </a:cubicBezTo>
                  <a:lnTo>
                    <a:pt x="189373" y="297514"/>
                  </a:lnTo>
                  <a:cubicBezTo>
                    <a:pt x="203014" y="305886"/>
                    <a:pt x="219055" y="310076"/>
                    <a:pt x="236022" y="308961"/>
                  </a:cubicBezTo>
                  <a:lnTo>
                    <a:pt x="241202" y="339047"/>
                  </a:lnTo>
                  <a:lnTo>
                    <a:pt x="240878" y="339047"/>
                  </a:lnTo>
                  <a:cubicBezTo>
                    <a:pt x="240878" y="339047"/>
                    <a:pt x="210881" y="364610"/>
                    <a:pt x="210881" y="385390"/>
                  </a:cubicBezTo>
                  <a:cubicBezTo>
                    <a:pt x="210881" y="413974"/>
                    <a:pt x="234143" y="437236"/>
                    <a:pt x="262728" y="437236"/>
                  </a:cubicBezTo>
                  <a:cubicBezTo>
                    <a:pt x="291312" y="437236"/>
                    <a:pt x="314574" y="413974"/>
                    <a:pt x="314574" y="385390"/>
                  </a:cubicBezTo>
                  <a:cubicBezTo>
                    <a:pt x="314574" y="358433"/>
                    <a:pt x="267592" y="333652"/>
                    <a:pt x="267592" y="333652"/>
                  </a:cubicBezTo>
                  <a:lnTo>
                    <a:pt x="267754" y="333652"/>
                  </a:lnTo>
                  <a:lnTo>
                    <a:pt x="262260" y="301785"/>
                  </a:lnTo>
                  <a:cubicBezTo>
                    <a:pt x="274552" y="296345"/>
                    <a:pt x="285216" y="287839"/>
                    <a:pt x="293245" y="277256"/>
                  </a:cubicBezTo>
                  <a:lnTo>
                    <a:pt x="358966" y="321747"/>
                  </a:lnTo>
                  <a:cubicBezTo>
                    <a:pt x="349192" y="354890"/>
                    <a:pt x="374269" y="388114"/>
                    <a:pt x="408698" y="388069"/>
                  </a:cubicBezTo>
                  <a:cubicBezTo>
                    <a:pt x="435700" y="388033"/>
                    <a:pt x="458413" y="366867"/>
                    <a:pt x="460257" y="339937"/>
                  </a:cubicBezTo>
                  <a:cubicBezTo>
                    <a:pt x="462316" y="309779"/>
                    <a:pt x="438362" y="284566"/>
                    <a:pt x="408627" y="284566"/>
                  </a:cubicBezTo>
                  <a:close/>
                  <a:moveTo>
                    <a:pt x="393062" y="26829"/>
                  </a:moveTo>
                  <a:cubicBezTo>
                    <a:pt x="415397" y="26829"/>
                    <a:pt x="433569" y="45001"/>
                    <a:pt x="433569" y="67337"/>
                  </a:cubicBezTo>
                  <a:cubicBezTo>
                    <a:pt x="433569" y="89672"/>
                    <a:pt x="415397" y="107853"/>
                    <a:pt x="393062" y="107853"/>
                  </a:cubicBezTo>
                  <a:cubicBezTo>
                    <a:pt x="370726" y="107853"/>
                    <a:pt x="352554" y="89681"/>
                    <a:pt x="352554" y="67337"/>
                  </a:cubicBezTo>
                  <a:cubicBezTo>
                    <a:pt x="352554" y="44992"/>
                    <a:pt x="370718" y="26829"/>
                    <a:pt x="393062" y="26829"/>
                  </a:cubicBezTo>
                  <a:close/>
                  <a:moveTo>
                    <a:pt x="127637" y="86507"/>
                  </a:moveTo>
                  <a:cubicBezTo>
                    <a:pt x="111191" y="86507"/>
                    <a:pt x="97802" y="73118"/>
                    <a:pt x="97802" y="56663"/>
                  </a:cubicBezTo>
                  <a:cubicBezTo>
                    <a:pt x="97802" y="40209"/>
                    <a:pt x="111182" y="26820"/>
                    <a:pt x="127637" y="26820"/>
                  </a:cubicBezTo>
                  <a:cubicBezTo>
                    <a:pt x="144092" y="26820"/>
                    <a:pt x="157471" y="40209"/>
                    <a:pt x="157471" y="56663"/>
                  </a:cubicBezTo>
                  <a:cubicBezTo>
                    <a:pt x="157471" y="73118"/>
                    <a:pt x="144092" y="86507"/>
                    <a:pt x="127637" y="86507"/>
                  </a:cubicBezTo>
                  <a:close/>
                  <a:moveTo>
                    <a:pt x="76789" y="212345"/>
                  </a:moveTo>
                  <a:cubicBezTo>
                    <a:pt x="74972" y="224205"/>
                    <a:pt x="64695" y="233323"/>
                    <a:pt x="52332" y="233323"/>
                  </a:cubicBezTo>
                  <a:cubicBezTo>
                    <a:pt x="38691" y="233323"/>
                    <a:pt x="27587" y="222227"/>
                    <a:pt x="27587" y="208578"/>
                  </a:cubicBezTo>
                  <a:cubicBezTo>
                    <a:pt x="27587" y="194928"/>
                    <a:pt x="38691" y="183833"/>
                    <a:pt x="52332" y="183833"/>
                  </a:cubicBezTo>
                  <a:cubicBezTo>
                    <a:pt x="67446" y="183833"/>
                    <a:pt x="79100" y="197356"/>
                    <a:pt x="76789" y="212345"/>
                  </a:cubicBezTo>
                  <a:close/>
                  <a:moveTo>
                    <a:pt x="60999" y="432551"/>
                  </a:moveTo>
                  <a:cubicBezTo>
                    <a:pt x="42476" y="432551"/>
                    <a:pt x="27407" y="417481"/>
                    <a:pt x="27407" y="398967"/>
                  </a:cubicBezTo>
                  <a:cubicBezTo>
                    <a:pt x="27407" y="380454"/>
                    <a:pt x="42486" y="365374"/>
                    <a:pt x="60999" y="365374"/>
                  </a:cubicBezTo>
                  <a:cubicBezTo>
                    <a:pt x="79514" y="365374"/>
                    <a:pt x="94593" y="380327"/>
                    <a:pt x="94593" y="398967"/>
                  </a:cubicBezTo>
                  <a:cubicBezTo>
                    <a:pt x="94593" y="417490"/>
                    <a:pt x="79522" y="432551"/>
                    <a:pt x="60999" y="432551"/>
                  </a:cubicBezTo>
                  <a:close/>
                  <a:moveTo>
                    <a:pt x="262710" y="360672"/>
                  </a:moveTo>
                  <a:cubicBezTo>
                    <a:pt x="276350" y="360672"/>
                    <a:pt x="287455" y="371768"/>
                    <a:pt x="287455" y="385417"/>
                  </a:cubicBezTo>
                  <a:cubicBezTo>
                    <a:pt x="287455" y="399066"/>
                    <a:pt x="276350" y="410162"/>
                    <a:pt x="262710" y="410162"/>
                  </a:cubicBezTo>
                  <a:cubicBezTo>
                    <a:pt x="249069" y="410162"/>
                    <a:pt x="237964" y="399057"/>
                    <a:pt x="237964" y="385417"/>
                  </a:cubicBezTo>
                  <a:cubicBezTo>
                    <a:pt x="237964" y="371777"/>
                    <a:pt x="249069" y="360672"/>
                    <a:pt x="262710" y="360672"/>
                  </a:cubicBezTo>
                  <a:close/>
                  <a:moveTo>
                    <a:pt x="230295" y="281473"/>
                  </a:moveTo>
                  <a:cubicBezTo>
                    <a:pt x="201728" y="281473"/>
                    <a:pt x="178575" y="258320"/>
                    <a:pt x="178575" y="229753"/>
                  </a:cubicBezTo>
                  <a:cubicBezTo>
                    <a:pt x="178575" y="201186"/>
                    <a:pt x="201728" y="178033"/>
                    <a:pt x="230295" y="178033"/>
                  </a:cubicBezTo>
                  <a:cubicBezTo>
                    <a:pt x="258861" y="178033"/>
                    <a:pt x="282015" y="201186"/>
                    <a:pt x="282015" y="229753"/>
                  </a:cubicBezTo>
                  <a:cubicBezTo>
                    <a:pt x="282015" y="258320"/>
                    <a:pt x="258861" y="281473"/>
                    <a:pt x="230295" y="281473"/>
                  </a:cubicBezTo>
                  <a:close/>
                  <a:moveTo>
                    <a:pt x="408680" y="361220"/>
                  </a:moveTo>
                  <a:cubicBezTo>
                    <a:pt x="395013" y="361220"/>
                    <a:pt x="383926" y="350134"/>
                    <a:pt x="383926" y="336466"/>
                  </a:cubicBezTo>
                  <a:cubicBezTo>
                    <a:pt x="383926" y="322799"/>
                    <a:pt x="395013" y="311712"/>
                    <a:pt x="408680" y="311712"/>
                  </a:cubicBezTo>
                  <a:cubicBezTo>
                    <a:pt x="422348" y="311712"/>
                    <a:pt x="433435" y="322799"/>
                    <a:pt x="433435" y="336466"/>
                  </a:cubicBezTo>
                  <a:cubicBezTo>
                    <a:pt x="433435" y="350134"/>
                    <a:pt x="422348" y="361220"/>
                    <a:pt x="408680" y="361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8046691" y="3949733"/>
              <a:ext cx="36128" cy="36137"/>
            </a:xfrm>
            <a:custGeom>
              <a:rect b="b" l="l" r="r" t="t"/>
              <a:pathLst>
                <a:path extrusionOk="0" h="36137" w="36128">
                  <a:moveTo>
                    <a:pt x="18065" y="0"/>
                  </a:moveTo>
                  <a:cubicBezTo>
                    <a:pt x="8084" y="0"/>
                    <a:pt x="0" y="8093"/>
                    <a:pt x="0" y="18064"/>
                  </a:cubicBezTo>
                  <a:cubicBezTo>
                    <a:pt x="0" y="28036"/>
                    <a:pt x="8093" y="36137"/>
                    <a:pt x="18065" y="36137"/>
                  </a:cubicBezTo>
                  <a:cubicBezTo>
                    <a:pt x="28036" y="36137"/>
                    <a:pt x="36129" y="28045"/>
                    <a:pt x="36129" y="18064"/>
                  </a:cubicBezTo>
                  <a:cubicBezTo>
                    <a:pt x="36129" y="8084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7877405" y="4118956"/>
              <a:ext cx="36128" cy="36128"/>
            </a:xfrm>
            <a:custGeom>
              <a:rect b="b" l="l" r="r" t="t"/>
              <a:pathLst>
                <a:path extrusionOk="0" h="36128" w="36128">
                  <a:moveTo>
                    <a:pt x="18065" y="0"/>
                  </a:moveTo>
                  <a:cubicBezTo>
                    <a:pt x="8093" y="0"/>
                    <a:pt x="0" y="8084"/>
                    <a:pt x="0" y="18064"/>
                  </a:cubicBezTo>
                  <a:cubicBezTo>
                    <a:pt x="0" y="28045"/>
                    <a:pt x="8093" y="36128"/>
                    <a:pt x="18065" y="36128"/>
                  </a:cubicBezTo>
                  <a:cubicBezTo>
                    <a:pt x="28036" y="36128"/>
                    <a:pt x="36129" y="28036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7948575" y="3781166"/>
              <a:ext cx="27100" cy="27100"/>
            </a:xfrm>
            <a:custGeom>
              <a:rect b="b" l="l" r="r" t="t"/>
              <a:pathLst>
                <a:path extrusionOk="0" h="27100" w="27100">
                  <a:moveTo>
                    <a:pt x="13550" y="0"/>
                  </a:moveTo>
                  <a:cubicBezTo>
                    <a:pt x="6060" y="0"/>
                    <a:pt x="0" y="6069"/>
                    <a:pt x="0" y="13550"/>
                  </a:cubicBezTo>
                  <a:cubicBezTo>
                    <a:pt x="0" y="21031"/>
                    <a:pt x="6060" y="27101"/>
                    <a:pt x="13550" y="27101"/>
                  </a:cubicBezTo>
                  <a:cubicBezTo>
                    <a:pt x="21040" y="27101"/>
                    <a:pt x="27101" y="21031"/>
                    <a:pt x="27101" y="13550"/>
                  </a:cubicBezTo>
                  <a:cubicBezTo>
                    <a:pt x="27101" y="6069"/>
                    <a:pt x="21031" y="0"/>
                    <a:pt x="1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8209477" y="3787325"/>
              <a:ext cx="36128" cy="36128"/>
            </a:xfrm>
            <a:custGeom>
              <a:rect b="b" l="l" r="r" t="t"/>
              <a:pathLst>
                <a:path extrusionOk="0" h="36128" w="36128">
                  <a:moveTo>
                    <a:pt x="18065" y="0"/>
                  </a:moveTo>
                  <a:cubicBezTo>
                    <a:pt x="8075" y="0"/>
                    <a:pt x="0" y="8093"/>
                    <a:pt x="0" y="18064"/>
                  </a:cubicBezTo>
                  <a:cubicBezTo>
                    <a:pt x="0" y="28036"/>
                    <a:pt x="8084" y="36128"/>
                    <a:pt x="18065" y="36128"/>
                  </a:cubicBezTo>
                  <a:cubicBezTo>
                    <a:pt x="28045" y="36128"/>
                    <a:pt x="36129" y="28045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1" name="Google Shape;1131;p41"/>
          <p:cNvGrpSpPr/>
          <p:nvPr/>
        </p:nvGrpSpPr>
        <p:grpSpPr>
          <a:xfrm>
            <a:off x="4972021" y="1814786"/>
            <a:ext cx="461065" cy="446886"/>
            <a:chOff x="7254672" y="1567552"/>
            <a:chExt cx="461065" cy="446886"/>
          </a:xfrm>
        </p:grpSpPr>
        <p:sp>
          <p:nvSpPr>
            <p:cNvPr id="1132" name="Google Shape;1132;p41"/>
            <p:cNvSpPr/>
            <p:nvPr/>
          </p:nvSpPr>
          <p:spPr>
            <a:xfrm>
              <a:off x="7254672" y="1675452"/>
              <a:ext cx="259604" cy="259611"/>
            </a:xfrm>
            <a:custGeom>
              <a:rect b="b" l="l" r="r" t="t"/>
              <a:pathLst>
                <a:path extrusionOk="0" h="259611" w="259604">
                  <a:moveTo>
                    <a:pt x="251971" y="115993"/>
                  </a:moveTo>
                  <a:lnTo>
                    <a:pt x="143980" y="115993"/>
                  </a:lnTo>
                  <a:lnTo>
                    <a:pt x="143980" y="7472"/>
                  </a:lnTo>
                  <a:cubicBezTo>
                    <a:pt x="143980" y="3345"/>
                    <a:pt x="140636" y="0"/>
                    <a:pt x="136508" y="0"/>
                  </a:cubicBezTo>
                  <a:lnTo>
                    <a:pt x="129801" y="0"/>
                  </a:lnTo>
                  <a:cubicBezTo>
                    <a:pt x="31549" y="0"/>
                    <a:pt x="-41554" y="109725"/>
                    <a:pt x="26594" y="213076"/>
                  </a:cubicBezTo>
                  <a:cubicBezTo>
                    <a:pt x="31863" y="221069"/>
                    <a:pt x="38742" y="227894"/>
                    <a:pt x="46736" y="233154"/>
                  </a:cubicBezTo>
                  <a:cubicBezTo>
                    <a:pt x="152370" y="302606"/>
                    <a:pt x="264577" y="224612"/>
                    <a:pt x="259434" y="123096"/>
                  </a:cubicBezTo>
                  <a:cubicBezTo>
                    <a:pt x="259236" y="119122"/>
                    <a:pt x="255945" y="116002"/>
                    <a:pt x="251971" y="116002"/>
                  </a:cubicBezTo>
                  <a:close/>
                  <a:moveTo>
                    <a:pt x="27413" y="133203"/>
                  </a:moveTo>
                  <a:cubicBezTo>
                    <a:pt x="25803" y="80008"/>
                    <a:pt x="65079" y="35481"/>
                    <a:pt x="116106" y="28746"/>
                  </a:cubicBezTo>
                  <a:lnTo>
                    <a:pt x="116106" y="130056"/>
                  </a:lnTo>
                  <a:cubicBezTo>
                    <a:pt x="116106" y="137680"/>
                    <a:pt x="122293" y="143867"/>
                    <a:pt x="129918" y="143867"/>
                  </a:cubicBezTo>
                  <a:lnTo>
                    <a:pt x="230813" y="143867"/>
                  </a:lnTo>
                  <a:cubicBezTo>
                    <a:pt x="223908" y="194751"/>
                    <a:pt x="179408" y="233855"/>
                    <a:pt x="126294" y="232192"/>
                  </a:cubicBezTo>
                  <a:cubicBezTo>
                    <a:pt x="72596" y="230510"/>
                    <a:pt x="29040" y="186901"/>
                    <a:pt x="27413" y="133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7416627" y="1630727"/>
              <a:ext cx="143264" cy="143623"/>
            </a:xfrm>
            <a:custGeom>
              <a:rect b="b" l="l" r="r" t="t"/>
              <a:pathLst>
                <a:path extrusionOk="0" h="143623" w="143264">
                  <a:moveTo>
                    <a:pt x="9" y="13811"/>
                  </a:moveTo>
                  <a:lnTo>
                    <a:pt x="9" y="129813"/>
                  </a:lnTo>
                  <a:cubicBezTo>
                    <a:pt x="9" y="137438"/>
                    <a:pt x="6195" y="143624"/>
                    <a:pt x="13820" y="143624"/>
                  </a:cubicBezTo>
                  <a:lnTo>
                    <a:pt x="129453" y="143624"/>
                  </a:lnTo>
                  <a:cubicBezTo>
                    <a:pt x="137087" y="143624"/>
                    <a:pt x="143264" y="137429"/>
                    <a:pt x="143264" y="129795"/>
                  </a:cubicBezTo>
                  <a:cubicBezTo>
                    <a:pt x="143255" y="58104"/>
                    <a:pt x="84656" y="0"/>
                    <a:pt x="13811" y="0"/>
                  </a:cubicBezTo>
                  <a:cubicBezTo>
                    <a:pt x="6186" y="0"/>
                    <a:pt x="0" y="6186"/>
                    <a:pt x="0" y="13811"/>
                  </a:cubicBezTo>
                  <a:close/>
                  <a:moveTo>
                    <a:pt x="26984" y="115750"/>
                  </a:moveTo>
                  <a:lnTo>
                    <a:pt x="26984" y="28360"/>
                  </a:lnTo>
                  <a:cubicBezTo>
                    <a:pt x="72104" y="34663"/>
                    <a:pt x="107918" y="70603"/>
                    <a:pt x="114059" y="115750"/>
                  </a:cubicBezTo>
                  <a:lnTo>
                    <a:pt x="26984" y="1157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7585884" y="1567552"/>
              <a:ext cx="99731" cy="27874"/>
            </a:xfrm>
            <a:custGeom>
              <a:rect b="b" l="l" r="r" t="t"/>
              <a:pathLst>
                <a:path extrusionOk="0" h="27874" w="99731">
                  <a:moveTo>
                    <a:pt x="85792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85594" y="27874"/>
                  </a:lnTo>
                  <a:cubicBezTo>
                    <a:pt x="92005" y="27874"/>
                    <a:pt x="97823" y="23630"/>
                    <a:pt x="99316" y="17390"/>
                  </a:cubicBezTo>
                  <a:cubicBezTo>
                    <a:pt x="101527" y="8191"/>
                    <a:pt x="94613" y="0"/>
                    <a:pt x="85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7585749" y="1609813"/>
              <a:ext cx="129988" cy="27874"/>
            </a:xfrm>
            <a:custGeom>
              <a:rect b="b" l="l" r="r" t="t"/>
              <a:pathLst>
                <a:path extrusionOk="0" h="27874" w="129988">
                  <a:moveTo>
                    <a:pt x="116049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15851" y="27874"/>
                  </a:lnTo>
                  <a:cubicBezTo>
                    <a:pt x="122262" y="27874"/>
                    <a:pt x="128080" y="23630"/>
                    <a:pt x="129572" y="17390"/>
                  </a:cubicBezTo>
                  <a:cubicBezTo>
                    <a:pt x="131784" y="8191"/>
                    <a:pt x="124879" y="0"/>
                    <a:pt x="116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7549180" y="1791444"/>
              <a:ext cx="68584" cy="27874"/>
            </a:xfrm>
            <a:custGeom>
              <a:rect b="b" l="l" r="r" t="t"/>
              <a:pathLst>
                <a:path extrusionOk="0" h="27874" w="68584">
                  <a:moveTo>
                    <a:pt x="54645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54447" y="27874"/>
                  </a:lnTo>
                  <a:cubicBezTo>
                    <a:pt x="60858" y="27874"/>
                    <a:pt x="66676" y="23630"/>
                    <a:pt x="68168" y="17390"/>
                  </a:cubicBezTo>
                  <a:cubicBezTo>
                    <a:pt x="70380" y="8191"/>
                    <a:pt x="63466" y="0"/>
                    <a:pt x="54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7626382" y="1791444"/>
              <a:ext cx="84463" cy="27874"/>
            </a:xfrm>
            <a:custGeom>
              <a:rect b="b" l="l" r="r" t="t"/>
              <a:pathLst>
                <a:path extrusionOk="0" h="27874" w="84463">
                  <a:moveTo>
                    <a:pt x="70524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70326" y="27874"/>
                  </a:lnTo>
                  <a:cubicBezTo>
                    <a:pt x="76738" y="27874"/>
                    <a:pt x="82555" y="23630"/>
                    <a:pt x="84048" y="17390"/>
                  </a:cubicBezTo>
                  <a:cubicBezTo>
                    <a:pt x="86260" y="8191"/>
                    <a:pt x="79345" y="0"/>
                    <a:pt x="70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7548766" y="1833705"/>
              <a:ext cx="162421" cy="27874"/>
            </a:xfrm>
            <a:custGeom>
              <a:rect b="b" l="l" r="r" t="t"/>
              <a:pathLst>
                <a:path extrusionOk="0" h="27874" w="162421">
                  <a:moveTo>
                    <a:pt x="148491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48284" y="27874"/>
                  </a:lnTo>
                  <a:cubicBezTo>
                    <a:pt x="154695" y="27874"/>
                    <a:pt x="160512" y="23630"/>
                    <a:pt x="162005" y="17390"/>
                  </a:cubicBezTo>
                  <a:cubicBezTo>
                    <a:pt x="164217" y="8200"/>
                    <a:pt x="157312" y="0"/>
                    <a:pt x="148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7548766" y="1876865"/>
              <a:ext cx="162421" cy="27874"/>
            </a:xfrm>
            <a:custGeom>
              <a:rect b="b" l="l" r="r" t="t"/>
              <a:pathLst>
                <a:path extrusionOk="0" h="27874" w="162421">
                  <a:moveTo>
                    <a:pt x="148491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48284" y="27874"/>
                  </a:lnTo>
                  <a:cubicBezTo>
                    <a:pt x="154695" y="27874"/>
                    <a:pt x="160512" y="23630"/>
                    <a:pt x="162005" y="17390"/>
                  </a:cubicBezTo>
                  <a:cubicBezTo>
                    <a:pt x="164217" y="8200"/>
                    <a:pt x="157312" y="0"/>
                    <a:pt x="148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7472526" y="1944303"/>
              <a:ext cx="99731" cy="27874"/>
            </a:xfrm>
            <a:custGeom>
              <a:rect b="b" l="l" r="r" t="t"/>
              <a:pathLst>
                <a:path extrusionOk="0" h="27874" w="99731">
                  <a:moveTo>
                    <a:pt x="85792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85594" y="27874"/>
                  </a:lnTo>
                  <a:cubicBezTo>
                    <a:pt x="92005" y="27874"/>
                    <a:pt x="97823" y="23630"/>
                    <a:pt x="99316" y="17390"/>
                  </a:cubicBezTo>
                  <a:cubicBezTo>
                    <a:pt x="101527" y="8191"/>
                    <a:pt x="94613" y="0"/>
                    <a:pt x="857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7472229" y="1986564"/>
              <a:ext cx="165334" cy="27874"/>
            </a:xfrm>
            <a:custGeom>
              <a:rect b="b" l="l" r="r" t="t"/>
              <a:pathLst>
                <a:path extrusionOk="0" h="27874" w="165334">
                  <a:moveTo>
                    <a:pt x="151395" y="0"/>
                  </a:moveTo>
                  <a:lnTo>
                    <a:pt x="14137" y="0"/>
                  </a:lnTo>
                  <a:cubicBezTo>
                    <a:pt x="7726" y="0"/>
                    <a:pt x="1909" y="4244"/>
                    <a:pt x="416" y="10484"/>
                  </a:cubicBezTo>
                  <a:cubicBezTo>
                    <a:pt x="-1796" y="19683"/>
                    <a:pt x="5119" y="27874"/>
                    <a:pt x="13939" y="27874"/>
                  </a:cubicBezTo>
                  <a:lnTo>
                    <a:pt x="151197" y="27874"/>
                  </a:lnTo>
                  <a:cubicBezTo>
                    <a:pt x="157609" y="27874"/>
                    <a:pt x="163426" y="23630"/>
                    <a:pt x="164919" y="17390"/>
                  </a:cubicBezTo>
                  <a:cubicBezTo>
                    <a:pt x="167131" y="8191"/>
                    <a:pt x="160216" y="0"/>
                    <a:pt x="151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7490368" y="1567552"/>
              <a:ext cx="82384" cy="73716"/>
            </a:xfrm>
            <a:custGeom>
              <a:rect b="b" l="l" r="r" t="t"/>
              <a:pathLst>
                <a:path extrusionOk="0" h="73716" w="82384">
                  <a:moveTo>
                    <a:pt x="68445" y="0"/>
                  </a:moveTo>
                  <a:lnTo>
                    <a:pt x="14405" y="0"/>
                  </a:lnTo>
                  <a:cubicBezTo>
                    <a:pt x="6447" y="0"/>
                    <a:pt x="0" y="6447"/>
                    <a:pt x="0" y="14405"/>
                  </a:cubicBezTo>
                  <a:lnTo>
                    <a:pt x="0" y="64686"/>
                  </a:lnTo>
                  <a:cubicBezTo>
                    <a:pt x="0" y="65873"/>
                    <a:pt x="459" y="67024"/>
                    <a:pt x="1304" y="67869"/>
                  </a:cubicBezTo>
                  <a:cubicBezTo>
                    <a:pt x="13362" y="79864"/>
                    <a:pt x="27874" y="71520"/>
                    <a:pt x="27874" y="59777"/>
                  </a:cubicBezTo>
                  <a:lnTo>
                    <a:pt x="27874" y="33521"/>
                  </a:lnTo>
                  <a:cubicBezTo>
                    <a:pt x="27874" y="30401"/>
                    <a:pt x="30401" y="27874"/>
                    <a:pt x="33521" y="27874"/>
                  </a:cubicBezTo>
                  <a:lnTo>
                    <a:pt x="73354" y="27874"/>
                  </a:lnTo>
                  <a:cubicBezTo>
                    <a:pt x="74541" y="27874"/>
                    <a:pt x="75692" y="27416"/>
                    <a:pt x="76537" y="26570"/>
                  </a:cubicBezTo>
                  <a:cubicBezTo>
                    <a:pt x="88532" y="14513"/>
                    <a:pt x="80188" y="0"/>
                    <a:pt x="68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7366283" y="1940721"/>
              <a:ext cx="82382" cy="73716"/>
            </a:xfrm>
            <a:custGeom>
              <a:rect b="b" l="l" r="r" t="t"/>
              <a:pathLst>
                <a:path extrusionOk="0" h="73716" w="82382">
                  <a:moveTo>
                    <a:pt x="68445" y="45843"/>
                  </a:moveTo>
                  <a:lnTo>
                    <a:pt x="33521" y="45843"/>
                  </a:lnTo>
                  <a:cubicBezTo>
                    <a:pt x="30401" y="45843"/>
                    <a:pt x="27874" y="43316"/>
                    <a:pt x="27874" y="40196"/>
                  </a:cubicBezTo>
                  <a:lnTo>
                    <a:pt x="27874" y="9031"/>
                  </a:lnTo>
                  <a:cubicBezTo>
                    <a:pt x="27874" y="7844"/>
                    <a:pt x="27416" y="6693"/>
                    <a:pt x="26571" y="5848"/>
                  </a:cubicBezTo>
                  <a:cubicBezTo>
                    <a:pt x="14513" y="-6147"/>
                    <a:pt x="0" y="2197"/>
                    <a:pt x="0" y="13940"/>
                  </a:cubicBezTo>
                  <a:lnTo>
                    <a:pt x="0" y="59312"/>
                  </a:lnTo>
                  <a:cubicBezTo>
                    <a:pt x="0" y="67270"/>
                    <a:pt x="6447" y="73717"/>
                    <a:pt x="14405" y="73717"/>
                  </a:cubicBezTo>
                  <a:lnTo>
                    <a:pt x="73345" y="73717"/>
                  </a:lnTo>
                  <a:cubicBezTo>
                    <a:pt x="74532" y="73717"/>
                    <a:pt x="75683" y="73258"/>
                    <a:pt x="76528" y="72413"/>
                  </a:cubicBezTo>
                  <a:cubicBezTo>
                    <a:pt x="88532" y="60355"/>
                    <a:pt x="80188" y="45843"/>
                    <a:pt x="68445" y="45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2"/>
          <p:cNvSpPr txBox="1"/>
          <p:nvPr>
            <p:ph type="title"/>
          </p:nvPr>
        </p:nvSpPr>
        <p:spPr>
          <a:xfrm>
            <a:off x="1759625" y="2361300"/>
            <a:ext cx="5519400" cy="17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Tipo de datos utilizados</a:t>
            </a:r>
            <a:endParaRPr b="0" sz="4100"/>
          </a:p>
        </p:txBody>
      </p:sp>
      <p:sp>
        <p:nvSpPr>
          <p:cNvPr id="1149" name="Google Shape;1149;p42"/>
          <p:cNvSpPr txBox="1"/>
          <p:nvPr>
            <p:ph idx="2" type="title"/>
          </p:nvPr>
        </p:nvSpPr>
        <p:spPr>
          <a:xfrm>
            <a:off x="4027350" y="1272000"/>
            <a:ext cx="12366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50" name="Google Shape;1150;p42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151" name="Google Shape;1151;p42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2" name="Google Shape;1152;p42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3" name="Google Shape;1153;p42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42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5" name="Google Shape;1155;p42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6" name="Google Shape;1156;p42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42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42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42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42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42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42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42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42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65" name="Google Shape;1165;p42"/>
          <p:cNvSpPr/>
          <p:nvPr/>
        </p:nvSpPr>
        <p:spPr>
          <a:xfrm rot="5400000">
            <a:off x="-1603450" y="123103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