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Caso de Éxito en Big Data e Inteligencia de Negocios (BI)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del grupo – Curso 2024/2025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Resumen del Caso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Empresa y sector</a:t>
            </a:r>
          </a:p>
          <a:p>
            <a:r>
              <a:t>• Contexto del negocio</a:t>
            </a:r>
          </a:p>
          <a:p>
            <a:r>
              <a:t>• Problema identificado</a:t>
            </a:r>
          </a:p>
          <a:p>
            <a:r>
              <a:t>• Tipo de datos utilizados</a:t>
            </a:r>
          </a:p>
          <a:p>
            <a:r>
              <a:t>• Origen de los datos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Tecnologías y Solución Aplicada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Herramientas Big Data / BI utilizadas</a:t>
            </a:r>
          </a:p>
          <a:p>
            <a:r>
              <a:t>• Descripción del proceso aplicado</a:t>
            </a:r>
          </a:p>
          <a:p>
            <a:r>
              <a:t>• Solución implementada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Resultados e Impacto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Resultados cuantificables (ventas, KPIs, ROI...)</a:t>
            </a:r>
          </a:p>
          <a:p>
            <a:r>
              <a:t>• Lecciones aprendidas</a:t>
            </a:r>
          </a:p>
          <a:p>
            <a:r>
              <a:t>• ¿Por qué es un caso de éxito?</a:t>
            </a:r>
          </a:p>
          <a:p>
            <a:r>
              <a:t>• Propuesta de mejora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Apoyo Visual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Insertar imagen o gráfico representativo del caso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