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a931b8e44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a931b8e4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a931b8e44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a931b8e44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a931b8e44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a931b8e44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0a931b8e44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0a931b8e44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a931b8e4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0a931b8e4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b692403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b692403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931b8e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931b8e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a931b8e44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a931b8e44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ae8391cc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ae8391cc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a931b8e44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a931b8e44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0ae8391cc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0ae8391cc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ae8391c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ae8391c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a931b8e44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a931b8e44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a931b8e4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0a931b8e4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60950" y="12101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Ciclo de Adopción de Confianza Cero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642750" y="3937625"/>
            <a:ext cx="3819900" cy="1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Juan Carlos  Cox Fernández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Adrián Yared Armas de la Nuez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s" sz="2600">
                <a:latin typeface="Arial"/>
                <a:ea typeface="Arial"/>
                <a:cs typeface="Arial"/>
                <a:sym typeface="Arial"/>
              </a:rPr>
              <a:t>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131175" y="12048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Proceso de alto nivel: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Clasificación de datos, familiarización con las funcionalidades de clasificación y comienza con la aplicación en Microsoft 365.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Implementación políticas de alineadas con Confianza Cero.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Software de prevención de pérdida de datos (DLP) y </a:t>
            </a:r>
            <a:r>
              <a:rPr lang="es" sz="1400"/>
              <a:t>ampliación </a:t>
            </a:r>
            <a:r>
              <a:rPr lang="es" sz="1400"/>
              <a:t>a la nube con Defender for Cloud Apps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 Detección en Entornos Locales: Use Microsoft Purview para proteger datos en entornos locales y gobernanza de datos en almacenamiento en la nube.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Pasos de la 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3575" y="1171775"/>
            <a:ext cx="5586727" cy="369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1297500" y="1849475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esta fase se implementa lo definido en otras fases.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Enfoque iterativo, realiza un proceso de detección y protección de datos confidenciales, mejorando el esquema y las políticas mientras obtienes resultados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Implementación práctica, no es necesario esperar a completar una fase para pasar a la siguiente, la retroalimentación mejora la eficacia.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5400" y="1307850"/>
            <a:ext cx="6493199" cy="15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Adopción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438" y="1374225"/>
            <a:ext cx="7431025" cy="315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Fases de Gobernanza y Administración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6"/>
          <p:cNvSpPr txBox="1"/>
          <p:nvPr>
            <p:ph idx="1" type="body"/>
          </p:nvPr>
        </p:nvSpPr>
        <p:spPr>
          <a:xfrm>
            <a:off x="1297500" y="2684450"/>
            <a:ext cx="7038900" cy="34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La gobernanza de datos es un proceso continuo. Para establecer una base sólida, se recomienda: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Definir una metodología para revisar el esquema de clasificación y su efectividad.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Comenzar con un conjunto básico de herramientas de gobernanza (producto viable mínimo).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Mejorar progresivamente los controles de gobernanza.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Purview ofrece: control sobre los registros</a:t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Microsoft Defender for Cloud Apps ofrece control sobre los datos confidenciales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22" name="Google Shape;2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2901" y="1038300"/>
            <a:ext cx="6808099" cy="159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Caso </a:t>
            </a:r>
            <a:r>
              <a:rPr lang="es"/>
              <a:t>Práctico</a:t>
            </a:r>
            <a:endParaRPr/>
          </a:p>
        </p:txBody>
      </p:sp>
      <p:sp>
        <p:nvSpPr>
          <p:cNvPr id="228" name="Google Shape;22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Farmacia												Tiendas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	Franquicia							</a:t>
            </a:r>
            <a:r>
              <a:rPr lang="es"/>
              <a:t>Consultoría</a:t>
            </a:r>
            <a:endParaRPr/>
          </a:p>
        </p:txBody>
      </p:sp>
      <p:cxnSp>
        <p:nvCxnSpPr>
          <p:cNvPr id="229" name="Google Shape;229;p27"/>
          <p:cNvCxnSpPr>
            <a:stCxn id="227" idx="2"/>
          </p:cNvCxnSpPr>
          <p:nvPr/>
        </p:nvCxnSpPr>
        <p:spPr>
          <a:xfrm flipH="1">
            <a:off x="2183250" y="1307850"/>
            <a:ext cx="2633700" cy="44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7"/>
          <p:cNvCxnSpPr>
            <a:stCxn id="227" idx="2"/>
          </p:cNvCxnSpPr>
          <p:nvPr/>
        </p:nvCxnSpPr>
        <p:spPr>
          <a:xfrm flipH="1">
            <a:off x="3216750" y="1307850"/>
            <a:ext cx="1600200" cy="140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7"/>
          <p:cNvCxnSpPr>
            <a:stCxn id="227" idx="2"/>
          </p:cNvCxnSpPr>
          <p:nvPr/>
        </p:nvCxnSpPr>
        <p:spPr>
          <a:xfrm>
            <a:off x="4816950" y="1307850"/>
            <a:ext cx="1103400" cy="1419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7"/>
          <p:cNvCxnSpPr>
            <a:stCxn id="227" idx="2"/>
          </p:cNvCxnSpPr>
          <p:nvPr/>
        </p:nvCxnSpPr>
        <p:spPr>
          <a:xfrm>
            <a:off x="4816950" y="1307850"/>
            <a:ext cx="2401200" cy="42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159" y="2711550"/>
            <a:ext cx="2479675" cy="186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Definición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ciclo de adopción de Confianza Cero se basa en </a:t>
            </a:r>
            <a:r>
              <a:rPr lang="es"/>
              <a:t> primero identificar datos sensibles y críticos dentro de la organización. Luego, se implementan medidas de protección basadas en riesgos para asegurar estos datos. Posteriormente, se pasa a monitorear y mejorar continuamente la protección a través de herramientas y políticas de seguridad.  Para ello se establecen 5 fases </a:t>
            </a:r>
            <a:r>
              <a:rPr lang="es"/>
              <a:t>fundamentales</a:t>
            </a:r>
            <a:r>
              <a:rPr lang="es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5934" y="2830675"/>
            <a:ext cx="5612125" cy="117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definición de la estrategia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Fase de definición de la estrategia, las empresas deben establecer una visión y objetivos claros para la protección de datos críticos.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7937" y="2109556"/>
            <a:ext cx="5988126" cy="18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definición de la estrategia 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En esta fase podemos ver una serie de elementos a tener en cuenta: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-Análisis del Panorama de Riesgos:</a:t>
            </a:r>
            <a:r>
              <a:rPr lang="es"/>
              <a:t> Se evalúan las amenazas y vulnerabilidades relevantes que pueden afectar los datos sensibles.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-Identificación de Datos Sensibles:</a:t>
            </a:r>
            <a:r>
              <a:rPr lang="es"/>
              <a:t> Se clasifica la información según su importancia y riesgo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-Desarrollo de Políticas de Protección:</a:t>
            </a:r>
            <a:r>
              <a:rPr lang="es"/>
              <a:t> Se crean políticas que definan cómo proteger los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-Alineación Organizacional:</a:t>
            </a:r>
            <a:r>
              <a:rPr lang="es"/>
              <a:t> Asegurar que las políticas estén alineadas con los objetivos estratégicos generales de la empresa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0208" y="1044874"/>
            <a:ext cx="1506392" cy="8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489050"/>
            <a:ext cx="7038900" cy="30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En la Fase de planeamiento, se traduce la estrategia de protección de datos en un conjunto de acciones prácticas.</a:t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75" y="2360108"/>
            <a:ext cx="5594250" cy="131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Esta fase comienza con la identificación de recursos necesarios, que incluyen: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-Tecnología:</a:t>
            </a:r>
            <a:r>
              <a:rPr lang="es"/>
              <a:t> Selección de herramientas como software de cifrado, sistemas de detección de intrusiones y soluciones de gestión de identidades.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-Recursos Humanos:</a:t>
            </a:r>
            <a:r>
              <a:rPr lang="es"/>
              <a:t> Asignación de roles y responsabilidades a equipos específicos para asegurar que todos entiendan sus funciones en la implementación.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06666"/>
                </a:solidFill>
              </a:rPr>
              <a:t>-Finanzas: </a:t>
            </a:r>
            <a:r>
              <a:rPr lang="es"/>
              <a:t>Evaluación del presupuesto necesario para adquirir las herramientas y capacitar al personal.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planeamiento </a:t>
            </a:r>
            <a:endParaRPr/>
          </a:p>
        </p:txBody>
      </p:sp>
      <p:sp>
        <p:nvSpPr>
          <p:cNvPr id="175" name="Google Shape;175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Además, se elabora un cronograma con hitos claros que guíen la implementación, estableciendo un plan de acción que abarque pruebas, implementación y revisión.</a:t>
            </a:r>
            <a:endParaRPr sz="1100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Desarrollo de un Plan de Acción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Asignación de Recursos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Integración de Equipos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Definición de Controles de Seguridad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Establecimiento de Métricas y KPIs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Plan de Capacitación y Concienciación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Simulaciones y Pruebas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-"/>
            </a:pPr>
            <a:r>
              <a:rPr lang="es" sz="1100">
                <a:latin typeface="Arial"/>
                <a:ea typeface="Arial"/>
                <a:cs typeface="Arial"/>
                <a:sym typeface="Arial"/>
              </a:rPr>
              <a:t>Documentación y Seguimiento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4775" y="2167725"/>
            <a:ext cx="3671624" cy="222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3403100"/>
            <a:ext cx="7038900" cy="10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En esta fase se definen cuales son los datos prioritarios de la empresa como parte de la estrategia de Confianza Cero y es prioritario crear un mapa de datos.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788" y="1471787"/>
            <a:ext cx="6584421" cy="155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" sz="2600">
                <a:latin typeface="Arial"/>
                <a:ea typeface="Arial"/>
                <a:cs typeface="Arial"/>
                <a:sym typeface="Arial"/>
              </a:rPr>
              <a:t>Fase de Preparación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1297500" y="1307850"/>
            <a:ext cx="7038900" cy="34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/>
              <a:t>Revisar y garantizar que todo esté listo para el inicio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Definición de datos confidenciales y críticos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Mapeo de datos y aplicaciones, elabora un mapa de conjuntos de datos y aplicaciones prioritarias, ampliando gradualmente.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400"/>
              <a:t>Instrucciones técnicas, documenta los ajustes necesarios para el entorno de la organización.</a:t>
            </a:r>
            <a:endParaRPr sz="14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188200"/>
            <a:ext cx="4202722" cy="9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