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a931b8e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a931b8e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a931b8e4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a931b8e4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931b8e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931b8e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931b8e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931b8e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931b8e4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931b8e4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931b8e4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a931b8e4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a931b8e4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a931b8e4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a931b8e4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a931b8e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a931b8e4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a931b8e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a931b8e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a931b8e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0950" y="1210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Adopción de Confianza Cero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2750" y="3937625"/>
            <a:ext cx="38199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Carlos  Cox Fernández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Adrián Yared Armas de la Nuez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38" y="1374225"/>
            <a:ext cx="7431025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Fases de Gobernanza y Administración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26844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gobernanza de datos es un proceso continuo. Para establecer una base sólida, se recomienda: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Definir una metodología para revisar el esquema de clasificación y su efectividad.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Comenzar con un conjunto básico de herramientas de gobernanza (producto viable mínimo).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Mejorar progresivamente los controles de gobernanza.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Purview ofrece: control sobre los registros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Defender for Cloud Apps ofrece control sobre los datos confidenciales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01" y="1038300"/>
            <a:ext cx="6808099" cy="15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Definición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definición de la estrategia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3403100"/>
            <a:ext cx="7038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 esta fase se definen cuales son los datos prioritarios de la empresa como parte de la estrategia de Confianza Cero y es prioritario crear un mapa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88" y="1471787"/>
            <a:ext cx="6584421" cy="15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Revisar y garantizar que todo esté listo para el inicio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Definición de datos confidenciales y críticos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Mapeo de datos y aplicaciones, elabora un mapa de conjuntos de datos y aplicaciones prioritarias, ampliando gradualmente.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Instrucciones técnicas, documenta los ajustes necesarios para el entorno de la organización.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8200"/>
            <a:ext cx="420272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s" sz="2600">
                <a:latin typeface="Arial"/>
                <a:ea typeface="Arial"/>
                <a:cs typeface="Arial"/>
                <a:sym typeface="Arial"/>
              </a:rPr>
              <a:t>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31175" y="12048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Proceso de alto nivel: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Clasificación de datos, familiarización con las funcionalidades de clasificación y comienza con la aplicación en Microsoft 365.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Implementación políticas de alineadas con Confianza Cero.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Software de prevención de pérdida de datos (DLP) y </a:t>
            </a:r>
            <a:r>
              <a:rPr lang="es" sz="1400"/>
              <a:t>ampliación </a:t>
            </a:r>
            <a:r>
              <a:rPr lang="es" sz="1400"/>
              <a:t>a la nube con Defender for Cloud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Detección en Entornos Locales: Use Microsoft Purview para proteger datos en entornos locales y gobernanza de datos en almacenamiento en la nube.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75" y="1171775"/>
            <a:ext cx="5586727" cy="3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849475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esta fase se definen cuales son los datos prioritarios de la empresa como parte de la estrategia de Confianza Cero y es prioritario crear un mapa de datos.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 iterativo, realiza un proceso de detección y protección de datos confidenciales, mejorando el esquema y las políticas mientras obtienes 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práctica, no es necesario esperar a completar una fase para pasar a la siguiente, la retroalimentación mejora la eficacia.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00" y="1307850"/>
            <a:ext cx="6493199" cy="1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