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27" r:id="rId12"/>
    <p:sldId id="436" r:id="rId13"/>
    <p:sldId id="437" r:id="rId14"/>
    <p:sldId id="460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58" r:id="rId40"/>
    <p:sldId id="454" r:id="rId41"/>
    <p:sldId id="459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60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58"/>
            <p14:sldId id="45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84317" autoAdjust="0"/>
  </p:normalViewPr>
  <p:slideViewPr>
    <p:cSldViewPr>
      <p:cViewPr varScale="1">
        <p:scale>
          <a:sx n="79" d="100"/>
          <a:sy n="79" d="100"/>
        </p:scale>
        <p:origin x="106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28-Sep-17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3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A886D-BF20-4286-B44E-ACDAD3D72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1D50AF-5D30-442A-B47F-C1055E78F84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8328C7-3ADF-4B08-85B7-E95E250A76F1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CF739A-F27F-4C15-B3F1-9B5038B20F7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6926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DA65A-F0A8-448C-9F01-BAC58820BA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202257-9AB3-4E7E-ABBE-8C4B5A1F51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49106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66978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 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 repeated</a:t>
            </a:r>
            <a:r>
              <a:rPr lang="en-US" sz="3000" dirty="0"/>
              <a:t>, it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referred to</a:t>
            </a:r>
            <a:r>
              <a:rPr lang="en-US" sz="3000" dirty="0"/>
              <a:t> by its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421" y="39346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8496"/>
              </p:ext>
            </p:extLst>
          </p:nvPr>
        </p:nvGraphicFramePr>
        <p:xfrm>
          <a:off x="1395214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01920"/>
              </p:ext>
            </p:extLst>
          </p:nvPr>
        </p:nvGraphicFramePr>
        <p:xfrm>
          <a:off x="8151812" y="4518992"/>
          <a:ext cx="259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0656" y="48015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4207" y="52096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7105" y="56266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0656" y="57697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6412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5CE-4F51-454A-BA18-1831ED0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Rarely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</p:spTree>
    <p:extLst>
      <p:ext uri="{BB962C8B-B14F-4D97-AF65-F5344CB8AC3E}">
        <p14:creationId xmlns:p14="http://schemas.microsoft.com/office/powerpoint/2010/main" val="10013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9505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9210"/>
              </p:ext>
            </p:extLst>
          </p:nvPr>
        </p:nvGraphicFramePr>
        <p:xfrm>
          <a:off x="6309157" y="3107377"/>
          <a:ext cx="459971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Musala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Malyovitsa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3420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26567" y="709019"/>
            <a:ext cx="2018306" cy="558487"/>
          </a:xfrm>
          <a:prstGeom prst="wedgeRoundRectCallout">
            <a:avLst>
              <a:gd name="adj1" fmla="val -50911"/>
              <a:gd name="adj2" fmla="val 91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876800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C243-3657-484D-A8F3-7F8AAE23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referenced primary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parent/referenced table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3688404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1492" y="2611877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6063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Parent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4441545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FDCEB0E-1E68-43DA-BBA0-68F455E1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en-US" dirty="0"/>
              <a:t> relations 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mapping/join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299"/>
              </p:ext>
            </p:extLst>
          </p:nvPr>
        </p:nvGraphicFramePr>
        <p:xfrm>
          <a:off x="836613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1923"/>
              </p:ext>
            </p:extLst>
          </p:nvPr>
        </p:nvGraphicFramePr>
        <p:xfrm>
          <a:off x="7466012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  <a:endParaRPr lang="en-US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2148" y="229349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2241683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59103"/>
              </p:ext>
            </p:extLst>
          </p:nvPr>
        </p:nvGraphicFramePr>
        <p:xfrm>
          <a:off x="4037012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47722" y="4209643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6612" y="3523843"/>
            <a:ext cx="3093361" cy="2322844"/>
          </a:xfrm>
          <a:prstGeom prst="bentConnector3">
            <a:avLst>
              <a:gd name="adj1" fmla="val -739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0391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09158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8108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3" y="13716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3935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0886" y="180934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6011" y="5583677"/>
            <a:ext cx="2405036" cy="886851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79427" y="3826418"/>
            <a:ext cx="2472465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13D772-BD85-4E9E-AC7E-D9A200FA34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3915" y="894973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34216" y="4160196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16182" y="3124200"/>
            <a:ext cx="1928984" cy="977247"/>
          </a:xfrm>
          <a:prstGeom prst="wedgeRoundRectCallout">
            <a:avLst>
              <a:gd name="adj1" fmla="val -64178"/>
              <a:gd name="adj2" fmla="val 107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58202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70" y="4995867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411343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3" y="1340419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3124" y="5017474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535738"/>
            <a:chOff x="5103812" y="4564221"/>
            <a:chExt cx="4795838" cy="1729865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5052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7655" y="5486400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6236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JOIN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820696" y="3094968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2156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4199" y="988263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6612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99412" y="6004702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 Explorer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Database Diagram</a:t>
            </a:r>
            <a:r>
              <a:rPr lang="en-US" sz="3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oundRect">
            <a:avLst>
              <a:gd name="adj" fmla="val 2773"/>
            </a:avLst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multiple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A1547-5D83-4774-AA8D-0AB2F696467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and model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 tables with test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enlistment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2711</TotalTime>
  <Words>2345</Words>
  <Application>Microsoft Office PowerPoint</Application>
  <PresentationFormat>Custom</PresentationFormat>
  <Paragraphs>497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Table Relations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Table Relations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319</cp:revision>
  <dcterms:created xsi:type="dcterms:W3CDTF">2014-01-02T17:00:34Z</dcterms:created>
  <dcterms:modified xsi:type="dcterms:W3CDTF">2017-09-28T12:28:57Z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