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08" r:id="rId5"/>
    <p:sldId id="444" r:id="rId6"/>
    <p:sldId id="445" r:id="rId7"/>
    <p:sldId id="413" r:id="rId8"/>
    <p:sldId id="447" r:id="rId9"/>
    <p:sldId id="416" r:id="rId10"/>
    <p:sldId id="417" r:id="rId11"/>
    <p:sldId id="420" r:id="rId12"/>
    <p:sldId id="419" r:id="rId13"/>
    <p:sldId id="421" r:id="rId14"/>
    <p:sldId id="423" r:id="rId15"/>
    <p:sldId id="422" r:id="rId16"/>
    <p:sldId id="467" r:id="rId17"/>
    <p:sldId id="425" r:id="rId18"/>
    <p:sldId id="463" r:id="rId19"/>
    <p:sldId id="426" r:id="rId20"/>
    <p:sldId id="464" r:id="rId21"/>
    <p:sldId id="465" r:id="rId22"/>
    <p:sldId id="466" r:id="rId23"/>
    <p:sldId id="349" r:id="rId24"/>
    <p:sldId id="460" r:id="rId25"/>
    <p:sldId id="404" r:id="rId26"/>
    <p:sldId id="46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Code First Model" id="{F21B553D-6975-4A25-B3E9-4F971BC5AC33}">
          <p14:sldIdLst>
            <p14:sldId id="444"/>
            <p14:sldId id="445"/>
            <p14:sldId id="413"/>
          </p14:sldIdLst>
        </p14:section>
        <p14:section name="EF Core Components" id="{799EED03-486A-425C-9DE5-D038A4051AC2}">
          <p14:sldIdLst>
            <p14:sldId id="447"/>
            <p14:sldId id="416"/>
            <p14:sldId id="417"/>
            <p14:sldId id="420"/>
            <p14:sldId id="419"/>
            <p14:sldId id="421"/>
            <p14:sldId id="423"/>
          </p14:sldIdLst>
        </p14:section>
        <p14:section name="EF Core Configuration" id="{EA4018B2-5473-472A-B5E7-9027AFB5FEA6}">
          <p14:sldIdLst>
            <p14:sldId id="422"/>
            <p14:sldId id="467"/>
            <p14:sldId id="425"/>
            <p14:sldId id="463"/>
            <p14:sldId id="426"/>
          </p14:sldIdLst>
        </p14:section>
        <p14:section name="Database Migrations" id="{17BF4EA5-F24C-46B4-878E-1C61539A2BA1}">
          <p14:sldIdLst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349"/>
            <p14:sldId id="460"/>
            <p14:sldId id="404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3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3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1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28859-8020-459F-B523-7A5981B35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B4553D-1EE7-48B7-8461-819980305A0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8013AB-2531-4A55-9213-2BDA674C0D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1324-3643-447E-A90A-C767AA33A617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FCB024-51E4-4A6B-B633-7A1CA1561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1" y="3599673"/>
            <a:ext cx="4478681" cy="1421971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 Code First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 Framework DB From Code,</a:t>
            </a:r>
          </a:p>
          <a:p>
            <a:r>
              <a:rPr lang="en-US" dirty="0"/>
              <a:t>OOP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02700" y="3298776"/>
            <a:ext cx="8595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95DC68-50C1-4549-8FCC-1152C5BE610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</a:t>
            </a:r>
            <a:r>
              <a:rPr lang="en-US" dirty="0"/>
              <a:t>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contains multiple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6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7612" y="5501775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database, inherits base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BlogDbContext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ForumDbContext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dirty="0"/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DbSet&lt;T&gt;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</a:t>
            </a:r>
          </a:p>
          <a:p>
            <a:r>
              <a:rPr lang="en-US" dirty="0"/>
              <a:t>Implements identity tracking, change tracking</a:t>
            </a:r>
          </a:p>
          <a:p>
            <a:r>
              <a:rPr lang="en-US" dirty="0"/>
              <a:t>Provides API for CRUD operations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/>
              <a:t> if you have too much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4648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9636" y="1773972"/>
            <a:ext cx="1036637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Microsoft.EntityFrameworkCore;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CodeFirst.Data.Models;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Categories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&lt;PostAnswer&gt; PostAnswers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&lt;User&gt; Users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40316" y="1296911"/>
            <a:ext cx="2824880" cy="527804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Reference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4064" y="2330834"/>
            <a:ext cx="3117682" cy="527804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Namespace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EF Code First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219200"/>
            <a:ext cx="10515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ForumDbContext();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category = new Category { Name = "Database course"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 = new Post();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= "Homework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post.Content = "Please extend the 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post.Type = PostType.Normal;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post.Category = category;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"homework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12" y="990600"/>
            <a:ext cx="5776912" cy="3532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4CE8E-67F5-43DD-BA55-45F8AB81B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2997706"/>
            <a:ext cx="2033448" cy="2033448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251329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 lvl="1"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with EF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96581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830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Configuration</a:t>
            </a:r>
            <a:r>
              <a:rPr lang="en-US" sz="3200" dirty="0"/>
              <a:t> class with your connection string: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OnConfiguring</a:t>
            </a:r>
            <a:r>
              <a:rPr lang="en-US" sz="3200" dirty="0"/>
              <a:t> method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2910" y="2154994"/>
            <a:ext cx="1096300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"Server=.;Database=…;";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2909" y="4759975"/>
            <a:ext cx="1096300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OnConfiguring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(DbContextOptionsBuilder builder)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(!builder.IsConfigured)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builder.UseSqlServer(Configuration.ConnectionString);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7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84067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lets us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to describe 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6614" y="2312365"/>
            <a:ext cx="10515598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builder)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p.Category);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p.Replies)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r.Post);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u.Posts)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p.Author);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6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6410" y="2054361"/>
            <a:ext cx="3048001" cy="799276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1212" y="4343400"/>
            <a:ext cx="2496908" cy="1066801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0411" y="2853637"/>
            <a:ext cx="29255" cy="1489763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7992" y="3171894"/>
            <a:ext cx="2577194" cy="799274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4411" y="2453999"/>
            <a:ext cx="803581" cy="1117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8120" y="3571531"/>
            <a:ext cx="1049872" cy="130527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0078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6216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F5D8F-C3E6-49CA-A657-68A9E1B3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486400"/>
            <a:ext cx="10363200" cy="820600"/>
          </a:xfrm>
        </p:spPr>
        <p:txBody>
          <a:bodyPr/>
          <a:lstStyle/>
          <a:p>
            <a:r>
              <a:rPr lang="en-US" dirty="0"/>
              <a:t>Database Migrations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BA254-A329-4D2E-B439-1C45FF753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48" y="1524000"/>
            <a:ext cx="6031930" cy="3520856"/>
          </a:xfrm>
          <a:prstGeom prst="roundRect">
            <a:avLst>
              <a:gd name="adj" fmla="val 3682"/>
            </a:avLst>
          </a:prstGeom>
        </p:spPr>
      </p:pic>
    </p:spTree>
    <p:extLst>
      <p:ext uri="{BB962C8B-B14F-4D97-AF65-F5344CB8AC3E}">
        <p14:creationId xmlns:p14="http://schemas.microsoft.com/office/powerpoint/2010/main" val="317969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Code First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9001EEB-CA13-4F90-AD7F-4EA54B8E1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7B5AE-9617-4273-AF91-A9CF84845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7" y="3733496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preserved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</a:t>
            </a:r>
            <a:r>
              <a:rPr lang="en-US" sz="3200" dirty="0"/>
              <a:t>generated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Database Migrations?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198812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11692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Add-Migration</a:t>
            </a:r>
            <a:r>
              <a:rPr lang="en-US" dirty="0"/>
              <a:t> command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/>
              <a:t>To undo </a:t>
            </a:r>
            <a:r>
              <a:rPr lang="en-US" dirty="0"/>
              <a:t>a migration, 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Remove-Migration</a:t>
            </a:r>
          </a:p>
          <a:p>
            <a:pPr>
              <a:spcAft>
                <a:spcPts val="18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 in EF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22639" y="2400403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Add-Migration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22639" y="3911295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1050" y="5446392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623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Code First </a:t>
            </a:r>
            <a:r>
              <a:rPr lang="en-GB" sz="3200" dirty="0">
                <a:solidFill>
                  <a:schemeClr val="accent1"/>
                </a:solidFill>
              </a:rPr>
              <a:t>increases productivity </a:t>
            </a:r>
            <a:r>
              <a:rPr lang="en-GB" sz="3200" dirty="0"/>
              <a:t>by centralizing maintenance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Classes</a:t>
            </a:r>
            <a:r>
              <a:rPr lang="en-GB" sz="3200" dirty="0"/>
              <a:t> represent real world objects with their </a:t>
            </a:r>
            <a:r>
              <a:rPr lang="en-GB" sz="3200" dirty="0">
                <a:solidFill>
                  <a:schemeClr val="accent1"/>
                </a:solidFill>
              </a:rPr>
              <a:t>properties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1"/>
                </a:solidFill>
              </a:rPr>
              <a:t>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Core uses </a:t>
            </a:r>
            <a:r>
              <a:rPr lang="en-GB" sz="3200" dirty="0">
                <a:solidFill>
                  <a:schemeClr val="accent1"/>
                </a:solidFill>
              </a:rPr>
              <a:t>data classes </a:t>
            </a:r>
            <a:r>
              <a:rPr lang="en-GB" sz="3200" dirty="0"/>
              <a:t>(POCOs) to represent DB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We can use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Database Migrations </a:t>
            </a:r>
            <a:r>
              <a:rPr lang="en-GB" sz="3200" dirty="0"/>
              <a:t>to update our database without losing our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EEF75-A3C1-4DE9-9331-5155C402F7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Code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for Code First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31" y="1266825"/>
            <a:ext cx="3236850" cy="2924175"/>
          </a:xfrm>
          <a:prstGeom prst="roundRect">
            <a:avLst>
              <a:gd name="adj" fmla="val 2531"/>
            </a:avLst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319FF-8B21-43EF-AD08-60C39C726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7" y="2438400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23421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means to write the .NET classes and let EF Core </a:t>
            </a:r>
            <a:r>
              <a:rPr lang="en-US" dirty="0">
                <a:solidFill>
                  <a:schemeClr val="accent1"/>
                </a:solidFill>
              </a:rPr>
              <a:t>create the database </a:t>
            </a:r>
            <a:r>
              <a:rPr lang="en-US" dirty="0"/>
              <a:t>from the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81" y="2670883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5901967" y="2680885"/>
            <a:ext cx="5236376" cy="3411468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5102624" y="4198678"/>
            <a:ext cx="457200" cy="37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311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having to define mappings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 or create database tables</a:t>
            </a:r>
          </a:p>
          <a:p>
            <a:r>
              <a:rPr lang="en-US" dirty="0"/>
              <a:t>Define objects in 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reflected </a:t>
            </a:r>
            <a:r>
              <a:rPr lang="en-US" dirty="0"/>
              <a:t>(migrated) in the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1295400"/>
            <a:ext cx="404812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070236" y="2771796"/>
            <a:ext cx="1881176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6504" y="345764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6504" y="414218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 rot="16200000" flipH="1">
            <a:off x="3419364" y="3297780"/>
            <a:ext cx="43284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</p:cNvCxnSpPr>
          <p:nvPr/>
        </p:nvCxnSpPr>
        <p:spPr>
          <a:xfrm rot="16200000" flipH="1">
            <a:off x="3077094" y="3640050"/>
            <a:ext cx="111738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class library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618024"/>
            <a:ext cx="103632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2912198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2" y="4187792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65811" y="5334000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6424" y="1816020"/>
            <a:ext cx="109759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Replies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7778" y="3232731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052" y="4697206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37572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2340</TotalTime>
  <Words>1307</Words>
  <Application>Microsoft Office PowerPoint</Application>
  <PresentationFormat>Custom</PresentationFormat>
  <Paragraphs>232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EF Core Code First</vt:lpstr>
      <vt:lpstr>Table of Contents</vt:lpstr>
      <vt:lpstr>Questions</vt:lpstr>
      <vt:lpstr>Code First Model</vt:lpstr>
      <vt:lpstr>What is the Code First Model?</vt:lpstr>
      <vt:lpstr>Why Use Code First?</vt:lpstr>
      <vt:lpstr>EF Core Components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EF Core Configuration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Entity Framework Core: Code First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139</cp:revision>
  <dcterms:created xsi:type="dcterms:W3CDTF">2014-01-02T17:00:34Z</dcterms:created>
  <dcterms:modified xsi:type="dcterms:W3CDTF">2017-11-07T09:30:22Z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