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4"/>
  </p:notesMasterIdLst>
  <p:handoutMasterIdLst>
    <p:handoutMasterId r:id="rId45"/>
  </p:handoutMasterIdLst>
  <p:sldIdLst>
    <p:sldId id="394" r:id="rId4"/>
    <p:sldId id="395" r:id="rId5"/>
    <p:sldId id="493" r:id="rId6"/>
    <p:sldId id="443" r:id="rId7"/>
    <p:sldId id="444" r:id="rId8"/>
    <p:sldId id="445" r:id="rId9"/>
    <p:sldId id="449" r:id="rId10"/>
    <p:sldId id="448" r:id="rId11"/>
    <p:sldId id="452" r:id="rId12"/>
    <p:sldId id="459" r:id="rId13"/>
    <p:sldId id="488" r:id="rId14"/>
    <p:sldId id="489" r:id="rId15"/>
    <p:sldId id="453" r:id="rId16"/>
    <p:sldId id="462" r:id="rId17"/>
    <p:sldId id="460" r:id="rId18"/>
    <p:sldId id="490" r:id="rId19"/>
    <p:sldId id="491" r:id="rId20"/>
    <p:sldId id="454" r:id="rId21"/>
    <p:sldId id="468" r:id="rId22"/>
    <p:sldId id="492" r:id="rId23"/>
    <p:sldId id="455" r:id="rId24"/>
    <p:sldId id="469" r:id="rId25"/>
    <p:sldId id="475" r:id="rId26"/>
    <p:sldId id="476" r:id="rId27"/>
    <p:sldId id="470" r:id="rId28"/>
    <p:sldId id="472" r:id="rId29"/>
    <p:sldId id="473" r:id="rId30"/>
    <p:sldId id="474" r:id="rId31"/>
    <p:sldId id="457" r:id="rId32"/>
    <p:sldId id="471" r:id="rId33"/>
    <p:sldId id="456" r:id="rId34"/>
    <p:sldId id="479" r:id="rId35"/>
    <p:sldId id="482" r:id="rId36"/>
    <p:sldId id="480" r:id="rId37"/>
    <p:sldId id="484" r:id="rId38"/>
    <p:sldId id="486" r:id="rId39"/>
    <p:sldId id="421" r:id="rId40"/>
    <p:sldId id="442" r:id="rId41"/>
    <p:sldId id="352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595" autoAdjust="0"/>
  </p:normalViewPr>
  <p:slideViewPr>
    <p:cSldViewPr>
      <p:cViewPr varScale="1">
        <p:scale>
          <a:sx n="77" d="100"/>
          <a:sy n="77" d="100"/>
        </p:scale>
        <p:origin x="80" y="22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26/05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26/05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26/05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26/05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26/05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26/05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5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5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8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9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deavr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90293" y="3862749"/>
            <a:ext cx="103445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pic>
        <p:nvPicPr>
          <p:cNvPr id="26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2654" b="2654"/>
          <a:stretch>
            <a:fillRect/>
          </a:stretch>
        </p:blipFill>
        <p:spPr>
          <a:xfrm>
            <a:off x="5027612" y="645459"/>
            <a:ext cx="4267200" cy="12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single line, space separated):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7212" y="2687866"/>
            <a:ext cx="958799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684856"/>
            <a:ext cx="1978285" cy="20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355047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86494" y="2687866"/>
            <a:ext cx="958799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49812" y="2684856"/>
            <a:ext cx="2288000" cy="25729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577513" y="383852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3716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First, Last,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 = 8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 = 40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3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Max, First, Last, 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last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aggregate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Or even write the above as a single line of code: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547584"/>
            <a:ext cx="10458452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int.Parse(items[i]);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6612" y="5540992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).ToArray();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770853" y="2149068"/>
            <a:ext cx="3858863" cy="1491393"/>
          </a:xfrm>
          <a:prstGeom prst="wedgeRoundRectCallout">
            <a:avLst>
              <a:gd name="adj1" fmla="val -60223"/>
              <a:gd name="adj2" fmla="val 228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8532812" y="5486400"/>
            <a:ext cx="3276600" cy="1025856"/>
          </a:xfrm>
          <a:prstGeom prst="wedgeRoundRectCallout">
            <a:avLst>
              <a:gd name="adj1" fmla="val -65700"/>
              <a:gd name="adj2" fmla="val 217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6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.Select()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218199" cy="5570355"/>
          </a:xfrm>
        </p:spPr>
        <p:txBody>
          <a:bodyPr>
            <a:normAutofit/>
          </a:bodyPr>
          <a:lstStyle/>
          <a:p>
            <a:r>
              <a:rPr lang="en-US" sz="3300" dirty="0"/>
              <a:t>Enter two integers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300" dirty="0"/>
              <a:t> and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endParaRPr lang="en-US" sz="3300" dirty="0"/>
          </a:p>
          <a:p>
            <a:r>
              <a:rPr lang="en-US" sz="3300" dirty="0"/>
              <a:t>Generate the following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sz="3300" dirty="0"/>
              <a:t> of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300" dirty="0"/>
              <a:t> integers:</a:t>
            </a:r>
          </a:p>
          <a:p>
            <a:pPr lvl="1"/>
            <a:r>
              <a:rPr lang="en-US" sz="2800" dirty="0"/>
              <a:t>The first element is: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sum of the previous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elements</a:t>
            </a:r>
          </a:p>
          <a:p>
            <a:r>
              <a:rPr lang="en-US" sz="3300" dirty="0"/>
              <a:t>Example: n =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300" dirty="0"/>
              <a:t>, k =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pPr lvl="1"/>
            <a:r>
              <a:rPr lang="en-US" sz="3000" dirty="0"/>
              <a:t>120 = 4 + 8 + 16 + 31 + 61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Last K Numbers Sums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7212" y="1371600"/>
            <a:ext cx="599825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7758" y="1713012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4" y="1371599"/>
            <a:ext cx="452922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7212" y="2667000"/>
            <a:ext cx="599825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7758" y="3008412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4" y="2666999"/>
            <a:ext cx="452922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7212" y="3950443"/>
            <a:ext cx="599825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7758" y="429185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2614" y="3950442"/>
            <a:ext cx="452922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20299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https://judge.softuni.bg/Contests/Practice/Index/172#3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932614" y="5050264"/>
            <a:ext cx="452922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1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Last K Numbers Sums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066800"/>
            <a:ext cx="106680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/>
              <a:t> = int.Parse(Console.ReadLine());</a:t>
            </a:r>
          </a:p>
          <a:p>
            <a:r>
              <a:rPr lang="en-US" sz="2600" dirty="0"/>
              <a:t>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2600" dirty="0"/>
              <a:t> = int.Parse(Console.ReadLine());</a:t>
            </a:r>
          </a:p>
          <a:p>
            <a:r>
              <a:rPr lang="en-US" sz="2600" dirty="0"/>
              <a:t>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seq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long[n]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seq</a:t>
            </a:r>
            <a:r>
              <a:rPr lang="en-US" sz="2600" dirty="0"/>
              <a:t>[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600" dirty="0"/>
              <a:t>]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600" dirty="0"/>
              <a:t>;</a:t>
            </a:r>
          </a:p>
          <a:p>
            <a:r>
              <a:rPr lang="en-US" sz="2600" dirty="0"/>
              <a:t>for (int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2600" dirty="0"/>
              <a:t>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600" dirty="0"/>
              <a:t>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2600" dirty="0"/>
              <a:t>&lt;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/>
              <a:t>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current</a:t>
            </a:r>
            <a:r>
              <a:rPr lang="en-US" sz="2600" dirty="0"/>
              <a:t>++)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sz="2600" dirty="0"/>
              <a:t> = Math.Max(0,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2600" dirty="0"/>
              <a:t>-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2600" dirty="0"/>
              <a:t>);</a:t>
            </a:r>
          </a:p>
          <a:p>
            <a:r>
              <a:rPr lang="en-US" sz="2600" dirty="0"/>
              <a:t>  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current </a:t>
            </a:r>
            <a:r>
              <a:rPr lang="en-US" sz="2600" dirty="0"/>
              <a:t>-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600" dirty="0"/>
              <a:t>;</a:t>
            </a:r>
          </a:p>
          <a:p>
            <a:r>
              <a:rPr lang="en-US" sz="2600" dirty="0"/>
              <a:t>  long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sum the values</a:t>
            </a:r>
            <a:r>
              <a:rPr lang="bg-BG" sz="26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of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seq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[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…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]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seq</a:t>
            </a:r>
            <a:r>
              <a:rPr lang="en-US" sz="2600" dirty="0"/>
              <a:t>[current]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2600" dirty="0"/>
              <a:t>;</a:t>
            </a:r>
          </a:p>
          <a:p>
            <a:r>
              <a:rPr lang="en-US" sz="2600" dirty="0"/>
              <a:t>}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print the sequence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seq[]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0299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5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read an array of integers </a:t>
            </a:r>
            <a:r>
              <a:rPr lang="en-US" sz="3300" dirty="0"/>
              <a:t>and find all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triples</a:t>
            </a:r>
            <a:r>
              <a:rPr lang="en-US" sz="3300" dirty="0"/>
              <a:t> of elements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300" dirty="0"/>
              <a:t> and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3300" dirty="0"/>
              <a:t>, such that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300" dirty="0"/>
              <a:t> +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300" dirty="0"/>
              <a:t> ==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3300" dirty="0"/>
              <a:t> (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300" dirty="0"/>
              <a:t> stays left from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300" dirty="0"/>
              <a:t>)</a:t>
            </a:r>
            <a:endParaRPr lang="en-US" sz="33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Triple Sum (a + b == c)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2487304"/>
            <a:ext cx="17160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1 1 1 1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3772902"/>
            <a:ext cx="17160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351713" y="3186752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81866" y="2487304"/>
            <a:ext cx="22464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4 2 8 6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81866" y="3772902"/>
            <a:ext cx="2246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+ 2 == 6</a:t>
            </a:r>
          </a:p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+ 6 == 8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014565" y="3186752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13812" y="2487304"/>
            <a:ext cx="24780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3 1 5 6 1 2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13812" y="3772902"/>
            <a:ext cx="24780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+ 2 == 5</a:t>
            </a:r>
          </a:p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+ 5 == 6</a:t>
            </a:r>
          </a:p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+ 1 == 2</a:t>
            </a:r>
          </a:p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+ 2 == 3</a:t>
            </a:r>
          </a:p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+ 1 == 6</a:t>
            </a:r>
          </a:p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+ 2 == 3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9962312" y="3186752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608012" y="5728648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your solution here:</a:t>
            </a:r>
            <a:br>
              <a:rPr lang="en-US" dirty="0"/>
            </a:br>
            <a:r>
              <a:rPr lang="en-US" dirty="0">
                <a:hlinkClick r:id="rId2"/>
              </a:rPr>
              <a:t>https://judge.softuni.bg/Contests/Practice/Index/172#4</a:t>
            </a: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71033" y="2487304"/>
            <a:ext cx="213660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2 7 5 0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071033" y="3772902"/>
            <a:ext cx="213660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+ 5 == 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+ 0 ==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+ 0 == 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+ 0 ==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948837" y="3186752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0980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Triple Sum (a + b == c)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https://judge.softuni.bg/Contests/Practice/Index/172#4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36612" y="1191904"/>
            <a:ext cx="10458452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nums = Console.ReadLine().Split(' ')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.Select(int.Parse).ToArray();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i + 1; j &lt; nums.Length; j++)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 = nums[i];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b = nums[j];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sum = a + b;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(nums.Contains(sum))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Console.WriteLine($"{a} + {b} == {sum}");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7313612" y="3352800"/>
            <a:ext cx="2971800" cy="1447800"/>
          </a:xfrm>
          <a:prstGeom prst="wedgeRoundRectCallout">
            <a:avLst>
              <a:gd name="adj1" fmla="val -70332"/>
              <a:gd name="adj2" fmla="val -315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800" noProof="1">
                <a:solidFill>
                  <a:schemeClr val="tx1"/>
                </a:solidFill>
              </a:rPr>
              <a:t>print 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No</a:t>
            </a:r>
            <a:r>
              <a:rPr lang="en-US" sz="2800" noProof="1">
                <a:solidFill>
                  <a:schemeClr val="tx1"/>
                </a:solidFill>
              </a:rPr>
              <a:t>" when no triples are found</a:t>
            </a:r>
          </a:p>
        </p:txBody>
      </p:sp>
    </p:spTree>
    <p:extLst>
      <p:ext uri="{BB962C8B-B14F-4D97-AF65-F5344CB8AC3E}">
        <p14:creationId xmlns:p14="http://schemas.microsoft.com/office/powerpoint/2010/main" val="15581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Defining, Initializing and Processing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Reading Arrays from the Console</a:t>
            </a:r>
          </a:p>
          <a:p>
            <a:pPr marL="819096" lvl="1" indent="-514350"/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to Read Arrays</a:t>
            </a:r>
          </a:p>
          <a:p>
            <a:pPr marL="819096" lvl="1" indent="-514350"/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String.Split(…)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Printing Arrays at the Console</a:t>
            </a:r>
          </a:p>
          <a:p>
            <a:pPr marL="761946" lvl="1" indent="-457200"/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</a:t>
            </a:r>
          </a:p>
          <a:p>
            <a:pPr marL="761946" lvl="1" indent="-457200"/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Arrays – Exercises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486"/>
            <a:ext cx="10363200" cy="8206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6959">
            <a:off x="8549166" y="1500195"/>
            <a:ext cx="2313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400" noProof="1"/>
              <a:t>new int[]</a:t>
            </a:r>
          </a:p>
        </p:txBody>
      </p:sp>
      <p:pic>
        <p:nvPicPr>
          <p:cNvPr id="10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536005" y="2015361"/>
            <a:ext cx="4351888" cy="1516304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012" y="2367228"/>
            <a:ext cx="3200400" cy="207645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2373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00600"/>
            <a:ext cx="9959128" cy="820600"/>
          </a:xfrm>
        </p:spPr>
        <p:txBody>
          <a:bodyPr/>
          <a:lstStyle/>
          <a:p>
            <a:r>
              <a:rPr lang="en-US" dirty="0"/>
              <a:t>Printing Arrays at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06064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latin typeface="Consolas" panose="020B0609020204030204" pitchFamily="49" charset="0"/>
              </a:rPr>
              <a:t>foreach</a:t>
            </a:r>
            <a:r>
              <a:rPr lang="en-US" dirty="0"/>
              <a:t> and </a:t>
            </a:r>
            <a:r>
              <a:rPr lang="en-US" b="1" noProof="1">
                <a:latin typeface="Consolas" panose="020B0609020204030204" pitchFamily="49" charset="0"/>
              </a:rPr>
              <a:t>String.Join()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88" y="1259750"/>
            <a:ext cx="3405928" cy="315985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366731" y="1990354"/>
            <a:ext cx="4351888" cy="1516304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pic>
        <p:nvPicPr>
          <p:cNvPr id="2054" name="Picture 6" descr="http://findicons.com/files/icons/1741/170_dock/256/conso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1875"/>
            <a:ext cx="2895600" cy="28956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2812" y="2525463"/>
            <a:ext cx="4267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3418116"/>
            <a:ext cx="42672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303212" y="2761344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</a:t>
            </a:r>
            <a:r>
              <a:rPr lang="bg-BG" dirty="0">
                <a:hlinkClick r:id="rId3"/>
              </a:rPr>
              <a:t>5</a:t>
            </a:r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49223" y="2525463"/>
            <a:ext cx="522359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149222" y="3418116"/>
            <a:ext cx="5223599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539623" y="2761344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to do when the value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exactly between</a:t>
            </a:r>
            <a:r>
              <a:rPr lang="en-US" dirty="0"/>
              <a:t> two integers?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</a:t>
            </a:r>
            <a:r>
              <a:rPr lang="bg-BG" dirty="0">
                <a:hlinkClick r:id="rId3"/>
              </a:rPr>
              <a:t>5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58839" y="2543628"/>
            <a:ext cx="10493374" cy="3487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Console.ReadLine()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.Split(' ').Select(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).ToArray();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Console.WriteLine($"{nums[i]} -&gt; {roundedNums[i]}");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</a:t>
            </a:r>
            <a:r>
              <a:rPr lang="bg-BG" dirty="0">
                <a:hlinkClick r:id="rId2"/>
              </a:rPr>
              <a:t>6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612547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609538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609538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609538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81714"/>
            <a:ext cx="4827398" cy="1661886"/>
            <a:chOff x="3629214" y="4129314"/>
            <a:chExt cx="4827398" cy="166188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22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37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12931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</a:t>
            </a:r>
            <a:r>
              <a:rPr lang="bg-BG" dirty="0">
                <a:hlinkClick r:id="rId2"/>
              </a:rPr>
              <a:t>6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functional style solution to the "reverse string array" problem: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 functional-style solution to "reverse integer array" problem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– Functional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</a:t>
            </a:r>
            <a:r>
              <a:rPr lang="bg-BG" dirty="0">
                <a:hlinkClick r:id="rId2"/>
              </a:rPr>
              <a:t>6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941872"/>
            <a:ext cx="10591801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3000" b="1" noProof="1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Console.ReadLine().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6611" y="4134464"/>
            <a:ext cx="10591801" cy="1668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",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Console.ReadLine().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404936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09656"/>
            <a:ext cx="8938472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1760307"/>
            <a:ext cx="3721752" cy="2930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45" y="2063265"/>
            <a:ext cx="3084843" cy="2627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12" y="2029734"/>
            <a:ext cx="267027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9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#8850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that reads two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arrays of integers </a:t>
            </a:r>
            <a:r>
              <a:rPr lang="en-US" sz="3300" dirty="0"/>
              <a:t>and sums them</a:t>
            </a:r>
          </a:p>
          <a:p>
            <a:pPr lvl="1"/>
            <a:r>
              <a:rPr lang="en-US" sz="3100" dirty="0"/>
              <a:t>When the elements are less, duplicate the smaller array a few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Arrays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7436" y="2868304"/>
            <a:ext cx="163980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2 3 4 5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7436" y="4810780"/>
            <a:ext cx="16398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3 5 7 9</a:t>
            </a:r>
          </a:p>
        </p:txBody>
      </p:sp>
      <p:sp>
        <p:nvSpPr>
          <p:cNvPr id="7" name="Down Arrow 6"/>
          <p:cNvSpPr/>
          <p:nvPr/>
        </p:nvSpPr>
        <p:spPr>
          <a:xfrm>
            <a:off x="1226838" y="414962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</a:t>
            </a:r>
            <a:r>
              <a:rPr lang="bg-BG" dirty="0">
                <a:hlinkClick r:id="rId2"/>
              </a:rPr>
              <a:t>7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4164" y="2868304"/>
            <a:ext cx="1949399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3130" y="481078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3 5 5 7 7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141772" y="414962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43130" y="2865295"/>
            <a:ext cx="1978285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1 2 3 4 5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5212" y="323389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76040" y="2868304"/>
            <a:ext cx="1572249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2 3 1 4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022633" y="4810780"/>
            <a:ext cx="15956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7 7 4 9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0629982" y="414962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022633" y="2865295"/>
            <a:ext cx="159569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2 3 1 4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545548" y="323389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38368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Arrays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143000"/>
            <a:ext cx="10287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arr1 = Console.ReadLine()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.Split(' ').Select(int.Parse).ToArray();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read the second array of integers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Math.Max(arr1.Length, arr2.Length);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sumArr = new int[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sumArr[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arr1[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% arr1.Length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arr2[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% arr2.Length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sumArr));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</a:t>
            </a:r>
            <a:r>
              <a:rPr lang="bg-BG" dirty="0">
                <a:hlinkClick r:id="rId2"/>
              </a:rPr>
              <a:t>7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934767" y="3352800"/>
            <a:ext cx="4648200" cy="1891089"/>
          </a:xfrm>
          <a:prstGeom prst="wedgeRoundRectCallout">
            <a:avLst>
              <a:gd name="adj1" fmla="val -62374"/>
              <a:gd name="adj2" fmla="val 43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the array: end </a:t>
            </a:r>
            <a:r>
              <a:rPr lang="en-US" sz="30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start</a:t>
            </a:r>
            <a:endParaRPr lang="en-US" sz="30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len+1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arr[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06217"/>
            <a:ext cx="11804822" cy="5570355"/>
          </a:xfrm>
        </p:spPr>
        <p:txBody>
          <a:bodyPr/>
          <a:lstStyle/>
          <a:p>
            <a:r>
              <a:rPr lang="en-US" sz="3300" dirty="0"/>
              <a:t>Reads an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array of integers </a:t>
            </a:r>
            <a:r>
              <a:rPr lang="en-US" sz="3300" dirty="0"/>
              <a:t>and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condense</a:t>
            </a:r>
            <a:r>
              <a:rPr lang="en-US" sz="3300" dirty="0"/>
              <a:t> them by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summing adjacent couples</a:t>
            </a:r>
            <a:r>
              <a:rPr lang="en-US" sz="3300" dirty="0"/>
              <a:t> of elements until a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single integer </a:t>
            </a:r>
            <a:r>
              <a:rPr lang="en-US" sz="3300" dirty="0"/>
              <a:t>is obtained: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Condense Array</a:t>
            </a:r>
            <a:r>
              <a:rPr lang="bg-BG" dirty="0"/>
              <a:t> </a:t>
            </a:r>
            <a:r>
              <a:rPr lang="en-US" dirty="0"/>
              <a:t>to Number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7420" y="2471058"/>
            <a:ext cx="16398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2 4 1 2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8026" y="3268049"/>
            <a:ext cx="16398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6 5 3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2357" y="4067049"/>
            <a:ext cx="16398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11 8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22357" y="4864040"/>
            <a:ext cx="16398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005" y="615768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</a:t>
            </a:r>
            <a:r>
              <a:rPr lang="bg-BG" dirty="0">
                <a:hlinkClick r:id="rId2"/>
              </a:rPr>
              <a:t>8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>
            <a:off x="4422727" y="2680776"/>
            <a:ext cx="510041" cy="983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422726" y="4273721"/>
            <a:ext cx="510041" cy="983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6745516" y="3475725"/>
            <a:ext cx="510040" cy="983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64224" y="2471058"/>
            <a:ext cx="16398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2 10 3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64830" y="3268049"/>
            <a:ext cx="16398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12 13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59161" y="4067049"/>
            <a:ext cx="16398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Curved Right Arrow 21"/>
          <p:cNvSpPr/>
          <p:nvPr/>
        </p:nvSpPr>
        <p:spPr>
          <a:xfrm>
            <a:off x="888559" y="2680776"/>
            <a:ext cx="510041" cy="983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flipH="1">
            <a:off x="3211348" y="3475725"/>
            <a:ext cx="510040" cy="983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594616" y="2471058"/>
            <a:ext cx="2013740" cy="5231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4 1 2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5221" y="3212519"/>
            <a:ext cx="2018803" cy="552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5 3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89552" y="3953980"/>
            <a:ext cx="2018803" cy="552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9 9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589552" y="4695441"/>
            <a:ext cx="2018803" cy="552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18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7989923" y="2666262"/>
            <a:ext cx="510041" cy="9332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589552" y="5433797"/>
            <a:ext cx="2018803" cy="5231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35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Curved Right Arrow 32"/>
          <p:cNvSpPr/>
          <p:nvPr/>
        </p:nvSpPr>
        <p:spPr>
          <a:xfrm>
            <a:off x="7989923" y="4146430"/>
            <a:ext cx="510041" cy="9332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flipH="1">
            <a:off x="10709281" y="3409028"/>
            <a:ext cx="510040" cy="9343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 flipH="1">
            <a:off x="10709281" y="4878554"/>
            <a:ext cx="510040" cy="9343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80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Condense Array</a:t>
            </a:r>
            <a:r>
              <a:rPr lang="bg-BG" dirty="0"/>
              <a:t> </a:t>
            </a:r>
            <a:r>
              <a:rPr lang="en-US" dirty="0"/>
              <a:t>to Number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005" y="615768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</a:t>
            </a:r>
            <a:r>
              <a:rPr lang="bg-BG" dirty="0">
                <a:hlinkClick r:id="rId2"/>
              </a:rPr>
              <a:t>8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08012" y="1143000"/>
            <a:ext cx="10958400" cy="48313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nums = Console.ReadLine()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.Split(' ').Select(int.Parse).ToArray();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(nums.Length &gt; 1)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int[] condensed = new int[nums.Length - 1];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nums.Length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condensed[i]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TODO: sum nums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 = condensed;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Console.WriteLine(nums[0]);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856412" y="3704772"/>
            <a:ext cx="4588982" cy="2157047"/>
            <a:chOff x="6856412" y="3704772"/>
            <a:chExt cx="4588982" cy="2157047"/>
          </a:xfrm>
        </p:grpSpPr>
        <p:sp>
          <p:nvSpPr>
            <p:cNvPr id="13" name="Freeform 12"/>
            <p:cNvSpPr/>
            <p:nvPr/>
          </p:nvSpPr>
          <p:spPr>
            <a:xfrm>
              <a:off x="6856412" y="3704772"/>
              <a:ext cx="4588982" cy="2157047"/>
            </a:xfrm>
            <a:custGeom>
              <a:avLst/>
              <a:gdLst>
                <a:gd name="connsiteX0" fmla="*/ 2902857 w 4673600"/>
                <a:gd name="connsiteY0" fmla="*/ 72572 h 2351314"/>
                <a:gd name="connsiteX1" fmla="*/ 2627086 w 4673600"/>
                <a:gd name="connsiteY1" fmla="*/ 101600 h 2351314"/>
                <a:gd name="connsiteX2" fmla="*/ 2583543 w 4673600"/>
                <a:gd name="connsiteY2" fmla="*/ 116114 h 2351314"/>
                <a:gd name="connsiteX3" fmla="*/ 2452915 w 4673600"/>
                <a:gd name="connsiteY3" fmla="*/ 217714 h 2351314"/>
                <a:gd name="connsiteX4" fmla="*/ 2394857 w 4673600"/>
                <a:gd name="connsiteY4" fmla="*/ 304800 h 2351314"/>
                <a:gd name="connsiteX5" fmla="*/ 2351315 w 4673600"/>
                <a:gd name="connsiteY5" fmla="*/ 391886 h 2351314"/>
                <a:gd name="connsiteX6" fmla="*/ 2307772 w 4673600"/>
                <a:gd name="connsiteY6" fmla="*/ 420914 h 2351314"/>
                <a:gd name="connsiteX7" fmla="*/ 2032000 w 4673600"/>
                <a:gd name="connsiteY7" fmla="*/ 449943 h 2351314"/>
                <a:gd name="connsiteX8" fmla="*/ 1901372 w 4673600"/>
                <a:gd name="connsiteY8" fmla="*/ 478972 h 2351314"/>
                <a:gd name="connsiteX9" fmla="*/ 1814286 w 4673600"/>
                <a:gd name="connsiteY9" fmla="*/ 508000 h 2351314"/>
                <a:gd name="connsiteX10" fmla="*/ 1770743 w 4673600"/>
                <a:gd name="connsiteY10" fmla="*/ 522514 h 2351314"/>
                <a:gd name="connsiteX11" fmla="*/ 1727200 w 4673600"/>
                <a:gd name="connsiteY11" fmla="*/ 537029 h 2351314"/>
                <a:gd name="connsiteX12" fmla="*/ 1698172 w 4673600"/>
                <a:gd name="connsiteY12" fmla="*/ 580572 h 2351314"/>
                <a:gd name="connsiteX13" fmla="*/ 1640115 w 4673600"/>
                <a:gd name="connsiteY13" fmla="*/ 609600 h 2351314"/>
                <a:gd name="connsiteX14" fmla="*/ 1277257 w 4673600"/>
                <a:gd name="connsiteY14" fmla="*/ 624114 h 2351314"/>
                <a:gd name="connsiteX15" fmla="*/ 1190172 w 4673600"/>
                <a:gd name="connsiteY15" fmla="*/ 653143 h 2351314"/>
                <a:gd name="connsiteX16" fmla="*/ 1146629 w 4673600"/>
                <a:gd name="connsiteY16" fmla="*/ 682172 h 2351314"/>
                <a:gd name="connsiteX17" fmla="*/ 1059543 w 4673600"/>
                <a:gd name="connsiteY17" fmla="*/ 754743 h 2351314"/>
                <a:gd name="connsiteX18" fmla="*/ 1016000 w 4673600"/>
                <a:gd name="connsiteY18" fmla="*/ 769257 h 2351314"/>
                <a:gd name="connsiteX19" fmla="*/ 928915 w 4673600"/>
                <a:gd name="connsiteY19" fmla="*/ 827314 h 2351314"/>
                <a:gd name="connsiteX20" fmla="*/ 870857 w 4673600"/>
                <a:gd name="connsiteY20" fmla="*/ 914400 h 2351314"/>
                <a:gd name="connsiteX21" fmla="*/ 841829 w 4673600"/>
                <a:gd name="connsiteY21" fmla="*/ 1001486 h 2351314"/>
                <a:gd name="connsiteX22" fmla="*/ 827315 w 4673600"/>
                <a:gd name="connsiteY22" fmla="*/ 1074057 h 2351314"/>
                <a:gd name="connsiteX23" fmla="*/ 769257 w 4673600"/>
                <a:gd name="connsiteY23" fmla="*/ 1088572 h 2351314"/>
                <a:gd name="connsiteX24" fmla="*/ 696686 w 4673600"/>
                <a:gd name="connsiteY24" fmla="*/ 1117600 h 2351314"/>
                <a:gd name="connsiteX25" fmla="*/ 449943 w 4673600"/>
                <a:gd name="connsiteY25" fmla="*/ 1161143 h 2351314"/>
                <a:gd name="connsiteX26" fmla="*/ 290286 w 4673600"/>
                <a:gd name="connsiteY26" fmla="*/ 1204686 h 2351314"/>
                <a:gd name="connsiteX27" fmla="*/ 217715 w 4673600"/>
                <a:gd name="connsiteY27" fmla="*/ 1248229 h 2351314"/>
                <a:gd name="connsiteX28" fmla="*/ 159657 w 4673600"/>
                <a:gd name="connsiteY28" fmla="*/ 1291772 h 2351314"/>
                <a:gd name="connsiteX29" fmla="*/ 101600 w 4673600"/>
                <a:gd name="connsiteY29" fmla="*/ 1320800 h 2351314"/>
                <a:gd name="connsiteX30" fmla="*/ 29029 w 4673600"/>
                <a:gd name="connsiteY30" fmla="*/ 1422400 h 2351314"/>
                <a:gd name="connsiteX31" fmla="*/ 0 w 4673600"/>
                <a:gd name="connsiteY31" fmla="*/ 1509486 h 2351314"/>
                <a:gd name="connsiteX32" fmla="*/ 14515 w 4673600"/>
                <a:gd name="connsiteY32" fmla="*/ 1872343 h 2351314"/>
                <a:gd name="connsiteX33" fmla="*/ 101600 w 4673600"/>
                <a:gd name="connsiteY33" fmla="*/ 1944914 h 2351314"/>
                <a:gd name="connsiteX34" fmla="*/ 145143 w 4673600"/>
                <a:gd name="connsiteY34" fmla="*/ 1988457 h 2351314"/>
                <a:gd name="connsiteX35" fmla="*/ 493486 w 4673600"/>
                <a:gd name="connsiteY35" fmla="*/ 2032000 h 2351314"/>
                <a:gd name="connsiteX36" fmla="*/ 537029 w 4673600"/>
                <a:gd name="connsiteY36" fmla="*/ 2046514 h 2351314"/>
                <a:gd name="connsiteX37" fmla="*/ 580572 w 4673600"/>
                <a:gd name="connsiteY37" fmla="*/ 2075543 h 2351314"/>
                <a:gd name="connsiteX38" fmla="*/ 870857 w 4673600"/>
                <a:gd name="connsiteY38" fmla="*/ 2104572 h 2351314"/>
                <a:gd name="connsiteX39" fmla="*/ 1219200 w 4673600"/>
                <a:gd name="connsiteY39" fmla="*/ 2090057 h 2351314"/>
                <a:gd name="connsiteX40" fmla="*/ 1262743 w 4673600"/>
                <a:gd name="connsiteY40" fmla="*/ 2061029 h 2351314"/>
                <a:gd name="connsiteX41" fmla="*/ 1306286 w 4673600"/>
                <a:gd name="connsiteY41" fmla="*/ 2046514 h 2351314"/>
                <a:gd name="connsiteX42" fmla="*/ 1407886 w 4673600"/>
                <a:gd name="connsiteY42" fmla="*/ 2090057 h 2351314"/>
                <a:gd name="connsiteX43" fmla="*/ 1436915 w 4673600"/>
                <a:gd name="connsiteY43" fmla="*/ 2133600 h 2351314"/>
                <a:gd name="connsiteX44" fmla="*/ 1524000 w 4673600"/>
                <a:gd name="connsiteY44" fmla="*/ 2162629 h 2351314"/>
                <a:gd name="connsiteX45" fmla="*/ 1567543 w 4673600"/>
                <a:gd name="connsiteY45" fmla="*/ 2177143 h 2351314"/>
                <a:gd name="connsiteX46" fmla="*/ 1669143 w 4673600"/>
                <a:gd name="connsiteY46" fmla="*/ 2235200 h 2351314"/>
                <a:gd name="connsiteX47" fmla="*/ 1727200 w 4673600"/>
                <a:gd name="connsiteY47" fmla="*/ 2249714 h 2351314"/>
                <a:gd name="connsiteX48" fmla="*/ 2133600 w 4673600"/>
                <a:gd name="connsiteY48" fmla="*/ 2235200 h 2351314"/>
                <a:gd name="connsiteX49" fmla="*/ 2177143 w 4673600"/>
                <a:gd name="connsiteY49" fmla="*/ 2220686 h 2351314"/>
                <a:gd name="connsiteX50" fmla="*/ 2249715 w 4673600"/>
                <a:gd name="connsiteY50" fmla="*/ 2206172 h 2351314"/>
                <a:gd name="connsiteX51" fmla="*/ 2380343 w 4673600"/>
                <a:gd name="connsiteY51" fmla="*/ 2235200 h 2351314"/>
                <a:gd name="connsiteX52" fmla="*/ 2496457 w 4673600"/>
                <a:gd name="connsiteY52" fmla="*/ 2264229 h 2351314"/>
                <a:gd name="connsiteX53" fmla="*/ 2641600 w 4673600"/>
                <a:gd name="connsiteY53" fmla="*/ 2322286 h 2351314"/>
                <a:gd name="connsiteX54" fmla="*/ 2786743 w 4673600"/>
                <a:gd name="connsiteY54" fmla="*/ 2351314 h 2351314"/>
                <a:gd name="connsiteX55" fmla="*/ 3178629 w 4673600"/>
                <a:gd name="connsiteY55" fmla="*/ 2336800 h 2351314"/>
                <a:gd name="connsiteX56" fmla="*/ 3222172 w 4673600"/>
                <a:gd name="connsiteY56" fmla="*/ 2307772 h 2351314"/>
                <a:gd name="connsiteX57" fmla="*/ 3265715 w 4673600"/>
                <a:gd name="connsiteY57" fmla="*/ 2293257 h 2351314"/>
                <a:gd name="connsiteX58" fmla="*/ 3323772 w 4673600"/>
                <a:gd name="connsiteY58" fmla="*/ 2307772 h 2351314"/>
                <a:gd name="connsiteX59" fmla="*/ 3410857 w 4673600"/>
                <a:gd name="connsiteY59" fmla="*/ 2336800 h 2351314"/>
                <a:gd name="connsiteX60" fmla="*/ 4005943 w 4673600"/>
                <a:gd name="connsiteY60" fmla="*/ 2322286 h 2351314"/>
                <a:gd name="connsiteX61" fmla="*/ 4049486 w 4673600"/>
                <a:gd name="connsiteY61" fmla="*/ 2307772 h 2351314"/>
                <a:gd name="connsiteX62" fmla="*/ 4093029 w 4673600"/>
                <a:gd name="connsiteY62" fmla="*/ 2278743 h 2351314"/>
                <a:gd name="connsiteX63" fmla="*/ 4107543 w 4673600"/>
                <a:gd name="connsiteY63" fmla="*/ 2220686 h 2351314"/>
                <a:gd name="connsiteX64" fmla="*/ 4136572 w 4673600"/>
                <a:gd name="connsiteY64" fmla="*/ 2133600 h 2351314"/>
                <a:gd name="connsiteX65" fmla="*/ 4151086 w 4673600"/>
                <a:gd name="connsiteY65" fmla="*/ 2075543 h 2351314"/>
                <a:gd name="connsiteX66" fmla="*/ 4165600 w 4673600"/>
                <a:gd name="connsiteY66" fmla="*/ 1944914 h 2351314"/>
                <a:gd name="connsiteX67" fmla="*/ 4267200 w 4673600"/>
                <a:gd name="connsiteY67" fmla="*/ 1930400 h 2351314"/>
                <a:gd name="connsiteX68" fmla="*/ 4383315 w 4673600"/>
                <a:gd name="connsiteY68" fmla="*/ 1901372 h 2351314"/>
                <a:gd name="connsiteX69" fmla="*/ 4484915 w 4673600"/>
                <a:gd name="connsiteY69" fmla="*/ 1843314 h 2351314"/>
                <a:gd name="connsiteX70" fmla="*/ 4513943 w 4673600"/>
                <a:gd name="connsiteY70" fmla="*/ 1785257 h 2351314"/>
                <a:gd name="connsiteX71" fmla="*/ 4542972 w 4673600"/>
                <a:gd name="connsiteY71" fmla="*/ 1741714 h 2351314"/>
                <a:gd name="connsiteX72" fmla="*/ 4572000 w 4673600"/>
                <a:gd name="connsiteY72" fmla="*/ 1654629 h 2351314"/>
                <a:gd name="connsiteX73" fmla="*/ 4586515 w 4673600"/>
                <a:gd name="connsiteY73" fmla="*/ 1553029 h 2351314"/>
                <a:gd name="connsiteX74" fmla="*/ 4615543 w 4673600"/>
                <a:gd name="connsiteY74" fmla="*/ 1509486 h 2351314"/>
                <a:gd name="connsiteX75" fmla="*/ 4644572 w 4673600"/>
                <a:gd name="connsiteY75" fmla="*/ 1393372 h 2351314"/>
                <a:gd name="connsiteX76" fmla="*/ 4659086 w 4673600"/>
                <a:gd name="connsiteY76" fmla="*/ 1190172 h 2351314"/>
                <a:gd name="connsiteX77" fmla="*/ 4673600 w 4673600"/>
                <a:gd name="connsiteY77" fmla="*/ 1074057 h 2351314"/>
                <a:gd name="connsiteX78" fmla="*/ 4659086 w 4673600"/>
                <a:gd name="connsiteY78" fmla="*/ 711200 h 2351314"/>
                <a:gd name="connsiteX79" fmla="*/ 4630057 w 4673600"/>
                <a:gd name="connsiteY79" fmla="*/ 624114 h 2351314"/>
                <a:gd name="connsiteX80" fmla="*/ 4557486 w 4673600"/>
                <a:gd name="connsiteY80" fmla="*/ 537029 h 2351314"/>
                <a:gd name="connsiteX81" fmla="*/ 4499429 w 4673600"/>
                <a:gd name="connsiteY81" fmla="*/ 493486 h 2351314"/>
                <a:gd name="connsiteX82" fmla="*/ 4426857 w 4673600"/>
                <a:gd name="connsiteY82" fmla="*/ 420914 h 2351314"/>
                <a:gd name="connsiteX83" fmla="*/ 4397829 w 4673600"/>
                <a:gd name="connsiteY83" fmla="*/ 319314 h 2351314"/>
                <a:gd name="connsiteX84" fmla="*/ 4339772 w 4673600"/>
                <a:gd name="connsiteY84" fmla="*/ 275772 h 2351314"/>
                <a:gd name="connsiteX85" fmla="*/ 4267200 w 4673600"/>
                <a:gd name="connsiteY85" fmla="*/ 203200 h 2351314"/>
                <a:gd name="connsiteX86" fmla="*/ 4136572 w 4673600"/>
                <a:gd name="connsiteY86" fmla="*/ 116114 h 2351314"/>
                <a:gd name="connsiteX87" fmla="*/ 3962400 w 4673600"/>
                <a:gd name="connsiteY87" fmla="*/ 87086 h 2351314"/>
                <a:gd name="connsiteX88" fmla="*/ 3860800 w 4673600"/>
                <a:gd name="connsiteY88" fmla="*/ 58057 h 2351314"/>
                <a:gd name="connsiteX89" fmla="*/ 3614057 w 4673600"/>
                <a:gd name="connsiteY89" fmla="*/ 14514 h 2351314"/>
                <a:gd name="connsiteX90" fmla="*/ 3556000 w 4673600"/>
                <a:gd name="connsiteY90" fmla="*/ 0 h 2351314"/>
                <a:gd name="connsiteX91" fmla="*/ 3367315 w 4673600"/>
                <a:gd name="connsiteY91" fmla="*/ 29029 h 2351314"/>
                <a:gd name="connsiteX92" fmla="*/ 3236686 w 4673600"/>
                <a:gd name="connsiteY92" fmla="*/ 101600 h 2351314"/>
                <a:gd name="connsiteX93" fmla="*/ 2844800 w 4673600"/>
                <a:gd name="connsiteY93" fmla="*/ 101600 h 2351314"/>
                <a:gd name="connsiteX0" fmla="*/ 2902857 w 4673600"/>
                <a:gd name="connsiteY0" fmla="*/ 72572 h 2351314"/>
                <a:gd name="connsiteX1" fmla="*/ 2627086 w 4673600"/>
                <a:gd name="connsiteY1" fmla="*/ 101600 h 2351314"/>
                <a:gd name="connsiteX2" fmla="*/ 2583543 w 4673600"/>
                <a:gd name="connsiteY2" fmla="*/ 116114 h 2351314"/>
                <a:gd name="connsiteX3" fmla="*/ 2452915 w 4673600"/>
                <a:gd name="connsiteY3" fmla="*/ 217714 h 2351314"/>
                <a:gd name="connsiteX4" fmla="*/ 2394857 w 4673600"/>
                <a:gd name="connsiteY4" fmla="*/ 304800 h 2351314"/>
                <a:gd name="connsiteX5" fmla="*/ 2351315 w 4673600"/>
                <a:gd name="connsiteY5" fmla="*/ 391886 h 2351314"/>
                <a:gd name="connsiteX6" fmla="*/ 2307772 w 4673600"/>
                <a:gd name="connsiteY6" fmla="*/ 420914 h 2351314"/>
                <a:gd name="connsiteX7" fmla="*/ 2032000 w 4673600"/>
                <a:gd name="connsiteY7" fmla="*/ 449943 h 2351314"/>
                <a:gd name="connsiteX8" fmla="*/ 1901372 w 4673600"/>
                <a:gd name="connsiteY8" fmla="*/ 478972 h 2351314"/>
                <a:gd name="connsiteX9" fmla="*/ 1814286 w 4673600"/>
                <a:gd name="connsiteY9" fmla="*/ 508000 h 2351314"/>
                <a:gd name="connsiteX10" fmla="*/ 1770743 w 4673600"/>
                <a:gd name="connsiteY10" fmla="*/ 522514 h 2351314"/>
                <a:gd name="connsiteX11" fmla="*/ 1727200 w 4673600"/>
                <a:gd name="connsiteY11" fmla="*/ 537029 h 2351314"/>
                <a:gd name="connsiteX12" fmla="*/ 1698172 w 4673600"/>
                <a:gd name="connsiteY12" fmla="*/ 580572 h 2351314"/>
                <a:gd name="connsiteX13" fmla="*/ 1640115 w 4673600"/>
                <a:gd name="connsiteY13" fmla="*/ 609600 h 2351314"/>
                <a:gd name="connsiteX14" fmla="*/ 1277257 w 4673600"/>
                <a:gd name="connsiteY14" fmla="*/ 624114 h 2351314"/>
                <a:gd name="connsiteX15" fmla="*/ 1190172 w 4673600"/>
                <a:gd name="connsiteY15" fmla="*/ 653143 h 2351314"/>
                <a:gd name="connsiteX16" fmla="*/ 1146629 w 4673600"/>
                <a:gd name="connsiteY16" fmla="*/ 682172 h 2351314"/>
                <a:gd name="connsiteX17" fmla="*/ 1059543 w 4673600"/>
                <a:gd name="connsiteY17" fmla="*/ 754743 h 2351314"/>
                <a:gd name="connsiteX18" fmla="*/ 1016000 w 4673600"/>
                <a:gd name="connsiteY18" fmla="*/ 769257 h 2351314"/>
                <a:gd name="connsiteX19" fmla="*/ 928915 w 4673600"/>
                <a:gd name="connsiteY19" fmla="*/ 827314 h 2351314"/>
                <a:gd name="connsiteX20" fmla="*/ 870857 w 4673600"/>
                <a:gd name="connsiteY20" fmla="*/ 914400 h 2351314"/>
                <a:gd name="connsiteX21" fmla="*/ 841829 w 4673600"/>
                <a:gd name="connsiteY21" fmla="*/ 1001486 h 2351314"/>
                <a:gd name="connsiteX22" fmla="*/ 827315 w 4673600"/>
                <a:gd name="connsiteY22" fmla="*/ 1074057 h 2351314"/>
                <a:gd name="connsiteX23" fmla="*/ 769257 w 4673600"/>
                <a:gd name="connsiteY23" fmla="*/ 1088572 h 2351314"/>
                <a:gd name="connsiteX24" fmla="*/ 696686 w 4673600"/>
                <a:gd name="connsiteY24" fmla="*/ 1117600 h 2351314"/>
                <a:gd name="connsiteX25" fmla="*/ 449943 w 4673600"/>
                <a:gd name="connsiteY25" fmla="*/ 1161143 h 2351314"/>
                <a:gd name="connsiteX26" fmla="*/ 290286 w 4673600"/>
                <a:gd name="connsiteY26" fmla="*/ 1204686 h 2351314"/>
                <a:gd name="connsiteX27" fmla="*/ 217715 w 4673600"/>
                <a:gd name="connsiteY27" fmla="*/ 1248229 h 2351314"/>
                <a:gd name="connsiteX28" fmla="*/ 159657 w 4673600"/>
                <a:gd name="connsiteY28" fmla="*/ 1291772 h 2351314"/>
                <a:gd name="connsiteX29" fmla="*/ 101600 w 4673600"/>
                <a:gd name="connsiteY29" fmla="*/ 1320800 h 2351314"/>
                <a:gd name="connsiteX30" fmla="*/ 29029 w 4673600"/>
                <a:gd name="connsiteY30" fmla="*/ 1422400 h 2351314"/>
                <a:gd name="connsiteX31" fmla="*/ 0 w 4673600"/>
                <a:gd name="connsiteY31" fmla="*/ 1509486 h 2351314"/>
                <a:gd name="connsiteX32" fmla="*/ 14515 w 4673600"/>
                <a:gd name="connsiteY32" fmla="*/ 1872343 h 2351314"/>
                <a:gd name="connsiteX33" fmla="*/ 101600 w 4673600"/>
                <a:gd name="connsiteY33" fmla="*/ 1944914 h 2351314"/>
                <a:gd name="connsiteX34" fmla="*/ 145143 w 4673600"/>
                <a:gd name="connsiteY34" fmla="*/ 1988457 h 2351314"/>
                <a:gd name="connsiteX35" fmla="*/ 493486 w 4673600"/>
                <a:gd name="connsiteY35" fmla="*/ 2032000 h 2351314"/>
                <a:gd name="connsiteX36" fmla="*/ 537029 w 4673600"/>
                <a:gd name="connsiteY36" fmla="*/ 2046514 h 2351314"/>
                <a:gd name="connsiteX37" fmla="*/ 580572 w 4673600"/>
                <a:gd name="connsiteY37" fmla="*/ 2075543 h 2351314"/>
                <a:gd name="connsiteX38" fmla="*/ 870857 w 4673600"/>
                <a:gd name="connsiteY38" fmla="*/ 2104572 h 2351314"/>
                <a:gd name="connsiteX39" fmla="*/ 1219200 w 4673600"/>
                <a:gd name="connsiteY39" fmla="*/ 2090057 h 2351314"/>
                <a:gd name="connsiteX40" fmla="*/ 1262743 w 4673600"/>
                <a:gd name="connsiteY40" fmla="*/ 2061029 h 2351314"/>
                <a:gd name="connsiteX41" fmla="*/ 1306286 w 4673600"/>
                <a:gd name="connsiteY41" fmla="*/ 2046514 h 2351314"/>
                <a:gd name="connsiteX42" fmla="*/ 1407886 w 4673600"/>
                <a:gd name="connsiteY42" fmla="*/ 2090057 h 2351314"/>
                <a:gd name="connsiteX43" fmla="*/ 1436915 w 4673600"/>
                <a:gd name="connsiteY43" fmla="*/ 2133600 h 2351314"/>
                <a:gd name="connsiteX44" fmla="*/ 1524000 w 4673600"/>
                <a:gd name="connsiteY44" fmla="*/ 2162629 h 2351314"/>
                <a:gd name="connsiteX45" fmla="*/ 1567543 w 4673600"/>
                <a:gd name="connsiteY45" fmla="*/ 2177143 h 2351314"/>
                <a:gd name="connsiteX46" fmla="*/ 1669143 w 4673600"/>
                <a:gd name="connsiteY46" fmla="*/ 2235200 h 2351314"/>
                <a:gd name="connsiteX47" fmla="*/ 1727200 w 4673600"/>
                <a:gd name="connsiteY47" fmla="*/ 2249714 h 2351314"/>
                <a:gd name="connsiteX48" fmla="*/ 2133600 w 4673600"/>
                <a:gd name="connsiteY48" fmla="*/ 2235200 h 2351314"/>
                <a:gd name="connsiteX49" fmla="*/ 2177143 w 4673600"/>
                <a:gd name="connsiteY49" fmla="*/ 2220686 h 2351314"/>
                <a:gd name="connsiteX50" fmla="*/ 2249715 w 4673600"/>
                <a:gd name="connsiteY50" fmla="*/ 2206172 h 2351314"/>
                <a:gd name="connsiteX51" fmla="*/ 2380343 w 4673600"/>
                <a:gd name="connsiteY51" fmla="*/ 2235200 h 2351314"/>
                <a:gd name="connsiteX52" fmla="*/ 2496457 w 4673600"/>
                <a:gd name="connsiteY52" fmla="*/ 2264229 h 2351314"/>
                <a:gd name="connsiteX53" fmla="*/ 2641600 w 4673600"/>
                <a:gd name="connsiteY53" fmla="*/ 2322286 h 2351314"/>
                <a:gd name="connsiteX54" fmla="*/ 2786743 w 4673600"/>
                <a:gd name="connsiteY54" fmla="*/ 2351314 h 2351314"/>
                <a:gd name="connsiteX55" fmla="*/ 3178629 w 4673600"/>
                <a:gd name="connsiteY55" fmla="*/ 2336800 h 2351314"/>
                <a:gd name="connsiteX56" fmla="*/ 3222172 w 4673600"/>
                <a:gd name="connsiteY56" fmla="*/ 2307772 h 2351314"/>
                <a:gd name="connsiteX57" fmla="*/ 3265715 w 4673600"/>
                <a:gd name="connsiteY57" fmla="*/ 2293257 h 2351314"/>
                <a:gd name="connsiteX58" fmla="*/ 3323772 w 4673600"/>
                <a:gd name="connsiteY58" fmla="*/ 2307772 h 2351314"/>
                <a:gd name="connsiteX59" fmla="*/ 3410857 w 4673600"/>
                <a:gd name="connsiteY59" fmla="*/ 2336800 h 2351314"/>
                <a:gd name="connsiteX60" fmla="*/ 4005943 w 4673600"/>
                <a:gd name="connsiteY60" fmla="*/ 2322286 h 2351314"/>
                <a:gd name="connsiteX61" fmla="*/ 4049486 w 4673600"/>
                <a:gd name="connsiteY61" fmla="*/ 2307772 h 2351314"/>
                <a:gd name="connsiteX62" fmla="*/ 4093029 w 4673600"/>
                <a:gd name="connsiteY62" fmla="*/ 2278743 h 2351314"/>
                <a:gd name="connsiteX63" fmla="*/ 4107543 w 4673600"/>
                <a:gd name="connsiteY63" fmla="*/ 2220686 h 2351314"/>
                <a:gd name="connsiteX64" fmla="*/ 4136572 w 4673600"/>
                <a:gd name="connsiteY64" fmla="*/ 2133600 h 2351314"/>
                <a:gd name="connsiteX65" fmla="*/ 4151086 w 4673600"/>
                <a:gd name="connsiteY65" fmla="*/ 2075543 h 2351314"/>
                <a:gd name="connsiteX66" fmla="*/ 4165600 w 4673600"/>
                <a:gd name="connsiteY66" fmla="*/ 1944914 h 2351314"/>
                <a:gd name="connsiteX67" fmla="*/ 4267200 w 4673600"/>
                <a:gd name="connsiteY67" fmla="*/ 1930400 h 2351314"/>
                <a:gd name="connsiteX68" fmla="*/ 4383315 w 4673600"/>
                <a:gd name="connsiteY68" fmla="*/ 1901372 h 2351314"/>
                <a:gd name="connsiteX69" fmla="*/ 4484915 w 4673600"/>
                <a:gd name="connsiteY69" fmla="*/ 1843314 h 2351314"/>
                <a:gd name="connsiteX70" fmla="*/ 4513943 w 4673600"/>
                <a:gd name="connsiteY70" fmla="*/ 1785257 h 2351314"/>
                <a:gd name="connsiteX71" fmla="*/ 4542972 w 4673600"/>
                <a:gd name="connsiteY71" fmla="*/ 1741714 h 2351314"/>
                <a:gd name="connsiteX72" fmla="*/ 4572000 w 4673600"/>
                <a:gd name="connsiteY72" fmla="*/ 1654629 h 2351314"/>
                <a:gd name="connsiteX73" fmla="*/ 4586515 w 4673600"/>
                <a:gd name="connsiteY73" fmla="*/ 1553029 h 2351314"/>
                <a:gd name="connsiteX74" fmla="*/ 4615543 w 4673600"/>
                <a:gd name="connsiteY74" fmla="*/ 1509486 h 2351314"/>
                <a:gd name="connsiteX75" fmla="*/ 4644572 w 4673600"/>
                <a:gd name="connsiteY75" fmla="*/ 1393372 h 2351314"/>
                <a:gd name="connsiteX76" fmla="*/ 4659086 w 4673600"/>
                <a:gd name="connsiteY76" fmla="*/ 1190172 h 2351314"/>
                <a:gd name="connsiteX77" fmla="*/ 4673600 w 4673600"/>
                <a:gd name="connsiteY77" fmla="*/ 1074057 h 2351314"/>
                <a:gd name="connsiteX78" fmla="*/ 4659086 w 4673600"/>
                <a:gd name="connsiteY78" fmla="*/ 711200 h 2351314"/>
                <a:gd name="connsiteX79" fmla="*/ 4630057 w 4673600"/>
                <a:gd name="connsiteY79" fmla="*/ 624114 h 2351314"/>
                <a:gd name="connsiteX80" fmla="*/ 4557486 w 4673600"/>
                <a:gd name="connsiteY80" fmla="*/ 537029 h 2351314"/>
                <a:gd name="connsiteX81" fmla="*/ 4499429 w 4673600"/>
                <a:gd name="connsiteY81" fmla="*/ 493486 h 2351314"/>
                <a:gd name="connsiteX82" fmla="*/ 4426857 w 4673600"/>
                <a:gd name="connsiteY82" fmla="*/ 420914 h 2351314"/>
                <a:gd name="connsiteX83" fmla="*/ 4397829 w 4673600"/>
                <a:gd name="connsiteY83" fmla="*/ 319314 h 2351314"/>
                <a:gd name="connsiteX84" fmla="*/ 4339772 w 4673600"/>
                <a:gd name="connsiteY84" fmla="*/ 275772 h 2351314"/>
                <a:gd name="connsiteX85" fmla="*/ 4267200 w 4673600"/>
                <a:gd name="connsiteY85" fmla="*/ 203200 h 2351314"/>
                <a:gd name="connsiteX86" fmla="*/ 4136572 w 4673600"/>
                <a:gd name="connsiteY86" fmla="*/ 116114 h 2351314"/>
                <a:gd name="connsiteX87" fmla="*/ 3962400 w 4673600"/>
                <a:gd name="connsiteY87" fmla="*/ 87086 h 2351314"/>
                <a:gd name="connsiteX88" fmla="*/ 3860800 w 4673600"/>
                <a:gd name="connsiteY88" fmla="*/ 58057 h 2351314"/>
                <a:gd name="connsiteX89" fmla="*/ 3614057 w 4673600"/>
                <a:gd name="connsiteY89" fmla="*/ 14514 h 2351314"/>
                <a:gd name="connsiteX90" fmla="*/ 3556000 w 4673600"/>
                <a:gd name="connsiteY90" fmla="*/ 0 h 2351314"/>
                <a:gd name="connsiteX91" fmla="*/ 3367315 w 4673600"/>
                <a:gd name="connsiteY91" fmla="*/ 29029 h 2351314"/>
                <a:gd name="connsiteX92" fmla="*/ 3236686 w 4673600"/>
                <a:gd name="connsiteY92" fmla="*/ 101600 h 2351314"/>
                <a:gd name="connsiteX93" fmla="*/ 2844800 w 4673600"/>
                <a:gd name="connsiteY93" fmla="*/ 101600 h 2351314"/>
                <a:gd name="connsiteX94" fmla="*/ 2902857 w 4673600"/>
                <a:gd name="connsiteY94" fmla="*/ 72572 h 2351314"/>
                <a:gd name="connsiteX0" fmla="*/ 2902857 w 4673600"/>
                <a:gd name="connsiteY0" fmla="*/ 72572 h 2351314"/>
                <a:gd name="connsiteX1" fmla="*/ 2627086 w 4673600"/>
                <a:gd name="connsiteY1" fmla="*/ 101600 h 2351314"/>
                <a:gd name="connsiteX2" fmla="*/ 2583543 w 4673600"/>
                <a:gd name="connsiteY2" fmla="*/ 116114 h 2351314"/>
                <a:gd name="connsiteX3" fmla="*/ 2452915 w 4673600"/>
                <a:gd name="connsiteY3" fmla="*/ 217714 h 2351314"/>
                <a:gd name="connsiteX4" fmla="*/ 2394857 w 4673600"/>
                <a:gd name="connsiteY4" fmla="*/ 304800 h 2351314"/>
                <a:gd name="connsiteX5" fmla="*/ 2351315 w 4673600"/>
                <a:gd name="connsiteY5" fmla="*/ 391886 h 2351314"/>
                <a:gd name="connsiteX6" fmla="*/ 2307772 w 4673600"/>
                <a:gd name="connsiteY6" fmla="*/ 420914 h 2351314"/>
                <a:gd name="connsiteX7" fmla="*/ 2032000 w 4673600"/>
                <a:gd name="connsiteY7" fmla="*/ 449943 h 2351314"/>
                <a:gd name="connsiteX8" fmla="*/ 1901372 w 4673600"/>
                <a:gd name="connsiteY8" fmla="*/ 478972 h 2351314"/>
                <a:gd name="connsiteX9" fmla="*/ 1814286 w 4673600"/>
                <a:gd name="connsiteY9" fmla="*/ 508000 h 2351314"/>
                <a:gd name="connsiteX10" fmla="*/ 1770743 w 4673600"/>
                <a:gd name="connsiteY10" fmla="*/ 522514 h 2351314"/>
                <a:gd name="connsiteX11" fmla="*/ 1727200 w 4673600"/>
                <a:gd name="connsiteY11" fmla="*/ 537029 h 2351314"/>
                <a:gd name="connsiteX12" fmla="*/ 1698172 w 4673600"/>
                <a:gd name="connsiteY12" fmla="*/ 580572 h 2351314"/>
                <a:gd name="connsiteX13" fmla="*/ 1640115 w 4673600"/>
                <a:gd name="connsiteY13" fmla="*/ 609600 h 2351314"/>
                <a:gd name="connsiteX14" fmla="*/ 1277257 w 4673600"/>
                <a:gd name="connsiteY14" fmla="*/ 624114 h 2351314"/>
                <a:gd name="connsiteX15" fmla="*/ 1190172 w 4673600"/>
                <a:gd name="connsiteY15" fmla="*/ 653143 h 2351314"/>
                <a:gd name="connsiteX16" fmla="*/ 1146629 w 4673600"/>
                <a:gd name="connsiteY16" fmla="*/ 682172 h 2351314"/>
                <a:gd name="connsiteX17" fmla="*/ 1059543 w 4673600"/>
                <a:gd name="connsiteY17" fmla="*/ 754743 h 2351314"/>
                <a:gd name="connsiteX18" fmla="*/ 1016000 w 4673600"/>
                <a:gd name="connsiteY18" fmla="*/ 769257 h 2351314"/>
                <a:gd name="connsiteX19" fmla="*/ 928915 w 4673600"/>
                <a:gd name="connsiteY19" fmla="*/ 827314 h 2351314"/>
                <a:gd name="connsiteX20" fmla="*/ 870857 w 4673600"/>
                <a:gd name="connsiteY20" fmla="*/ 914400 h 2351314"/>
                <a:gd name="connsiteX21" fmla="*/ 841829 w 4673600"/>
                <a:gd name="connsiteY21" fmla="*/ 1001486 h 2351314"/>
                <a:gd name="connsiteX22" fmla="*/ 827315 w 4673600"/>
                <a:gd name="connsiteY22" fmla="*/ 1074057 h 2351314"/>
                <a:gd name="connsiteX23" fmla="*/ 769257 w 4673600"/>
                <a:gd name="connsiteY23" fmla="*/ 1088572 h 2351314"/>
                <a:gd name="connsiteX24" fmla="*/ 696686 w 4673600"/>
                <a:gd name="connsiteY24" fmla="*/ 1117600 h 2351314"/>
                <a:gd name="connsiteX25" fmla="*/ 449943 w 4673600"/>
                <a:gd name="connsiteY25" fmla="*/ 1161143 h 2351314"/>
                <a:gd name="connsiteX26" fmla="*/ 290286 w 4673600"/>
                <a:gd name="connsiteY26" fmla="*/ 1204686 h 2351314"/>
                <a:gd name="connsiteX27" fmla="*/ 217715 w 4673600"/>
                <a:gd name="connsiteY27" fmla="*/ 1248229 h 2351314"/>
                <a:gd name="connsiteX28" fmla="*/ 159657 w 4673600"/>
                <a:gd name="connsiteY28" fmla="*/ 1291772 h 2351314"/>
                <a:gd name="connsiteX29" fmla="*/ 101600 w 4673600"/>
                <a:gd name="connsiteY29" fmla="*/ 1320800 h 2351314"/>
                <a:gd name="connsiteX30" fmla="*/ 29029 w 4673600"/>
                <a:gd name="connsiteY30" fmla="*/ 1422400 h 2351314"/>
                <a:gd name="connsiteX31" fmla="*/ 0 w 4673600"/>
                <a:gd name="connsiteY31" fmla="*/ 1509486 h 2351314"/>
                <a:gd name="connsiteX32" fmla="*/ 14515 w 4673600"/>
                <a:gd name="connsiteY32" fmla="*/ 1872343 h 2351314"/>
                <a:gd name="connsiteX33" fmla="*/ 101600 w 4673600"/>
                <a:gd name="connsiteY33" fmla="*/ 1944914 h 2351314"/>
                <a:gd name="connsiteX34" fmla="*/ 145143 w 4673600"/>
                <a:gd name="connsiteY34" fmla="*/ 1988457 h 2351314"/>
                <a:gd name="connsiteX35" fmla="*/ 493486 w 4673600"/>
                <a:gd name="connsiteY35" fmla="*/ 2032000 h 2351314"/>
                <a:gd name="connsiteX36" fmla="*/ 537029 w 4673600"/>
                <a:gd name="connsiteY36" fmla="*/ 2046514 h 2351314"/>
                <a:gd name="connsiteX37" fmla="*/ 580572 w 4673600"/>
                <a:gd name="connsiteY37" fmla="*/ 2075543 h 2351314"/>
                <a:gd name="connsiteX38" fmla="*/ 870857 w 4673600"/>
                <a:gd name="connsiteY38" fmla="*/ 2104572 h 2351314"/>
                <a:gd name="connsiteX39" fmla="*/ 1219200 w 4673600"/>
                <a:gd name="connsiteY39" fmla="*/ 2090057 h 2351314"/>
                <a:gd name="connsiteX40" fmla="*/ 1262743 w 4673600"/>
                <a:gd name="connsiteY40" fmla="*/ 2061029 h 2351314"/>
                <a:gd name="connsiteX41" fmla="*/ 1306286 w 4673600"/>
                <a:gd name="connsiteY41" fmla="*/ 2046514 h 2351314"/>
                <a:gd name="connsiteX42" fmla="*/ 1407886 w 4673600"/>
                <a:gd name="connsiteY42" fmla="*/ 2090057 h 2351314"/>
                <a:gd name="connsiteX43" fmla="*/ 1436915 w 4673600"/>
                <a:gd name="connsiteY43" fmla="*/ 2133600 h 2351314"/>
                <a:gd name="connsiteX44" fmla="*/ 1524000 w 4673600"/>
                <a:gd name="connsiteY44" fmla="*/ 2162629 h 2351314"/>
                <a:gd name="connsiteX45" fmla="*/ 1567543 w 4673600"/>
                <a:gd name="connsiteY45" fmla="*/ 2177143 h 2351314"/>
                <a:gd name="connsiteX46" fmla="*/ 1669143 w 4673600"/>
                <a:gd name="connsiteY46" fmla="*/ 2235200 h 2351314"/>
                <a:gd name="connsiteX47" fmla="*/ 1727200 w 4673600"/>
                <a:gd name="connsiteY47" fmla="*/ 2249714 h 2351314"/>
                <a:gd name="connsiteX48" fmla="*/ 2133600 w 4673600"/>
                <a:gd name="connsiteY48" fmla="*/ 2235200 h 2351314"/>
                <a:gd name="connsiteX49" fmla="*/ 2177143 w 4673600"/>
                <a:gd name="connsiteY49" fmla="*/ 2220686 h 2351314"/>
                <a:gd name="connsiteX50" fmla="*/ 2249715 w 4673600"/>
                <a:gd name="connsiteY50" fmla="*/ 2206172 h 2351314"/>
                <a:gd name="connsiteX51" fmla="*/ 2380343 w 4673600"/>
                <a:gd name="connsiteY51" fmla="*/ 2235200 h 2351314"/>
                <a:gd name="connsiteX52" fmla="*/ 2496457 w 4673600"/>
                <a:gd name="connsiteY52" fmla="*/ 2264229 h 2351314"/>
                <a:gd name="connsiteX53" fmla="*/ 2641600 w 4673600"/>
                <a:gd name="connsiteY53" fmla="*/ 2322286 h 2351314"/>
                <a:gd name="connsiteX54" fmla="*/ 2786743 w 4673600"/>
                <a:gd name="connsiteY54" fmla="*/ 2351314 h 2351314"/>
                <a:gd name="connsiteX55" fmla="*/ 3178629 w 4673600"/>
                <a:gd name="connsiteY55" fmla="*/ 2336800 h 2351314"/>
                <a:gd name="connsiteX56" fmla="*/ 3222172 w 4673600"/>
                <a:gd name="connsiteY56" fmla="*/ 2307772 h 2351314"/>
                <a:gd name="connsiteX57" fmla="*/ 3265715 w 4673600"/>
                <a:gd name="connsiteY57" fmla="*/ 2293257 h 2351314"/>
                <a:gd name="connsiteX58" fmla="*/ 3323772 w 4673600"/>
                <a:gd name="connsiteY58" fmla="*/ 2307772 h 2351314"/>
                <a:gd name="connsiteX59" fmla="*/ 3410857 w 4673600"/>
                <a:gd name="connsiteY59" fmla="*/ 2336800 h 2351314"/>
                <a:gd name="connsiteX60" fmla="*/ 4005943 w 4673600"/>
                <a:gd name="connsiteY60" fmla="*/ 2322286 h 2351314"/>
                <a:gd name="connsiteX61" fmla="*/ 4049486 w 4673600"/>
                <a:gd name="connsiteY61" fmla="*/ 2307772 h 2351314"/>
                <a:gd name="connsiteX62" fmla="*/ 4093029 w 4673600"/>
                <a:gd name="connsiteY62" fmla="*/ 2278743 h 2351314"/>
                <a:gd name="connsiteX63" fmla="*/ 4107543 w 4673600"/>
                <a:gd name="connsiteY63" fmla="*/ 2220686 h 2351314"/>
                <a:gd name="connsiteX64" fmla="*/ 4136572 w 4673600"/>
                <a:gd name="connsiteY64" fmla="*/ 2133600 h 2351314"/>
                <a:gd name="connsiteX65" fmla="*/ 4151086 w 4673600"/>
                <a:gd name="connsiteY65" fmla="*/ 2075543 h 2351314"/>
                <a:gd name="connsiteX66" fmla="*/ 4165600 w 4673600"/>
                <a:gd name="connsiteY66" fmla="*/ 1944914 h 2351314"/>
                <a:gd name="connsiteX67" fmla="*/ 4267200 w 4673600"/>
                <a:gd name="connsiteY67" fmla="*/ 1930400 h 2351314"/>
                <a:gd name="connsiteX68" fmla="*/ 4383315 w 4673600"/>
                <a:gd name="connsiteY68" fmla="*/ 1901372 h 2351314"/>
                <a:gd name="connsiteX69" fmla="*/ 4484915 w 4673600"/>
                <a:gd name="connsiteY69" fmla="*/ 1843314 h 2351314"/>
                <a:gd name="connsiteX70" fmla="*/ 4513943 w 4673600"/>
                <a:gd name="connsiteY70" fmla="*/ 1785257 h 2351314"/>
                <a:gd name="connsiteX71" fmla="*/ 4542972 w 4673600"/>
                <a:gd name="connsiteY71" fmla="*/ 1741714 h 2351314"/>
                <a:gd name="connsiteX72" fmla="*/ 4572000 w 4673600"/>
                <a:gd name="connsiteY72" fmla="*/ 1654629 h 2351314"/>
                <a:gd name="connsiteX73" fmla="*/ 4586515 w 4673600"/>
                <a:gd name="connsiteY73" fmla="*/ 1553029 h 2351314"/>
                <a:gd name="connsiteX74" fmla="*/ 4615543 w 4673600"/>
                <a:gd name="connsiteY74" fmla="*/ 1509486 h 2351314"/>
                <a:gd name="connsiteX75" fmla="*/ 4644572 w 4673600"/>
                <a:gd name="connsiteY75" fmla="*/ 1393372 h 2351314"/>
                <a:gd name="connsiteX76" fmla="*/ 4659086 w 4673600"/>
                <a:gd name="connsiteY76" fmla="*/ 1190172 h 2351314"/>
                <a:gd name="connsiteX77" fmla="*/ 4673600 w 4673600"/>
                <a:gd name="connsiteY77" fmla="*/ 1074057 h 2351314"/>
                <a:gd name="connsiteX78" fmla="*/ 4659086 w 4673600"/>
                <a:gd name="connsiteY78" fmla="*/ 711200 h 2351314"/>
                <a:gd name="connsiteX79" fmla="*/ 4630057 w 4673600"/>
                <a:gd name="connsiteY79" fmla="*/ 624114 h 2351314"/>
                <a:gd name="connsiteX80" fmla="*/ 4557486 w 4673600"/>
                <a:gd name="connsiteY80" fmla="*/ 537029 h 2351314"/>
                <a:gd name="connsiteX81" fmla="*/ 4499429 w 4673600"/>
                <a:gd name="connsiteY81" fmla="*/ 493486 h 2351314"/>
                <a:gd name="connsiteX82" fmla="*/ 4426857 w 4673600"/>
                <a:gd name="connsiteY82" fmla="*/ 420914 h 2351314"/>
                <a:gd name="connsiteX83" fmla="*/ 4397829 w 4673600"/>
                <a:gd name="connsiteY83" fmla="*/ 319314 h 2351314"/>
                <a:gd name="connsiteX84" fmla="*/ 4339772 w 4673600"/>
                <a:gd name="connsiteY84" fmla="*/ 275772 h 2351314"/>
                <a:gd name="connsiteX85" fmla="*/ 4267200 w 4673600"/>
                <a:gd name="connsiteY85" fmla="*/ 203200 h 2351314"/>
                <a:gd name="connsiteX86" fmla="*/ 4136572 w 4673600"/>
                <a:gd name="connsiteY86" fmla="*/ 116114 h 2351314"/>
                <a:gd name="connsiteX87" fmla="*/ 3962400 w 4673600"/>
                <a:gd name="connsiteY87" fmla="*/ 87086 h 2351314"/>
                <a:gd name="connsiteX88" fmla="*/ 3860800 w 4673600"/>
                <a:gd name="connsiteY88" fmla="*/ 58057 h 2351314"/>
                <a:gd name="connsiteX89" fmla="*/ 3614057 w 4673600"/>
                <a:gd name="connsiteY89" fmla="*/ 14514 h 2351314"/>
                <a:gd name="connsiteX90" fmla="*/ 3556000 w 4673600"/>
                <a:gd name="connsiteY90" fmla="*/ 0 h 2351314"/>
                <a:gd name="connsiteX91" fmla="*/ 3367315 w 4673600"/>
                <a:gd name="connsiteY91" fmla="*/ 29029 h 2351314"/>
                <a:gd name="connsiteX92" fmla="*/ 3236686 w 4673600"/>
                <a:gd name="connsiteY92" fmla="*/ 101600 h 2351314"/>
                <a:gd name="connsiteX93" fmla="*/ 2902857 w 4673600"/>
                <a:gd name="connsiteY93" fmla="*/ 72572 h 2351314"/>
                <a:gd name="connsiteX0" fmla="*/ 2902857 w 4673600"/>
                <a:gd name="connsiteY0" fmla="*/ 72572 h 2351314"/>
                <a:gd name="connsiteX1" fmla="*/ 2627086 w 4673600"/>
                <a:gd name="connsiteY1" fmla="*/ 101600 h 2351314"/>
                <a:gd name="connsiteX2" fmla="*/ 2583543 w 4673600"/>
                <a:gd name="connsiteY2" fmla="*/ 116114 h 2351314"/>
                <a:gd name="connsiteX3" fmla="*/ 2452915 w 4673600"/>
                <a:gd name="connsiteY3" fmla="*/ 217714 h 2351314"/>
                <a:gd name="connsiteX4" fmla="*/ 2394857 w 4673600"/>
                <a:gd name="connsiteY4" fmla="*/ 304800 h 2351314"/>
                <a:gd name="connsiteX5" fmla="*/ 2351315 w 4673600"/>
                <a:gd name="connsiteY5" fmla="*/ 391886 h 2351314"/>
                <a:gd name="connsiteX6" fmla="*/ 2307772 w 4673600"/>
                <a:gd name="connsiteY6" fmla="*/ 420914 h 2351314"/>
                <a:gd name="connsiteX7" fmla="*/ 2032000 w 4673600"/>
                <a:gd name="connsiteY7" fmla="*/ 449943 h 2351314"/>
                <a:gd name="connsiteX8" fmla="*/ 1901372 w 4673600"/>
                <a:gd name="connsiteY8" fmla="*/ 478972 h 2351314"/>
                <a:gd name="connsiteX9" fmla="*/ 1814286 w 4673600"/>
                <a:gd name="connsiteY9" fmla="*/ 508000 h 2351314"/>
                <a:gd name="connsiteX10" fmla="*/ 1770743 w 4673600"/>
                <a:gd name="connsiteY10" fmla="*/ 522514 h 2351314"/>
                <a:gd name="connsiteX11" fmla="*/ 1727200 w 4673600"/>
                <a:gd name="connsiteY11" fmla="*/ 537029 h 2351314"/>
                <a:gd name="connsiteX12" fmla="*/ 1698172 w 4673600"/>
                <a:gd name="connsiteY12" fmla="*/ 580572 h 2351314"/>
                <a:gd name="connsiteX13" fmla="*/ 1640115 w 4673600"/>
                <a:gd name="connsiteY13" fmla="*/ 609600 h 2351314"/>
                <a:gd name="connsiteX14" fmla="*/ 1277257 w 4673600"/>
                <a:gd name="connsiteY14" fmla="*/ 624114 h 2351314"/>
                <a:gd name="connsiteX15" fmla="*/ 1190172 w 4673600"/>
                <a:gd name="connsiteY15" fmla="*/ 653143 h 2351314"/>
                <a:gd name="connsiteX16" fmla="*/ 1146629 w 4673600"/>
                <a:gd name="connsiteY16" fmla="*/ 682172 h 2351314"/>
                <a:gd name="connsiteX17" fmla="*/ 1059543 w 4673600"/>
                <a:gd name="connsiteY17" fmla="*/ 754743 h 2351314"/>
                <a:gd name="connsiteX18" fmla="*/ 1016000 w 4673600"/>
                <a:gd name="connsiteY18" fmla="*/ 769257 h 2351314"/>
                <a:gd name="connsiteX19" fmla="*/ 928915 w 4673600"/>
                <a:gd name="connsiteY19" fmla="*/ 827314 h 2351314"/>
                <a:gd name="connsiteX20" fmla="*/ 870857 w 4673600"/>
                <a:gd name="connsiteY20" fmla="*/ 914400 h 2351314"/>
                <a:gd name="connsiteX21" fmla="*/ 841829 w 4673600"/>
                <a:gd name="connsiteY21" fmla="*/ 1001486 h 2351314"/>
                <a:gd name="connsiteX22" fmla="*/ 827315 w 4673600"/>
                <a:gd name="connsiteY22" fmla="*/ 1074057 h 2351314"/>
                <a:gd name="connsiteX23" fmla="*/ 769257 w 4673600"/>
                <a:gd name="connsiteY23" fmla="*/ 1088572 h 2351314"/>
                <a:gd name="connsiteX24" fmla="*/ 696686 w 4673600"/>
                <a:gd name="connsiteY24" fmla="*/ 1117600 h 2351314"/>
                <a:gd name="connsiteX25" fmla="*/ 449943 w 4673600"/>
                <a:gd name="connsiteY25" fmla="*/ 1161143 h 2351314"/>
                <a:gd name="connsiteX26" fmla="*/ 290286 w 4673600"/>
                <a:gd name="connsiteY26" fmla="*/ 1204686 h 2351314"/>
                <a:gd name="connsiteX27" fmla="*/ 217715 w 4673600"/>
                <a:gd name="connsiteY27" fmla="*/ 1248229 h 2351314"/>
                <a:gd name="connsiteX28" fmla="*/ 159657 w 4673600"/>
                <a:gd name="connsiteY28" fmla="*/ 1291772 h 2351314"/>
                <a:gd name="connsiteX29" fmla="*/ 101600 w 4673600"/>
                <a:gd name="connsiteY29" fmla="*/ 1320800 h 2351314"/>
                <a:gd name="connsiteX30" fmla="*/ 29029 w 4673600"/>
                <a:gd name="connsiteY30" fmla="*/ 1422400 h 2351314"/>
                <a:gd name="connsiteX31" fmla="*/ 0 w 4673600"/>
                <a:gd name="connsiteY31" fmla="*/ 1509486 h 2351314"/>
                <a:gd name="connsiteX32" fmla="*/ 14515 w 4673600"/>
                <a:gd name="connsiteY32" fmla="*/ 1872343 h 2351314"/>
                <a:gd name="connsiteX33" fmla="*/ 101600 w 4673600"/>
                <a:gd name="connsiteY33" fmla="*/ 1944914 h 2351314"/>
                <a:gd name="connsiteX34" fmla="*/ 145143 w 4673600"/>
                <a:gd name="connsiteY34" fmla="*/ 1988457 h 2351314"/>
                <a:gd name="connsiteX35" fmla="*/ 493486 w 4673600"/>
                <a:gd name="connsiteY35" fmla="*/ 2032000 h 2351314"/>
                <a:gd name="connsiteX36" fmla="*/ 537029 w 4673600"/>
                <a:gd name="connsiteY36" fmla="*/ 2046514 h 2351314"/>
                <a:gd name="connsiteX37" fmla="*/ 580572 w 4673600"/>
                <a:gd name="connsiteY37" fmla="*/ 2075543 h 2351314"/>
                <a:gd name="connsiteX38" fmla="*/ 870857 w 4673600"/>
                <a:gd name="connsiteY38" fmla="*/ 2104572 h 2351314"/>
                <a:gd name="connsiteX39" fmla="*/ 1219200 w 4673600"/>
                <a:gd name="connsiteY39" fmla="*/ 2090057 h 2351314"/>
                <a:gd name="connsiteX40" fmla="*/ 1262743 w 4673600"/>
                <a:gd name="connsiteY40" fmla="*/ 2061029 h 2351314"/>
                <a:gd name="connsiteX41" fmla="*/ 1306286 w 4673600"/>
                <a:gd name="connsiteY41" fmla="*/ 2046514 h 2351314"/>
                <a:gd name="connsiteX42" fmla="*/ 1407886 w 4673600"/>
                <a:gd name="connsiteY42" fmla="*/ 2090057 h 2351314"/>
                <a:gd name="connsiteX43" fmla="*/ 1436915 w 4673600"/>
                <a:gd name="connsiteY43" fmla="*/ 2133600 h 2351314"/>
                <a:gd name="connsiteX44" fmla="*/ 1524000 w 4673600"/>
                <a:gd name="connsiteY44" fmla="*/ 2162629 h 2351314"/>
                <a:gd name="connsiteX45" fmla="*/ 1567543 w 4673600"/>
                <a:gd name="connsiteY45" fmla="*/ 2177143 h 2351314"/>
                <a:gd name="connsiteX46" fmla="*/ 1669143 w 4673600"/>
                <a:gd name="connsiteY46" fmla="*/ 2235200 h 2351314"/>
                <a:gd name="connsiteX47" fmla="*/ 1727200 w 4673600"/>
                <a:gd name="connsiteY47" fmla="*/ 2249714 h 2351314"/>
                <a:gd name="connsiteX48" fmla="*/ 2133600 w 4673600"/>
                <a:gd name="connsiteY48" fmla="*/ 2235200 h 2351314"/>
                <a:gd name="connsiteX49" fmla="*/ 2177143 w 4673600"/>
                <a:gd name="connsiteY49" fmla="*/ 2220686 h 2351314"/>
                <a:gd name="connsiteX50" fmla="*/ 2249715 w 4673600"/>
                <a:gd name="connsiteY50" fmla="*/ 2206172 h 2351314"/>
                <a:gd name="connsiteX51" fmla="*/ 2380343 w 4673600"/>
                <a:gd name="connsiteY51" fmla="*/ 2235200 h 2351314"/>
                <a:gd name="connsiteX52" fmla="*/ 2496457 w 4673600"/>
                <a:gd name="connsiteY52" fmla="*/ 2264229 h 2351314"/>
                <a:gd name="connsiteX53" fmla="*/ 2641600 w 4673600"/>
                <a:gd name="connsiteY53" fmla="*/ 2322286 h 2351314"/>
                <a:gd name="connsiteX54" fmla="*/ 2786743 w 4673600"/>
                <a:gd name="connsiteY54" fmla="*/ 2351314 h 2351314"/>
                <a:gd name="connsiteX55" fmla="*/ 3178629 w 4673600"/>
                <a:gd name="connsiteY55" fmla="*/ 2336800 h 2351314"/>
                <a:gd name="connsiteX56" fmla="*/ 3222172 w 4673600"/>
                <a:gd name="connsiteY56" fmla="*/ 2307772 h 2351314"/>
                <a:gd name="connsiteX57" fmla="*/ 3265715 w 4673600"/>
                <a:gd name="connsiteY57" fmla="*/ 2293257 h 2351314"/>
                <a:gd name="connsiteX58" fmla="*/ 3323772 w 4673600"/>
                <a:gd name="connsiteY58" fmla="*/ 2307772 h 2351314"/>
                <a:gd name="connsiteX59" fmla="*/ 3410857 w 4673600"/>
                <a:gd name="connsiteY59" fmla="*/ 2336800 h 2351314"/>
                <a:gd name="connsiteX60" fmla="*/ 4005943 w 4673600"/>
                <a:gd name="connsiteY60" fmla="*/ 2322286 h 2351314"/>
                <a:gd name="connsiteX61" fmla="*/ 4049486 w 4673600"/>
                <a:gd name="connsiteY61" fmla="*/ 2307772 h 2351314"/>
                <a:gd name="connsiteX62" fmla="*/ 4093029 w 4673600"/>
                <a:gd name="connsiteY62" fmla="*/ 2278743 h 2351314"/>
                <a:gd name="connsiteX63" fmla="*/ 4107543 w 4673600"/>
                <a:gd name="connsiteY63" fmla="*/ 2220686 h 2351314"/>
                <a:gd name="connsiteX64" fmla="*/ 4136572 w 4673600"/>
                <a:gd name="connsiteY64" fmla="*/ 2133600 h 2351314"/>
                <a:gd name="connsiteX65" fmla="*/ 4151086 w 4673600"/>
                <a:gd name="connsiteY65" fmla="*/ 2075543 h 2351314"/>
                <a:gd name="connsiteX66" fmla="*/ 4267200 w 4673600"/>
                <a:gd name="connsiteY66" fmla="*/ 1930400 h 2351314"/>
                <a:gd name="connsiteX67" fmla="*/ 4383315 w 4673600"/>
                <a:gd name="connsiteY67" fmla="*/ 1901372 h 2351314"/>
                <a:gd name="connsiteX68" fmla="*/ 4484915 w 4673600"/>
                <a:gd name="connsiteY68" fmla="*/ 1843314 h 2351314"/>
                <a:gd name="connsiteX69" fmla="*/ 4513943 w 4673600"/>
                <a:gd name="connsiteY69" fmla="*/ 1785257 h 2351314"/>
                <a:gd name="connsiteX70" fmla="*/ 4542972 w 4673600"/>
                <a:gd name="connsiteY70" fmla="*/ 1741714 h 2351314"/>
                <a:gd name="connsiteX71" fmla="*/ 4572000 w 4673600"/>
                <a:gd name="connsiteY71" fmla="*/ 1654629 h 2351314"/>
                <a:gd name="connsiteX72" fmla="*/ 4586515 w 4673600"/>
                <a:gd name="connsiteY72" fmla="*/ 1553029 h 2351314"/>
                <a:gd name="connsiteX73" fmla="*/ 4615543 w 4673600"/>
                <a:gd name="connsiteY73" fmla="*/ 1509486 h 2351314"/>
                <a:gd name="connsiteX74" fmla="*/ 4644572 w 4673600"/>
                <a:gd name="connsiteY74" fmla="*/ 1393372 h 2351314"/>
                <a:gd name="connsiteX75" fmla="*/ 4659086 w 4673600"/>
                <a:gd name="connsiteY75" fmla="*/ 1190172 h 2351314"/>
                <a:gd name="connsiteX76" fmla="*/ 4673600 w 4673600"/>
                <a:gd name="connsiteY76" fmla="*/ 1074057 h 2351314"/>
                <a:gd name="connsiteX77" fmla="*/ 4659086 w 4673600"/>
                <a:gd name="connsiteY77" fmla="*/ 711200 h 2351314"/>
                <a:gd name="connsiteX78" fmla="*/ 4630057 w 4673600"/>
                <a:gd name="connsiteY78" fmla="*/ 624114 h 2351314"/>
                <a:gd name="connsiteX79" fmla="*/ 4557486 w 4673600"/>
                <a:gd name="connsiteY79" fmla="*/ 537029 h 2351314"/>
                <a:gd name="connsiteX80" fmla="*/ 4499429 w 4673600"/>
                <a:gd name="connsiteY80" fmla="*/ 493486 h 2351314"/>
                <a:gd name="connsiteX81" fmla="*/ 4426857 w 4673600"/>
                <a:gd name="connsiteY81" fmla="*/ 420914 h 2351314"/>
                <a:gd name="connsiteX82" fmla="*/ 4397829 w 4673600"/>
                <a:gd name="connsiteY82" fmla="*/ 319314 h 2351314"/>
                <a:gd name="connsiteX83" fmla="*/ 4339772 w 4673600"/>
                <a:gd name="connsiteY83" fmla="*/ 275772 h 2351314"/>
                <a:gd name="connsiteX84" fmla="*/ 4267200 w 4673600"/>
                <a:gd name="connsiteY84" fmla="*/ 203200 h 2351314"/>
                <a:gd name="connsiteX85" fmla="*/ 4136572 w 4673600"/>
                <a:gd name="connsiteY85" fmla="*/ 116114 h 2351314"/>
                <a:gd name="connsiteX86" fmla="*/ 3962400 w 4673600"/>
                <a:gd name="connsiteY86" fmla="*/ 87086 h 2351314"/>
                <a:gd name="connsiteX87" fmla="*/ 3860800 w 4673600"/>
                <a:gd name="connsiteY87" fmla="*/ 58057 h 2351314"/>
                <a:gd name="connsiteX88" fmla="*/ 3614057 w 4673600"/>
                <a:gd name="connsiteY88" fmla="*/ 14514 h 2351314"/>
                <a:gd name="connsiteX89" fmla="*/ 3556000 w 4673600"/>
                <a:gd name="connsiteY89" fmla="*/ 0 h 2351314"/>
                <a:gd name="connsiteX90" fmla="*/ 3367315 w 4673600"/>
                <a:gd name="connsiteY90" fmla="*/ 29029 h 2351314"/>
                <a:gd name="connsiteX91" fmla="*/ 3236686 w 4673600"/>
                <a:gd name="connsiteY91" fmla="*/ 101600 h 2351314"/>
                <a:gd name="connsiteX92" fmla="*/ 2902857 w 4673600"/>
                <a:gd name="connsiteY92" fmla="*/ 72572 h 2351314"/>
                <a:gd name="connsiteX0" fmla="*/ 2902857 w 4673600"/>
                <a:gd name="connsiteY0" fmla="*/ 72572 h 2351314"/>
                <a:gd name="connsiteX1" fmla="*/ 2627086 w 4673600"/>
                <a:gd name="connsiteY1" fmla="*/ 101600 h 2351314"/>
                <a:gd name="connsiteX2" fmla="*/ 2583543 w 4673600"/>
                <a:gd name="connsiteY2" fmla="*/ 116114 h 2351314"/>
                <a:gd name="connsiteX3" fmla="*/ 2452915 w 4673600"/>
                <a:gd name="connsiteY3" fmla="*/ 217714 h 2351314"/>
                <a:gd name="connsiteX4" fmla="*/ 2394857 w 4673600"/>
                <a:gd name="connsiteY4" fmla="*/ 304800 h 2351314"/>
                <a:gd name="connsiteX5" fmla="*/ 2351315 w 4673600"/>
                <a:gd name="connsiteY5" fmla="*/ 391886 h 2351314"/>
                <a:gd name="connsiteX6" fmla="*/ 2307772 w 4673600"/>
                <a:gd name="connsiteY6" fmla="*/ 420914 h 2351314"/>
                <a:gd name="connsiteX7" fmla="*/ 2032000 w 4673600"/>
                <a:gd name="connsiteY7" fmla="*/ 449943 h 2351314"/>
                <a:gd name="connsiteX8" fmla="*/ 1901372 w 4673600"/>
                <a:gd name="connsiteY8" fmla="*/ 478972 h 2351314"/>
                <a:gd name="connsiteX9" fmla="*/ 1814286 w 4673600"/>
                <a:gd name="connsiteY9" fmla="*/ 508000 h 2351314"/>
                <a:gd name="connsiteX10" fmla="*/ 1770743 w 4673600"/>
                <a:gd name="connsiteY10" fmla="*/ 522514 h 2351314"/>
                <a:gd name="connsiteX11" fmla="*/ 1727200 w 4673600"/>
                <a:gd name="connsiteY11" fmla="*/ 537029 h 2351314"/>
                <a:gd name="connsiteX12" fmla="*/ 1698172 w 4673600"/>
                <a:gd name="connsiteY12" fmla="*/ 580572 h 2351314"/>
                <a:gd name="connsiteX13" fmla="*/ 1640115 w 4673600"/>
                <a:gd name="connsiteY13" fmla="*/ 609600 h 2351314"/>
                <a:gd name="connsiteX14" fmla="*/ 1277257 w 4673600"/>
                <a:gd name="connsiteY14" fmla="*/ 624114 h 2351314"/>
                <a:gd name="connsiteX15" fmla="*/ 1190172 w 4673600"/>
                <a:gd name="connsiteY15" fmla="*/ 653143 h 2351314"/>
                <a:gd name="connsiteX16" fmla="*/ 1146629 w 4673600"/>
                <a:gd name="connsiteY16" fmla="*/ 682172 h 2351314"/>
                <a:gd name="connsiteX17" fmla="*/ 1059543 w 4673600"/>
                <a:gd name="connsiteY17" fmla="*/ 754743 h 2351314"/>
                <a:gd name="connsiteX18" fmla="*/ 1016000 w 4673600"/>
                <a:gd name="connsiteY18" fmla="*/ 769257 h 2351314"/>
                <a:gd name="connsiteX19" fmla="*/ 928915 w 4673600"/>
                <a:gd name="connsiteY19" fmla="*/ 827314 h 2351314"/>
                <a:gd name="connsiteX20" fmla="*/ 870857 w 4673600"/>
                <a:gd name="connsiteY20" fmla="*/ 914400 h 2351314"/>
                <a:gd name="connsiteX21" fmla="*/ 841829 w 4673600"/>
                <a:gd name="connsiteY21" fmla="*/ 1001486 h 2351314"/>
                <a:gd name="connsiteX22" fmla="*/ 827315 w 4673600"/>
                <a:gd name="connsiteY22" fmla="*/ 1074057 h 2351314"/>
                <a:gd name="connsiteX23" fmla="*/ 769257 w 4673600"/>
                <a:gd name="connsiteY23" fmla="*/ 1088572 h 2351314"/>
                <a:gd name="connsiteX24" fmla="*/ 696686 w 4673600"/>
                <a:gd name="connsiteY24" fmla="*/ 1117600 h 2351314"/>
                <a:gd name="connsiteX25" fmla="*/ 449943 w 4673600"/>
                <a:gd name="connsiteY25" fmla="*/ 1161143 h 2351314"/>
                <a:gd name="connsiteX26" fmla="*/ 290286 w 4673600"/>
                <a:gd name="connsiteY26" fmla="*/ 1204686 h 2351314"/>
                <a:gd name="connsiteX27" fmla="*/ 217715 w 4673600"/>
                <a:gd name="connsiteY27" fmla="*/ 1248229 h 2351314"/>
                <a:gd name="connsiteX28" fmla="*/ 159657 w 4673600"/>
                <a:gd name="connsiteY28" fmla="*/ 1291772 h 2351314"/>
                <a:gd name="connsiteX29" fmla="*/ 101600 w 4673600"/>
                <a:gd name="connsiteY29" fmla="*/ 1320800 h 2351314"/>
                <a:gd name="connsiteX30" fmla="*/ 29029 w 4673600"/>
                <a:gd name="connsiteY30" fmla="*/ 1422400 h 2351314"/>
                <a:gd name="connsiteX31" fmla="*/ 0 w 4673600"/>
                <a:gd name="connsiteY31" fmla="*/ 1509486 h 2351314"/>
                <a:gd name="connsiteX32" fmla="*/ 14515 w 4673600"/>
                <a:gd name="connsiteY32" fmla="*/ 1872343 h 2351314"/>
                <a:gd name="connsiteX33" fmla="*/ 101600 w 4673600"/>
                <a:gd name="connsiteY33" fmla="*/ 1944914 h 2351314"/>
                <a:gd name="connsiteX34" fmla="*/ 145143 w 4673600"/>
                <a:gd name="connsiteY34" fmla="*/ 1988457 h 2351314"/>
                <a:gd name="connsiteX35" fmla="*/ 493486 w 4673600"/>
                <a:gd name="connsiteY35" fmla="*/ 2032000 h 2351314"/>
                <a:gd name="connsiteX36" fmla="*/ 537029 w 4673600"/>
                <a:gd name="connsiteY36" fmla="*/ 2046514 h 2351314"/>
                <a:gd name="connsiteX37" fmla="*/ 580572 w 4673600"/>
                <a:gd name="connsiteY37" fmla="*/ 2075543 h 2351314"/>
                <a:gd name="connsiteX38" fmla="*/ 870857 w 4673600"/>
                <a:gd name="connsiteY38" fmla="*/ 2104572 h 2351314"/>
                <a:gd name="connsiteX39" fmla="*/ 1219200 w 4673600"/>
                <a:gd name="connsiteY39" fmla="*/ 2090057 h 2351314"/>
                <a:gd name="connsiteX40" fmla="*/ 1262743 w 4673600"/>
                <a:gd name="connsiteY40" fmla="*/ 2061029 h 2351314"/>
                <a:gd name="connsiteX41" fmla="*/ 1306286 w 4673600"/>
                <a:gd name="connsiteY41" fmla="*/ 2046514 h 2351314"/>
                <a:gd name="connsiteX42" fmla="*/ 1407886 w 4673600"/>
                <a:gd name="connsiteY42" fmla="*/ 2090057 h 2351314"/>
                <a:gd name="connsiteX43" fmla="*/ 1436915 w 4673600"/>
                <a:gd name="connsiteY43" fmla="*/ 2133600 h 2351314"/>
                <a:gd name="connsiteX44" fmla="*/ 1524000 w 4673600"/>
                <a:gd name="connsiteY44" fmla="*/ 2162629 h 2351314"/>
                <a:gd name="connsiteX45" fmla="*/ 1567543 w 4673600"/>
                <a:gd name="connsiteY45" fmla="*/ 2177143 h 2351314"/>
                <a:gd name="connsiteX46" fmla="*/ 1669143 w 4673600"/>
                <a:gd name="connsiteY46" fmla="*/ 2235200 h 2351314"/>
                <a:gd name="connsiteX47" fmla="*/ 1727200 w 4673600"/>
                <a:gd name="connsiteY47" fmla="*/ 2249714 h 2351314"/>
                <a:gd name="connsiteX48" fmla="*/ 2133600 w 4673600"/>
                <a:gd name="connsiteY48" fmla="*/ 2235200 h 2351314"/>
                <a:gd name="connsiteX49" fmla="*/ 2177143 w 4673600"/>
                <a:gd name="connsiteY49" fmla="*/ 2220686 h 2351314"/>
                <a:gd name="connsiteX50" fmla="*/ 2249715 w 4673600"/>
                <a:gd name="connsiteY50" fmla="*/ 2206172 h 2351314"/>
                <a:gd name="connsiteX51" fmla="*/ 2380343 w 4673600"/>
                <a:gd name="connsiteY51" fmla="*/ 2235200 h 2351314"/>
                <a:gd name="connsiteX52" fmla="*/ 2496457 w 4673600"/>
                <a:gd name="connsiteY52" fmla="*/ 2264229 h 2351314"/>
                <a:gd name="connsiteX53" fmla="*/ 2641600 w 4673600"/>
                <a:gd name="connsiteY53" fmla="*/ 2322286 h 2351314"/>
                <a:gd name="connsiteX54" fmla="*/ 2786743 w 4673600"/>
                <a:gd name="connsiteY54" fmla="*/ 2351314 h 2351314"/>
                <a:gd name="connsiteX55" fmla="*/ 3178629 w 4673600"/>
                <a:gd name="connsiteY55" fmla="*/ 2336800 h 2351314"/>
                <a:gd name="connsiteX56" fmla="*/ 3222172 w 4673600"/>
                <a:gd name="connsiteY56" fmla="*/ 2307772 h 2351314"/>
                <a:gd name="connsiteX57" fmla="*/ 3265715 w 4673600"/>
                <a:gd name="connsiteY57" fmla="*/ 2293257 h 2351314"/>
                <a:gd name="connsiteX58" fmla="*/ 3323772 w 4673600"/>
                <a:gd name="connsiteY58" fmla="*/ 2307772 h 2351314"/>
                <a:gd name="connsiteX59" fmla="*/ 3410857 w 4673600"/>
                <a:gd name="connsiteY59" fmla="*/ 2336800 h 2351314"/>
                <a:gd name="connsiteX60" fmla="*/ 4005943 w 4673600"/>
                <a:gd name="connsiteY60" fmla="*/ 2322286 h 2351314"/>
                <a:gd name="connsiteX61" fmla="*/ 4049486 w 4673600"/>
                <a:gd name="connsiteY61" fmla="*/ 2307772 h 2351314"/>
                <a:gd name="connsiteX62" fmla="*/ 4093029 w 4673600"/>
                <a:gd name="connsiteY62" fmla="*/ 2278743 h 2351314"/>
                <a:gd name="connsiteX63" fmla="*/ 4107543 w 4673600"/>
                <a:gd name="connsiteY63" fmla="*/ 2220686 h 2351314"/>
                <a:gd name="connsiteX64" fmla="*/ 4136572 w 4673600"/>
                <a:gd name="connsiteY64" fmla="*/ 2133600 h 2351314"/>
                <a:gd name="connsiteX65" fmla="*/ 4151086 w 4673600"/>
                <a:gd name="connsiteY65" fmla="*/ 2075543 h 2351314"/>
                <a:gd name="connsiteX66" fmla="*/ 4229100 w 4673600"/>
                <a:gd name="connsiteY66" fmla="*/ 1955800 h 2351314"/>
                <a:gd name="connsiteX67" fmla="*/ 4383315 w 4673600"/>
                <a:gd name="connsiteY67" fmla="*/ 1901372 h 2351314"/>
                <a:gd name="connsiteX68" fmla="*/ 4484915 w 4673600"/>
                <a:gd name="connsiteY68" fmla="*/ 1843314 h 2351314"/>
                <a:gd name="connsiteX69" fmla="*/ 4513943 w 4673600"/>
                <a:gd name="connsiteY69" fmla="*/ 1785257 h 2351314"/>
                <a:gd name="connsiteX70" fmla="*/ 4542972 w 4673600"/>
                <a:gd name="connsiteY70" fmla="*/ 1741714 h 2351314"/>
                <a:gd name="connsiteX71" fmla="*/ 4572000 w 4673600"/>
                <a:gd name="connsiteY71" fmla="*/ 1654629 h 2351314"/>
                <a:gd name="connsiteX72" fmla="*/ 4586515 w 4673600"/>
                <a:gd name="connsiteY72" fmla="*/ 1553029 h 2351314"/>
                <a:gd name="connsiteX73" fmla="*/ 4615543 w 4673600"/>
                <a:gd name="connsiteY73" fmla="*/ 1509486 h 2351314"/>
                <a:gd name="connsiteX74" fmla="*/ 4644572 w 4673600"/>
                <a:gd name="connsiteY74" fmla="*/ 1393372 h 2351314"/>
                <a:gd name="connsiteX75" fmla="*/ 4659086 w 4673600"/>
                <a:gd name="connsiteY75" fmla="*/ 1190172 h 2351314"/>
                <a:gd name="connsiteX76" fmla="*/ 4673600 w 4673600"/>
                <a:gd name="connsiteY76" fmla="*/ 1074057 h 2351314"/>
                <a:gd name="connsiteX77" fmla="*/ 4659086 w 4673600"/>
                <a:gd name="connsiteY77" fmla="*/ 711200 h 2351314"/>
                <a:gd name="connsiteX78" fmla="*/ 4630057 w 4673600"/>
                <a:gd name="connsiteY78" fmla="*/ 624114 h 2351314"/>
                <a:gd name="connsiteX79" fmla="*/ 4557486 w 4673600"/>
                <a:gd name="connsiteY79" fmla="*/ 537029 h 2351314"/>
                <a:gd name="connsiteX80" fmla="*/ 4499429 w 4673600"/>
                <a:gd name="connsiteY80" fmla="*/ 493486 h 2351314"/>
                <a:gd name="connsiteX81" fmla="*/ 4426857 w 4673600"/>
                <a:gd name="connsiteY81" fmla="*/ 420914 h 2351314"/>
                <a:gd name="connsiteX82" fmla="*/ 4397829 w 4673600"/>
                <a:gd name="connsiteY82" fmla="*/ 319314 h 2351314"/>
                <a:gd name="connsiteX83" fmla="*/ 4339772 w 4673600"/>
                <a:gd name="connsiteY83" fmla="*/ 275772 h 2351314"/>
                <a:gd name="connsiteX84" fmla="*/ 4267200 w 4673600"/>
                <a:gd name="connsiteY84" fmla="*/ 203200 h 2351314"/>
                <a:gd name="connsiteX85" fmla="*/ 4136572 w 4673600"/>
                <a:gd name="connsiteY85" fmla="*/ 116114 h 2351314"/>
                <a:gd name="connsiteX86" fmla="*/ 3962400 w 4673600"/>
                <a:gd name="connsiteY86" fmla="*/ 87086 h 2351314"/>
                <a:gd name="connsiteX87" fmla="*/ 3860800 w 4673600"/>
                <a:gd name="connsiteY87" fmla="*/ 58057 h 2351314"/>
                <a:gd name="connsiteX88" fmla="*/ 3614057 w 4673600"/>
                <a:gd name="connsiteY88" fmla="*/ 14514 h 2351314"/>
                <a:gd name="connsiteX89" fmla="*/ 3556000 w 4673600"/>
                <a:gd name="connsiteY89" fmla="*/ 0 h 2351314"/>
                <a:gd name="connsiteX90" fmla="*/ 3367315 w 4673600"/>
                <a:gd name="connsiteY90" fmla="*/ 29029 h 2351314"/>
                <a:gd name="connsiteX91" fmla="*/ 3236686 w 4673600"/>
                <a:gd name="connsiteY91" fmla="*/ 101600 h 2351314"/>
                <a:gd name="connsiteX92" fmla="*/ 2902857 w 4673600"/>
                <a:gd name="connsiteY92" fmla="*/ 72572 h 2351314"/>
                <a:gd name="connsiteX0" fmla="*/ 2902857 w 4673600"/>
                <a:gd name="connsiteY0" fmla="*/ 72572 h 2351314"/>
                <a:gd name="connsiteX1" fmla="*/ 2627086 w 4673600"/>
                <a:gd name="connsiteY1" fmla="*/ 101600 h 2351314"/>
                <a:gd name="connsiteX2" fmla="*/ 2583543 w 4673600"/>
                <a:gd name="connsiteY2" fmla="*/ 116114 h 2351314"/>
                <a:gd name="connsiteX3" fmla="*/ 2452915 w 4673600"/>
                <a:gd name="connsiteY3" fmla="*/ 217714 h 2351314"/>
                <a:gd name="connsiteX4" fmla="*/ 2394857 w 4673600"/>
                <a:gd name="connsiteY4" fmla="*/ 304800 h 2351314"/>
                <a:gd name="connsiteX5" fmla="*/ 2351315 w 4673600"/>
                <a:gd name="connsiteY5" fmla="*/ 391886 h 2351314"/>
                <a:gd name="connsiteX6" fmla="*/ 2307772 w 4673600"/>
                <a:gd name="connsiteY6" fmla="*/ 420914 h 2351314"/>
                <a:gd name="connsiteX7" fmla="*/ 2032000 w 4673600"/>
                <a:gd name="connsiteY7" fmla="*/ 449943 h 2351314"/>
                <a:gd name="connsiteX8" fmla="*/ 1901372 w 4673600"/>
                <a:gd name="connsiteY8" fmla="*/ 478972 h 2351314"/>
                <a:gd name="connsiteX9" fmla="*/ 1814286 w 4673600"/>
                <a:gd name="connsiteY9" fmla="*/ 508000 h 2351314"/>
                <a:gd name="connsiteX10" fmla="*/ 1770743 w 4673600"/>
                <a:gd name="connsiteY10" fmla="*/ 522514 h 2351314"/>
                <a:gd name="connsiteX11" fmla="*/ 1727200 w 4673600"/>
                <a:gd name="connsiteY11" fmla="*/ 537029 h 2351314"/>
                <a:gd name="connsiteX12" fmla="*/ 1698172 w 4673600"/>
                <a:gd name="connsiteY12" fmla="*/ 580572 h 2351314"/>
                <a:gd name="connsiteX13" fmla="*/ 1640115 w 4673600"/>
                <a:gd name="connsiteY13" fmla="*/ 609600 h 2351314"/>
                <a:gd name="connsiteX14" fmla="*/ 1277257 w 4673600"/>
                <a:gd name="connsiteY14" fmla="*/ 624114 h 2351314"/>
                <a:gd name="connsiteX15" fmla="*/ 1190172 w 4673600"/>
                <a:gd name="connsiteY15" fmla="*/ 653143 h 2351314"/>
                <a:gd name="connsiteX16" fmla="*/ 1146629 w 4673600"/>
                <a:gd name="connsiteY16" fmla="*/ 682172 h 2351314"/>
                <a:gd name="connsiteX17" fmla="*/ 1040493 w 4673600"/>
                <a:gd name="connsiteY17" fmla="*/ 697593 h 2351314"/>
                <a:gd name="connsiteX18" fmla="*/ 1016000 w 4673600"/>
                <a:gd name="connsiteY18" fmla="*/ 769257 h 2351314"/>
                <a:gd name="connsiteX19" fmla="*/ 928915 w 4673600"/>
                <a:gd name="connsiteY19" fmla="*/ 827314 h 2351314"/>
                <a:gd name="connsiteX20" fmla="*/ 870857 w 4673600"/>
                <a:gd name="connsiteY20" fmla="*/ 914400 h 2351314"/>
                <a:gd name="connsiteX21" fmla="*/ 841829 w 4673600"/>
                <a:gd name="connsiteY21" fmla="*/ 1001486 h 2351314"/>
                <a:gd name="connsiteX22" fmla="*/ 827315 w 4673600"/>
                <a:gd name="connsiteY22" fmla="*/ 1074057 h 2351314"/>
                <a:gd name="connsiteX23" fmla="*/ 769257 w 4673600"/>
                <a:gd name="connsiteY23" fmla="*/ 1088572 h 2351314"/>
                <a:gd name="connsiteX24" fmla="*/ 696686 w 4673600"/>
                <a:gd name="connsiteY24" fmla="*/ 1117600 h 2351314"/>
                <a:gd name="connsiteX25" fmla="*/ 449943 w 4673600"/>
                <a:gd name="connsiteY25" fmla="*/ 1161143 h 2351314"/>
                <a:gd name="connsiteX26" fmla="*/ 290286 w 4673600"/>
                <a:gd name="connsiteY26" fmla="*/ 1204686 h 2351314"/>
                <a:gd name="connsiteX27" fmla="*/ 217715 w 4673600"/>
                <a:gd name="connsiteY27" fmla="*/ 1248229 h 2351314"/>
                <a:gd name="connsiteX28" fmla="*/ 159657 w 4673600"/>
                <a:gd name="connsiteY28" fmla="*/ 1291772 h 2351314"/>
                <a:gd name="connsiteX29" fmla="*/ 101600 w 4673600"/>
                <a:gd name="connsiteY29" fmla="*/ 1320800 h 2351314"/>
                <a:gd name="connsiteX30" fmla="*/ 29029 w 4673600"/>
                <a:gd name="connsiteY30" fmla="*/ 1422400 h 2351314"/>
                <a:gd name="connsiteX31" fmla="*/ 0 w 4673600"/>
                <a:gd name="connsiteY31" fmla="*/ 1509486 h 2351314"/>
                <a:gd name="connsiteX32" fmla="*/ 14515 w 4673600"/>
                <a:gd name="connsiteY32" fmla="*/ 1872343 h 2351314"/>
                <a:gd name="connsiteX33" fmla="*/ 101600 w 4673600"/>
                <a:gd name="connsiteY33" fmla="*/ 1944914 h 2351314"/>
                <a:gd name="connsiteX34" fmla="*/ 145143 w 4673600"/>
                <a:gd name="connsiteY34" fmla="*/ 1988457 h 2351314"/>
                <a:gd name="connsiteX35" fmla="*/ 493486 w 4673600"/>
                <a:gd name="connsiteY35" fmla="*/ 2032000 h 2351314"/>
                <a:gd name="connsiteX36" fmla="*/ 537029 w 4673600"/>
                <a:gd name="connsiteY36" fmla="*/ 2046514 h 2351314"/>
                <a:gd name="connsiteX37" fmla="*/ 580572 w 4673600"/>
                <a:gd name="connsiteY37" fmla="*/ 2075543 h 2351314"/>
                <a:gd name="connsiteX38" fmla="*/ 870857 w 4673600"/>
                <a:gd name="connsiteY38" fmla="*/ 2104572 h 2351314"/>
                <a:gd name="connsiteX39" fmla="*/ 1219200 w 4673600"/>
                <a:gd name="connsiteY39" fmla="*/ 2090057 h 2351314"/>
                <a:gd name="connsiteX40" fmla="*/ 1262743 w 4673600"/>
                <a:gd name="connsiteY40" fmla="*/ 2061029 h 2351314"/>
                <a:gd name="connsiteX41" fmla="*/ 1306286 w 4673600"/>
                <a:gd name="connsiteY41" fmla="*/ 2046514 h 2351314"/>
                <a:gd name="connsiteX42" fmla="*/ 1407886 w 4673600"/>
                <a:gd name="connsiteY42" fmla="*/ 2090057 h 2351314"/>
                <a:gd name="connsiteX43" fmla="*/ 1436915 w 4673600"/>
                <a:gd name="connsiteY43" fmla="*/ 2133600 h 2351314"/>
                <a:gd name="connsiteX44" fmla="*/ 1524000 w 4673600"/>
                <a:gd name="connsiteY44" fmla="*/ 2162629 h 2351314"/>
                <a:gd name="connsiteX45" fmla="*/ 1567543 w 4673600"/>
                <a:gd name="connsiteY45" fmla="*/ 2177143 h 2351314"/>
                <a:gd name="connsiteX46" fmla="*/ 1669143 w 4673600"/>
                <a:gd name="connsiteY46" fmla="*/ 2235200 h 2351314"/>
                <a:gd name="connsiteX47" fmla="*/ 1727200 w 4673600"/>
                <a:gd name="connsiteY47" fmla="*/ 2249714 h 2351314"/>
                <a:gd name="connsiteX48" fmla="*/ 2133600 w 4673600"/>
                <a:gd name="connsiteY48" fmla="*/ 2235200 h 2351314"/>
                <a:gd name="connsiteX49" fmla="*/ 2177143 w 4673600"/>
                <a:gd name="connsiteY49" fmla="*/ 2220686 h 2351314"/>
                <a:gd name="connsiteX50" fmla="*/ 2249715 w 4673600"/>
                <a:gd name="connsiteY50" fmla="*/ 2206172 h 2351314"/>
                <a:gd name="connsiteX51" fmla="*/ 2380343 w 4673600"/>
                <a:gd name="connsiteY51" fmla="*/ 2235200 h 2351314"/>
                <a:gd name="connsiteX52" fmla="*/ 2496457 w 4673600"/>
                <a:gd name="connsiteY52" fmla="*/ 2264229 h 2351314"/>
                <a:gd name="connsiteX53" fmla="*/ 2641600 w 4673600"/>
                <a:gd name="connsiteY53" fmla="*/ 2322286 h 2351314"/>
                <a:gd name="connsiteX54" fmla="*/ 2786743 w 4673600"/>
                <a:gd name="connsiteY54" fmla="*/ 2351314 h 2351314"/>
                <a:gd name="connsiteX55" fmla="*/ 3178629 w 4673600"/>
                <a:gd name="connsiteY55" fmla="*/ 2336800 h 2351314"/>
                <a:gd name="connsiteX56" fmla="*/ 3222172 w 4673600"/>
                <a:gd name="connsiteY56" fmla="*/ 2307772 h 2351314"/>
                <a:gd name="connsiteX57" fmla="*/ 3265715 w 4673600"/>
                <a:gd name="connsiteY57" fmla="*/ 2293257 h 2351314"/>
                <a:gd name="connsiteX58" fmla="*/ 3323772 w 4673600"/>
                <a:gd name="connsiteY58" fmla="*/ 2307772 h 2351314"/>
                <a:gd name="connsiteX59" fmla="*/ 3410857 w 4673600"/>
                <a:gd name="connsiteY59" fmla="*/ 2336800 h 2351314"/>
                <a:gd name="connsiteX60" fmla="*/ 4005943 w 4673600"/>
                <a:gd name="connsiteY60" fmla="*/ 2322286 h 2351314"/>
                <a:gd name="connsiteX61" fmla="*/ 4049486 w 4673600"/>
                <a:gd name="connsiteY61" fmla="*/ 2307772 h 2351314"/>
                <a:gd name="connsiteX62" fmla="*/ 4093029 w 4673600"/>
                <a:gd name="connsiteY62" fmla="*/ 2278743 h 2351314"/>
                <a:gd name="connsiteX63" fmla="*/ 4107543 w 4673600"/>
                <a:gd name="connsiteY63" fmla="*/ 2220686 h 2351314"/>
                <a:gd name="connsiteX64" fmla="*/ 4136572 w 4673600"/>
                <a:gd name="connsiteY64" fmla="*/ 2133600 h 2351314"/>
                <a:gd name="connsiteX65" fmla="*/ 4151086 w 4673600"/>
                <a:gd name="connsiteY65" fmla="*/ 2075543 h 2351314"/>
                <a:gd name="connsiteX66" fmla="*/ 4229100 w 4673600"/>
                <a:gd name="connsiteY66" fmla="*/ 1955800 h 2351314"/>
                <a:gd name="connsiteX67" fmla="*/ 4383315 w 4673600"/>
                <a:gd name="connsiteY67" fmla="*/ 1901372 h 2351314"/>
                <a:gd name="connsiteX68" fmla="*/ 4484915 w 4673600"/>
                <a:gd name="connsiteY68" fmla="*/ 1843314 h 2351314"/>
                <a:gd name="connsiteX69" fmla="*/ 4513943 w 4673600"/>
                <a:gd name="connsiteY69" fmla="*/ 1785257 h 2351314"/>
                <a:gd name="connsiteX70" fmla="*/ 4542972 w 4673600"/>
                <a:gd name="connsiteY70" fmla="*/ 1741714 h 2351314"/>
                <a:gd name="connsiteX71" fmla="*/ 4572000 w 4673600"/>
                <a:gd name="connsiteY71" fmla="*/ 1654629 h 2351314"/>
                <a:gd name="connsiteX72" fmla="*/ 4586515 w 4673600"/>
                <a:gd name="connsiteY72" fmla="*/ 1553029 h 2351314"/>
                <a:gd name="connsiteX73" fmla="*/ 4615543 w 4673600"/>
                <a:gd name="connsiteY73" fmla="*/ 1509486 h 2351314"/>
                <a:gd name="connsiteX74" fmla="*/ 4644572 w 4673600"/>
                <a:gd name="connsiteY74" fmla="*/ 1393372 h 2351314"/>
                <a:gd name="connsiteX75" fmla="*/ 4659086 w 4673600"/>
                <a:gd name="connsiteY75" fmla="*/ 1190172 h 2351314"/>
                <a:gd name="connsiteX76" fmla="*/ 4673600 w 4673600"/>
                <a:gd name="connsiteY76" fmla="*/ 1074057 h 2351314"/>
                <a:gd name="connsiteX77" fmla="*/ 4659086 w 4673600"/>
                <a:gd name="connsiteY77" fmla="*/ 711200 h 2351314"/>
                <a:gd name="connsiteX78" fmla="*/ 4630057 w 4673600"/>
                <a:gd name="connsiteY78" fmla="*/ 624114 h 2351314"/>
                <a:gd name="connsiteX79" fmla="*/ 4557486 w 4673600"/>
                <a:gd name="connsiteY79" fmla="*/ 537029 h 2351314"/>
                <a:gd name="connsiteX80" fmla="*/ 4499429 w 4673600"/>
                <a:gd name="connsiteY80" fmla="*/ 493486 h 2351314"/>
                <a:gd name="connsiteX81" fmla="*/ 4426857 w 4673600"/>
                <a:gd name="connsiteY81" fmla="*/ 420914 h 2351314"/>
                <a:gd name="connsiteX82" fmla="*/ 4397829 w 4673600"/>
                <a:gd name="connsiteY82" fmla="*/ 319314 h 2351314"/>
                <a:gd name="connsiteX83" fmla="*/ 4339772 w 4673600"/>
                <a:gd name="connsiteY83" fmla="*/ 275772 h 2351314"/>
                <a:gd name="connsiteX84" fmla="*/ 4267200 w 4673600"/>
                <a:gd name="connsiteY84" fmla="*/ 203200 h 2351314"/>
                <a:gd name="connsiteX85" fmla="*/ 4136572 w 4673600"/>
                <a:gd name="connsiteY85" fmla="*/ 116114 h 2351314"/>
                <a:gd name="connsiteX86" fmla="*/ 3962400 w 4673600"/>
                <a:gd name="connsiteY86" fmla="*/ 87086 h 2351314"/>
                <a:gd name="connsiteX87" fmla="*/ 3860800 w 4673600"/>
                <a:gd name="connsiteY87" fmla="*/ 58057 h 2351314"/>
                <a:gd name="connsiteX88" fmla="*/ 3614057 w 4673600"/>
                <a:gd name="connsiteY88" fmla="*/ 14514 h 2351314"/>
                <a:gd name="connsiteX89" fmla="*/ 3556000 w 4673600"/>
                <a:gd name="connsiteY89" fmla="*/ 0 h 2351314"/>
                <a:gd name="connsiteX90" fmla="*/ 3367315 w 4673600"/>
                <a:gd name="connsiteY90" fmla="*/ 29029 h 2351314"/>
                <a:gd name="connsiteX91" fmla="*/ 3236686 w 4673600"/>
                <a:gd name="connsiteY91" fmla="*/ 101600 h 2351314"/>
                <a:gd name="connsiteX92" fmla="*/ 2902857 w 4673600"/>
                <a:gd name="connsiteY92" fmla="*/ 72572 h 2351314"/>
                <a:gd name="connsiteX0" fmla="*/ 2902857 w 4673600"/>
                <a:gd name="connsiteY0" fmla="*/ 72572 h 2351314"/>
                <a:gd name="connsiteX1" fmla="*/ 2627086 w 4673600"/>
                <a:gd name="connsiteY1" fmla="*/ 101600 h 2351314"/>
                <a:gd name="connsiteX2" fmla="*/ 2583543 w 4673600"/>
                <a:gd name="connsiteY2" fmla="*/ 116114 h 2351314"/>
                <a:gd name="connsiteX3" fmla="*/ 2452915 w 4673600"/>
                <a:gd name="connsiteY3" fmla="*/ 217714 h 2351314"/>
                <a:gd name="connsiteX4" fmla="*/ 2394857 w 4673600"/>
                <a:gd name="connsiteY4" fmla="*/ 304800 h 2351314"/>
                <a:gd name="connsiteX5" fmla="*/ 2351315 w 4673600"/>
                <a:gd name="connsiteY5" fmla="*/ 391886 h 2351314"/>
                <a:gd name="connsiteX6" fmla="*/ 2307772 w 4673600"/>
                <a:gd name="connsiteY6" fmla="*/ 420914 h 2351314"/>
                <a:gd name="connsiteX7" fmla="*/ 2032000 w 4673600"/>
                <a:gd name="connsiteY7" fmla="*/ 449943 h 2351314"/>
                <a:gd name="connsiteX8" fmla="*/ 1901372 w 4673600"/>
                <a:gd name="connsiteY8" fmla="*/ 478972 h 2351314"/>
                <a:gd name="connsiteX9" fmla="*/ 1814286 w 4673600"/>
                <a:gd name="connsiteY9" fmla="*/ 508000 h 2351314"/>
                <a:gd name="connsiteX10" fmla="*/ 1770743 w 4673600"/>
                <a:gd name="connsiteY10" fmla="*/ 522514 h 2351314"/>
                <a:gd name="connsiteX11" fmla="*/ 1727200 w 4673600"/>
                <a:gd name="connsiteY11" fmla="*/ 537029 h 2351314"/>
                <a:gd name="connsiteX12" fmla="*/ 1698172 w 4673600"/>
                <a:gd name="connsiteY12" fmla="*/ 580572 h 2351314"/>
                <a:gd name="connsiteX13" fmla="*/ 1640115 w 4673600"/>
                <a:gd name="connsiteY13" fmla="*/ 609600 h 2351314"/>
                <a:gd name="connsiteX14" fmla="*/ 1277257 w 4673600"/>
                <a:gd name="connsiteY14" fmla="*/ 624114 h 2351314"/>
                <a:gd name="connsiteX15" fmla="*/ 1190172 w 4673600"/>
                <a:gd name="connsiteY15" fmla="*/ 653143 h 2351314"/>
                <a:gd name="connsiteX16" fmla="*/ 1146629 w 4673600"/>
                <a:gd name="connsiteY16" fmla="*/ 682172 h 2351314"/>
                <a:gd name="connsiteX17" fmla="*/ 1040493 w 4673600"/>
                <a:gd name="connsiteY17" fmla="*/ 697593 h 2351314"/>
                <a:gd name="connsiteX18" fmla="*/ 984250 w 4673600"/>
                <a:gd name="connsiteY18" fmla="*/ 775607 h 2351314"/>
                <a:gd name="connsiteX19" fmla="*/ 928915 w 4673600"/>
                <a:gd name="connsiteY19" fmla="*/ 827314 h 2351314"/>
                <a:gd name="connsiteX20" fmla="*/ 870857 w 4673600"/>
                <a:gd name="connsiteY20" fmla="*/ 914400 h 2351314"/>
                <a:gd name="connsiteX21" fmla="*/ 841829 w 4673600"/>
                <a:gd name="connsiteY21" fmla="*/ 1001486 h 2351314"/>
                <a:gd name="connsiteX22" fmla="*/ 827315 w 4673600"/>
                <a:gd name="connsiteY22" fmla="*/ 1074057 h 2351314"/>
                <a:gd name="connsiteX23" fmla="*/ 769257 w 4673600"/>
                <a:gd name="connsiteY23" fmla="*/ 1088572 h 2351314"/>
                <a:gd name="connsiteX24" fmla="*/ 696686 w 4673600"/>
                <a:gd name="connsiteY24" fmla="*/ 1117600 h 2351314"/>
                <a:gd name="connsiteX25" fmla="*/ 449943 w 4673600"/>
                <a:gd name="connsiteY25" fmla="*/ 1161143 h 2351314"/>
                <a:gd name="connsiteX26" fmla="*/ 290286 w 4673600"/>
                <a:gd name="connsiteY26" fmla="*/ 1204686 h 2351314"/>
                <a:gd name="connsiteX27" fmla="*/ 217715 w 4673600"/>
                <a:gd name="connsiteY27" fmla="*/ 1248229 h 2351314"/>
                <a:gd name="connsiteX28" fmla="*/ 159657 w 4673600"/>
                <a:gd name="connsiteY28" fmla="*/ 1291772 h 2351314"/>
                <a:gd name="connsiteX29" fmla="*/ 101600 w 4673600"/>
                <a:gd name="connsiteY29" fmla="*/ 1320800 h 2351314"/>
                <a:gd name="connsiteX30" fmla="*/ 29029 w 4673600"/>
                <a:gd name="connsiteY30" fmla="*/ 1422400 h 2351314"/>
                <a:gd name="connsiteX31" fmla="*/ 0 w 4673600"/>
                <a:gd name="connsiteY31" fmla="*/ 1509486 h 2351314"/>
                <a:gd name="connsiteX32" fmla="*/ 14515 w 4673600"/>
                <a:gd name="connsiteY32" fmla="*/ 1872343 h 2351314"/>
                <a:gd name="connsiteX33" fmla="*/ 101600 w 4673600"/>
                <a:gd name="connsiteY33" fmla="*/ 1944914 h 2351314"/>
                <a:gd name="connsiteX34" fmla="*/ 145143 w 4673600"/>
                <a:gd name="connsiteY34" fmla="*/ 1988457 h 2351314"/>
                <a:gd name="connsiteX35" fmla="*/ 493486 w 4673600"/>
                <a:gd name="connsiteY35" fmla="*/ 2032000 h 2351314"/>
                <a:gd name="connsiteX36" fmla="*/ 537029 w 4673600"/>
                <a:gd name="connsiteY36" fmla="*/ 2046514 h 2351314"/>
                <a:gd name="connsiteX37" fmla="*/ 580572 w 4673600"/>
                <a:gd name="connsiteY37" fmla="*/ 2075543 h 2351314"/>
                <a:gd name="connsiteX38" fmla="*/ 870857 w 4673600"/>
                <a:gd name="connsiteY38" fmla="*/ 2104572 h 2351314"/>
                <a:gd name="connsiteX39" fmla="*/ 1219200 w 4673600"/>
                <a:gd name="connsiteY39" fmla="*/ 2090057 h 2351314"/>
                <a:gd name="connsiteX40" fmla="*/ 1262743 w 4673600"/>
                <a:gd name="connsiteY40" fmla="*/ 2061029 h 2351314"/>
                <a:gd name="connsiteX41" fmla="*/ 1306286 w 4673600"/>
                <a:gd name="connsiteY41" fmla="*/ 2046514 h 2351314"/>
                <a:gd name="connsiteX42" fmla="*/ 1407886 w 4673600"/>
                <a:gd name="connsiteY42" fmla="*/ 2090057 h 2351314"/>
                <a:gd name="connsiteX43" fmla="*/ 1436915 w 4673600"/>
                <a:gd name="connsiteY43" fmla="*/ 2133600 h 2351314"/>
                <a:gd name="connsiteX44" fmla="*/ 1524000 w 4673600"/>
                <a:gd name="connsiteY44" fmla="*/ 2162629 h 2351314"/>
                <a:gd name="connsiteX45" fmla="*/ 1567543 w 4673600"/>
                <a:gd name="connsiteY45" fmla="*/ 2177143 h 2351314"/>
                <a:gd name="connsiteX46" fmla="*/ 1669143 w 4673600"/>
                <a:gd name="connsiteY46" fmla="*/ 2235200 h 2351314"/>
                <a:gd name="connsiteX47" fmla="*/ 1727200 w 4673600"/>
                <a:gd name="connsiteY47" fmla="*/ 2249714 h 2351314"/>
                <a:gd name="connsiteX48" fmla="*/ 2133600 w 4673600"/>
                <a:gd name="connsiteY48" fmla="*/ 2235200 h 2351314"/>
                <a:gd name="connsiteX49" fmla="*/ 2177143 w 4673600"/>
                <a:gd name="connsiteY49" fmla="*/ 2220686 h 2351314"/>
                <a:gd name="connsiteX50" fmla="*/ 2249715 w 4673600"/>
                <a:gd name="connsiteY50" fmla="*/ 2206172 h 2351314"/>
                <a:gd name="connsiteX51" fmla="*/ 2380343 w 4673600"/>
                <a:gd name="connsiteY51" fmla="*/ 2235200 h 2351314"/>
                <a:gd name="connsiteX52" fmla="*/ 2496457 w 4673600"/>
                <a:gd name="connsiteY52" fmla="*/ 2264229 h 2351314"/>
                <a:gd name="connsiteX53" fmla="*/ 2641600 w 4673600"/>
                <a:gd name="connsiteY53" fmla="*/ 2322286 h 2351314"/>
                <a:gd name="connsiteX54" fmla="*/ 2786743 w 4673600"/>
                <a:gd name="connsiteY54" fmla="*/ 2351314 h 2351314"/>
                <a:gd name="connsiteX55" fmla="*/ 3178629 w 4673600"/>
                <a:gd name="connsiteY55" fmla="*/ 2336800 h 2351314"/>
                <a:gd name="connsiteX56" fmla="*/ 3222172 w 4673600"/>
                <a:gd name="connsiteY56" fmla="*/ 2307772 h 2351314"/>
                <a:gd name="connsiteX57" fmla="*/ 3265715 w 4673600"/>
                <a:gd name="connsiteY57" fmla="*/ 2293257 h 2351314"/>
                <a:gd name="connsiteX58" fmla="*/ 3323772 w 4673600"/>
                <a:gd name="connsiteY58" fmla="*/ 2307772 h 2351314"/>
                <a:gd name="connsiteX59" fmla="*/ 3410857 w 4673600"/>
                <a:gd name="connsiteY59" fmla="*/ 2336800 h 2351314"/>
                <a:gd name="connsiteX60" fmla="*/ 4005943 w 4673600"/>
                <a:gd name="connsiteY60" fmla="*/ 2322286 h 2351314"/>
                <a:gd name="connsiteX61" fmla="*/ 4049486 w 4673600"/>
                <a:gd name="connsiteY61" fmla="*/ 2307772 h 2351314"/>
                <a:gd name="connsiteX62" fmla="*/ 4093029 w 4673600"/>
                <a:gd name="connsiteY62" fmla="*/ 2278743 h 2351314"/>
                <a:gd name="connsiteX63" fmla="*/ 4107543 w 4673600"/>
                <a:gd name="connsiteY63" fmla="*/ 2220686 h 2351314"/>
                <a:gd name="connsiteX64" fmla="*/ 4136572 w 4673600"/>
                <a:gd name="connsiteY64" fmla="*/ 2133600 h 2351314"/>
                <a:gd name="connsiteX65" fmla="*/ 4151086 w 4673600"/>
                <a:gd name="connsiteY65" fmla="*/ 2075543 h 2351314"/>
                <a:gd name="connsiteX66" fmla="*/ 4229100 w 4673600"/>
                <a:gd name="connsiteY66" fmla="*/ 1955800 h 2351314"/>
                <a:gd name="connsiteX67" fmla="*/ 4383315 w 4673600"/>
                <a:gd name="connsiteY67" fmla="*/ 1901372 h 2351314"/>
                <a:gd name="connsiteX68" fmla="*/ 4484915 w 4673600"/>
                <a:gd name="connsiteY68" fmla="*/ 1843314 h 2351314"/>
                <a:gd name="connsiteX69" fmla="*/ 4513943 w 4673600"/>
                <a:gd name="connsiteY69" fmla="*/ 1785257 h 2351314"/>
                <a:gd name="connsiteX70" fmla="*/ 4542972 w 4673600"/>
                <a:gd name="connsiteY70" fmla="*/ 1741714 h 2351314"/>
                <a:gd name="connsiteX71" fmla="*/ 4572000 w 4673600"/>
                <a:gd name="connsiteY71" fmla="*/ 1654629 h 2351314"/>
                <a:gd name="connsiteX72" fmla="*/ 4586515 w 4673600"/>
                <a:gd name="connsiteY72" fmla="*/ 1553029 h 2351314"/>
                <a:gd name="connsiteX73" fmla="*/ 4615543 w 4673600"/>
                <a:gd name="connsiteY73" fmla="*/ 1509486 h 2351314"/>
                <a:gd name="connsiteX74" fmla="*/ 4644572 w 4673600"/>
                <a:gd name="connsiteY74" fmla="*/ 1393372 h 2351314"/>
                <a:gd name="connsiteX75" fmla="*/ 4659086 w 4673600"/>
                <a:gd name="connsiteY75" fmla="*/ 1190172 h 2351314"/>
                <a:gd name="connsiteX76" fmla="*/ 4673600 w 4673600"/>
                <a:gd name="connsiteY76" fmla="*/ 1074057 h 2351314"/>
                <a:gd name="connsiteX77" fmla="*/ 4659086 w 4673600"/>
                <a:gd name="connsiteY77" fmla="*/ 711200 h 2351314"/>
                <a:gd name="connsiteX78" fmla="*/ 4630057 w 4673600"/>
                <a:gd name="connsiteY78" fmla="*/ 624114 h 2351314"/>
                <a:gd name="connsiteX79" fmla="*/ 4557486 w 4673600"/>
                <a:gd name="connsiteY79" fmla="*/ 537029 h 2351314"/>
                <a:gd name="connsiteX80" fmla="*/ 4499429 w 4673600"/>
                <a:gd name="connsiteY80" fmla="*/ 493486 h 2351314"/>
                <a:gd name="connsiteX81" fmla="*/ 4426857 w 4673600"/>
                <a:gd name="connsiteY81" fmla="*/ 420914 h 2351314"/>
                <a:gd name="connsiteX82" fmla="*/ 4397829 w 4673600"/>
                <a:gd name="connsiteY82" fmla="*/ 319314 h 2351314"/>
                <a:gd name="connsiteX83" fmla="*/ 4339772 w 4673600"/>
                <a:gd name="connsiteY83" fmla="*/ 275772 h 2351314"/>
                <a:gd name="connsiteX84" fmla="*/ 4267200 w 4673600"/>
                <a:gd name="connsiteY84" fmla="*/ 203200 h 2351314"/>
                <a:gd name="connsiteX85" fmla="*/ 4136572 w 4673600"/>
                <a:gd name="connsiteY85" fmla="*/ 116114 h 2351314"/>
                <a:gd name="connsiteX86" fmla="*/ 3962400 w 4673600"/>
                <a:gd name="connsiteY86" fmla="*/ 87086 h 2351314"/>
                <a:gd name="connsiteX87" fmla="*/ 3860800 w 4673600"/>
                <a:gd name="connsiteY87" fmla="*/ 58057 h 2351314"/>
                <a:gd name="connsiteX88" fmla="*/ 3614057 w 4673600"/>
                <a:gd name="connsiteY88" fmla="*/ 14514 h 2351314"/>
                <a:gd name="connsiteX89" fmla="*/ 3556000 w 4673600"/>
                <a:gd name="connsiteY89" fmla="*/ 0 h 2351314"/>
                <a:gd name="connsiteX90" fmla="*/ 3367315 w 4673600"/>
                <a:gd name="connsiteY90" fmla="*/ 29029 h 2351314"/>
                <a:gd name="connsiteX91" fmla="*/ 3236686 w 4673600"/>
                <a:gd name="connsiteY91" fmla="*/ 101600 h 2351314"/>
                <a:gd name="connsiteX92" fmla="*/ 2902857 w 4673600"/>
                <a:gd name="connsiteY92" fmla="*/ 72572 h 2351314"/>
                <a:gd name="connsiteX0" fmla="*/ 2902857 w 4673600"/>
                <a:gd name="connsiteY0" fmla="*/ 72572 h 2351314"/>
                <a:gd name="connsiteX1" fmla="*/ 2627086 w 4673600"/>
                <a:gd name="connsiteY1" fmla="*/ 101600 h 2351314"/>
                <a:gd name="connsiteX2" fmla="*/ 2583543 w 4673600"/>
                <a:gd name="connsiteY2" fmla="*/ 116114 h 2351314"/>
                <a:gd name="connsiteX3" fmla="*/ 2452915 w 4673600"/>
                <a:gd name="connsiteY3" fmla="*/ 217714 h 2351314"/>
                <a:gd name="connsiteX4" fmla="*/ 2394857 w 4673600"/>
                <a:gd name="connsiteY4" fmla="*/ 304800 h 2351314"/>
                <a:gd name="connsiteX5" fmla="*/ 2351315 w 4673600"/>
                <a:gd name="connsiteY5" fmla="*/ 391886 h 2351314"/>
                <a:gd name="connsiteX6" fmla="*/ 2307772 w 4673600"/>
                <a:gd name="connsiteY6" fmla="*/ 420914 h 2351314"/>
                <a:gd name="connsiteX7" fmla="*/ 2032000 w 4673600"/>
                <a:gd name="connsiteY7" fmla="*/ 449943 h 2351314"/>
                <a:gd name="connsiteX8" fmla="*/ 1901372 w 4673600"/>
                <a:gd name="connsiteY8" fmla="*/ 478972 h 2351314"/>
                <a:gd name="connsiteX9" fmla="*/ 1814286 w 4673600"/>
                <a:gd name="connsiteY9" fmla="*/ 508000 h 2351314"/>
                <a:gd name="connsiteX10" fmla="*/ 1770743 w 4673600"/>
                <a:gd name="connsiteY10" fmla="*/ 522514 h 2351314"/>
                <a:gd name="connsiteX11" fmla="*/ 1727200 w 4673600"/>
                <a:gd name="connsiteY11" fmla="*/ 537029 h 2351314"/>
                <a:gd name="connsiteX12" fmla="*/ 1698172 w 4673600"/>
                <a:gd name="connsiteY12" fmla="*/ 580572 h 2351314"/>
                <a:gd name="connsiteX13" fmla="*/ 1640115 w 4673600"/>
                <a:gd name="connsiteY13" fmla="*/ 609600 h 2351314"/>
                <a:gd name="connsiteX14" fmla="*/ 1277257 w 4673600"/>
                <a:gd name="connsiteY14" fmla="*/ 624114 h 2351314"/>
                <a:gd name="connsiteX15" fmla="*/ 1190172 w 4673600"/>
                <a:gd name="connsiteY15" fmla="*/ 653143 h 2351314"/>
                <a:gd name="connsiteX16" fmla="*/ 1121229 w 4673600"/>
                <a:gd name="connsiteY16" fmla="*/ 669472 h 2351314"/>
                <a:gd name="connsiteX17" fmla="*/ 1040493 w 4673600"/>
                <a:gd name="connsiteY17" fmla="*/ 697593 h 2351314"/>
                <a:gd name="connsiteX18" fmla="*/ 984250 w 4673600"/>
                <a:gd name="connsiteY18" fmla="*/ 775607 h 2351314"/>
                <a:gd name="connsiteX19" fmla="*/ 928915 w 4673600"/>
                <a:gd name="connsiteY19" fmla="*/ 827314 h 2351314"/>
                <a:gd name="connsiteX20" fmla="*/ 870857 w 4673600"/>
                <a:gd name="connsiteY20" fmla="*/ 914400 h 2351314"/>
                <a:gd name="connsiteX21" fmla="*/ 841829 w 4673600"/>
                <a:gd name="connsiteY21" fmla="*/ 1001486 h 2351314"/>
                <a:gd name="connsiteX22" fmla="*/ 827315 w 4673600"/>
                <a:gd name="connsiteY22" fmla="*/ 1074057 h 2351314"/>
                <a:gd name="connsiteX23" fmla="*/ 769257 w 4673600"/>
                <a:gd name="connsiteY23" fmla="*/ 1088572 h 2351314"/>
                <a:gd name="connsiteX24" fmla="*/ 696686 w 4673600"/>
                <a:gd name="connsiteY24" fmla="*/ 1117600 h 2351314"/>
                <a:gd name="connsiteX25" fmla="*/ 449943 w 4673600"/>
                <a:gd name="connsiteY25" fmla="*/ 1161143 h 2351314"/>
                <a:gd name="connsiteX26" fmla="*/ 290286 w 4673600"/>
                <a:gd name="connsiteY26" fmla="*/ 1204686 h 2351314"/>
                <a:gd name="connsiteX27" fmla="*/ 217715 w 4673600"/>
                <a:gd name="connsiteY27" fmla="*/ 1248229 h 2351314"/>
                <a:gd name="connsiteX28" fmla="*/ 159657 w 4673600"/>
                <a:gd name="connsiteY28" fmla="*/ 1291772 h 2351314"/>
                <a:gd name="connsiteX29" fmla="*/ 101600 w 4673600"/>
                <a:gd name="connsiteY29" fmla="*/ 1320800 h 2351314"/>
                <a:gd name="connsiteX30" fmla="*/ 29029 w 4673600"/>
                <a:gd name="connsiteY30" fmla="*/ 1422400 h 2351314"/>
                <a:gd name="connsiteX31" fmla="*/ 0 w 4673600"/>
                <a:gd name="connsiteY31" fmla="*/ 1509486 h 2351314"/>
                <a:gd name="connsiteX32" fmla="*/ 14515 w 4673600"/>
                <a:gd name="connsiteY32" fmla="*/ 1872343 h 2351314"/>
                <a:gd name="connsiteX33" fmla="*/ 101600 w 4673600"/>
                <a:gd name="connsiteY33" fmla="*/ 1944914 h 2351314"/>
                <a:gd name="connsiteX34" fmla="*/ 145143 w 4673600"/>
                <a:gd name="connsiteY34" fmla="*/ 1988457 h 2351314"/>
                <a:gd name="connsiteX35" fmla="*/ 493486 w 4673600"/>
                <a:gd name="connsiteY35" fmla="*/ 2032000 h 2351314"/>
                <a:gd name="connsiteX36" fmla="*/ 537029 w 4673600"/>
                <a:gd name="connsiteY36" fmla="*/ 2046514 h 2351314"/>
                <a:gd name="connsiteX37" fmla="*/ 580572 w 4673600"/>
                <a:gd name="connsiteY37" fmla="*/ 2075543 h 2351314"/>
                <a:gd name="connsiteX38" fmla="*/ 870857 w 4673600"/>
                <a:gd name="connsiteY38" fmla="*/ 2104572 h 2351314"/>
                <a:gd name="connsiteX39" fmla="*/ 1219200 w 4673600"/>
                <a:gd name="connsiteY39" fmla="*/ 2090057 h 2351314"/>
                <a:gd name="connsiteX40" fmla="*/ 1262743 w 4673600"/>
                <a:gd name="connsiteY40" fmla="*/ 2061029 h 2351314"/>
                <a:gd name="connsiteX41" fmla="*/ 1306286 w 4673600"/>
                <a:gd name="connsiteY41" fmla="*/ 2046514 h 2351314"/>
                <a:gd name="connsiteX42" fmla="*/ 1407886 w 4673600"/>
                <a:gd name="connsiteY42" fmla="*/ 2090057 h 2351314"/>
                <a:gd name="connsiteX43" fmla="*/ 1436915 w 4673600"/>
                <a:gd name="connsiteY43" fmla="*/ 2133600 h 2351314"/>
                <a:gd name="connsiteX44" fmla="*/ 1524000 w 4673600"/>
                <a:gd name="connsiteY44" fmla="*/ 2162629 h 2351314"/>
                <a:gd name="connsiteX45" fmla="*/ 1567543 w 4673600"/>
                <a:gd name="connsiteY45" fmla="*/ 2177143 h 2351314"/>
                <a:gd name="connsiteX46" fmla="*/ 1669143 w 4673600"/>
                <a:gd name="connsiteY46" fmla="*/ 2235200 h 2351314"/>
                <a:gd name="connsiteX47" fmla="*/ 1727200 w 4673600"/>
                <a:gd name="connsiteY47" fmla="*/ 2249714 h 2351314"/>
                <a:gd name="connsiteX48" fmla="*/ 2133600 w 4673600"/>
                <a:gd name="connsiteY48" fmla="*/ 2235200 h 2351314"/>
                <a:gd name="connsiteX49" fmla="*/ 2177143 w 4673600"/>
                <a:gd name="connsiteY49" fmla="*/ 2220686 h 2351314"/>
                <a:gd name="connsiteX50" fmla="*/ 2249715 w 4673600"/>
                <a:gd name="connsiteY50" fmla="*/ 2206172 h 2351314"/>
                <a:gd name="connsiteX51" fmla="*/ 2380343 w 4673600"/>
                <a:gd name="connsiteY51" fmla="*/ 2235200 h 2351314"/>
                <a:gd name="connsiteX52" fmla="*/ 2496457 w 4673600"/>
                <a:gd name="connsiteY52" fmla="*/ 2264229 h 2351314"/>
                <a:gd name="connsiteX53" fmla="*/ 2641600 w 4673600"/>
                <a:gd name="connsiteY53" fmla="*/ 2322286 h 2351314"/>
                <a:gd name="connsiteX54" fmla="*/ 2786743 w 4673600"/>
                <a:gd name="connsiteY54" fmla="*/ 2351314 h 2351314"/>
                <a:gd name="connsiteX55" fmla="*/ 3178629 w 4673600"/>
                <a:gd name="connsiteY55" fmla="*/ 2336800 h 2351314"/>
                <a:gd name="connsiteX56" fmla="*/ 3222172 w 4673600"/>
                <a:gd name="connsiteY56" fmla="*/ 2307772 h 2351314"/>
                <a:gd name="connsiteX57" fmla="*/ 3265715 w 4673600"/>
                <a:gd name="connsiteY57" fmla="*/ 2293257 h 2351314"/>
                <a:gd name="connsiteX58" fmla="*/ 3323772 w 4673600"/>
                <a:gd name="connsiteY58" fmla="*/ 2307772 h 2351314"/>
                <a:gd name="connsiteX59" fmla="*/ 3410857 w 4673600"/>
                <a:gd name="connsiteY59" fmla="*/ 2336800 h 2351314"/>
                <a:gd name="connsiteX60" fmla="*/ 4005943 w 4673600"/>
                <a:gd name="connsiteY60" fmla="*/ 2322286 h 2351314"/>
                <a:gd name="connsiteX61" fmla="*/ 4049486 w 4673600"/>
                <a:gd name="connsiteY61" fmla="*/ 2307772 h 2351314"/>
                <a:gd name="connsiteX62" fmla="*/ 4093029 w 4673600"/>
                <a:gd name="connsiteY62" fmla="*/ 2278743 h 2351314"/>
                <a:gd name="connsiteX63" fmla="*/ 4107543 w 4673600"/>
                <a:gd name="connsiteY63" fmla="*/ 2220686 h 2351314"/>
                <a:gd name="connsiteX64" fmla="*/ 4136572 w 4673600"/>
                <a:gd name="connsiteY64" fmla="*/ 2133600 h 2351314"/>
                <a:gd name="connsiteX65" fmla="*/ 4151086 w 4673600"/>
                <a:gd name="connsiteY65" fmla="*/ 2075543 h 2351314"/>
                <a:gd name="connsiteX66" fmla="*/ 4229100 w 4673600"/>
                <a:gd name="connsiteY66" fmla="*/ 1955800 h 2351314"/>
                <a:gd name="connsiteX67" fmla="*/ 4383315 w 4673600"/>
                <a:gd name="connsiteY67" fmla="*/ 1901372 h 2351314"/>
                <a:gd name="connsiteX68" fmla="*/ 4484915 w 4673600"/>
                <a:gd name="connsiteY68" fmla="*/ 1843314 h 2351314"/>
                <a:gd name="connsiteX69" fmla="*/ 4513943 w 4673600"/>
                <a:gd name="connsiteY69" fmla="*/ 1785257 h 2351314"/>
                <a:gd name="connsiteX70" fmla="*/ 4542972 w 4673600"/>
                <a:gd name="connsiteY70" fmla="*/ 1741714 h 2351314"/>
                <a:gd name="connsiteX71" fmla="*/ 4572000 w 4673600"/>
                <a:gd name="connsiteY71" fmla="*/ 1654629 h 2351314"/>
                <a:gd name="connsiteX72" fmla="*/ 4586515 w 4673600"/>
                <a:gd name="connsiteY72" fmla="*/ 1553029 h 2351314"/>
                <a:gd name="connsiteX73" fmla="*/ 4615543 w 4673600"/>
                <a:gd name="connsiteY73" fmla="*/ 1509486 h 2351314"/>
                <a:gd name="connsiteX74" fmla="*/ 4644572 w 4673600"/>
                <a:gd name="connsiteY74" fmla="*/ 1393372 h 2351314"/>
                <a:gd name="connsiteX75" fmla="*/ 4659086 w 4673600"/>
                <a:gd name="connsiteY75" fmla="*/ 1190172 h 2351314"/>
                <a:gd name="connsiteX76" fmla="*/ 4673600 w 4673600"/>
                <a:gd name="connsiteY76" fmla="*/ 1074057 h 2351314"/>
                <a:gd name="connsiteX77" fmla="*/ 4659086 w 4673600"/>
                <a:gd name="connsiteY77" fmla="*/ 711200 h 2351314"/>
                <a:gd name="connsiteX78" fmla="*/ 4630057 w 4673600"/>
                <a:gd name="connsiteY78" fmla="*/ 624114 h 2351314"/>
                <a:gd name="connsiteX79" fmla="*/ 4557486 w 4673600"/>
                <a:gd name="connsiteY79" fmla="*/ 537029 h 2351314"/>
                <a:gd name="connsiteX80" fmla="*/ 4499429 w 4673600"/>
                <a:gd name="connsiteY80" fmla="*/ 493486 h 2351314"/>
                <a:gd name="connsiteX81" fmla="*/ 4426857 w 4673600"/>
                <a:gd name="connsiteY81" fmla="*/ 420914 h 2351314"/>
                <a:gd name="connsiteX82" fmla="*/ 4397829 w 4673600"/>
                <a:gd name="connsiteY82" fmla="*/ 319314 h 2351314"/>
                <a:gd name="connsiteX83" fmla="*/ 4339772 w 4673600"/>
                <a:gd name="connsiteY83" fmla="*/ 275772 h 2351314"/>
                <a:gd name="connsiteX84" fmla="*/ 4267200 w 4673600"/>
                <a:gd name="connsiteY84" fmla="*/ 203200 h 2351314"/>
                <a:gd name="connsiteX85" fmla="*/ 4136572 w 4673600"/>
                <a:gd name="connsiteY85" fmla="*/ 116114 h 2351314"/>
                <a:gd name="connsiteX86" fmla="*/ 3962400 w 4673600"/>
                <a:gd name="connsiteY86" fmla="*/ 87086 h 2351314"/>
                <a:gd name="connsiteX87" fmla="*/ 3860800 w 4673600"/>
                <a:gd name="connsiteY87" fmla="*/ 58057 h 2351314"/>
                <a:gd name="connsiteX88" fmla="*/ 3614057 w 4673600"/>
                <a:gd name="connsiteY88" fmla="*/ 14514 h 2351314"/>
                <a:gd name="connsiteX89" fmla="*/ 3556000 w 4673600"/>
                <a:gd name="connsiteY89" fmla="*/ 0 h 2351314"/>
                <a:gd name="connsiteX90" fmla="*/ 3367315 w 4673600"/>
                <a:gd name="connsiteY90" fmla="*/ 29029 h 2351314"/>
                <a:gd name="connsiteX91" fmla="*/ 3236686 w 4673600"/>
                <a:gd name="connsiteY91" fmla="*/ 101600 h 2351314"/>
                <a:gd name="connsiteX92" fmla="*/ 2902857 w 4673600"/>
                <a:gd name="connsiteY92" fmla="*/ 72572 h 235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673600" h="2351314">
                  <a:moveTo>
                    <a:pt x="2902857" y="72572"/>
                  </a:moveTo>
                  <a:cubicBezTo>
                    <a:pt x="2807199" y="79930"/>
                    <a:pt x="2719306" y="81107"/>
                    <a:pt x="2627086" y="101600"/>
                  </a:cubicBezTo>
                  <a:cubicBezTo>
                    <a:pt x="2612151" y="104919"/>
                    <a:pt x="2598057" y="111276"/>
                    <a:pt x="2583543" y="116114"/>
                  </a:cubicBezTo>
                  <a:cubicBezTo>
                    <a:pt x="2532890" y="149883"/>
                    <a:pt x="2489644" y="170491"/>
                    <a:pt x="2452915" y="217714"/>
                  </a:cubicBezTo>
                  <a:cubicBezTo>
                    <a:pt x="2431496" y="245253"/>
                    <a:pt x="2394857" y="304800"/>
                    <a:pt x="2394857" y="304800"/>
                  </a:cubicBezTo>
                  <a:cubicBezTo>
                    <a:pt x="2383053" y="340214"/>
                    <a:pt x="2379451" y="363750"/>
                    <a:pt x="2351315" y="391886"/>
                  </a:cubicBezTo>
                  <a:cubicBezTo>
                    <a:pt x="2338980" y="404221"/>
                    <a:pt x="2323374" y="413113"/>
                    <a:pt x="2307772" y="420914"/>
                  </a:cubicBezTo>
                  <a:cubicBezTo>
                    <a:pt x="2235263" y="457169"/>
                    <a:pt x="2053328" y="448610"/>
                    <a:pt x="2032000" y="449943"/>
                  </a:cubicBezTo>
                  <a:cubicBezTo>
                    <a:pt x="1990552" y="458232"/>
                    <a:pt x="1942378" y="466670"/>
                    <a:pt x="1901372" y="478972"/>
                  </a:cubicBezTo>
                  <a:cubicBezTo>
                    <a:pt x="1872064" y="487765"/>
                    <a:pt x="1843315" y="498324"/>
                    <a:pt x="1814286" y="508000"/>
                  </a:cubicBezTo>
                  <a:lnTo>
                    <a:pt x="1770743" y="522514"/>
                  </a:lnTo>
                  <a:lnTo>
                    <a:pt x="1727200" y="537029"/>
                  </a:lnTo>
                  <a:cubicBezTo>
                    <a:pt x="1717524" y="551543"/>
                    <a:pt x="1711573" y="569405"/>
                    <a:pt x="1698172" y="580572"/>
                  </a:cubicBezTo>
                  <a:cubicBezTo>
                    <a:pt x="1681550" y="594423"/>
                    <a:pt x="1661637" y="607374"/>
                    <a:pt x="1640115" y="609600"/>
                  </a:cubicBezTo>
                  <a:cubicBezTo>
                    <a:pt x="1519708" y="622056"/>
                    <a:pt x="1398210" y="619276"/>
                    <a:pt x="1277257" y="624114"/>
                  </a:cubicBezTo>
                  <a:cubicBezTo>
                    <a:pt x="1248229" y="633790"/>
                    <a:pt x="1216177" y="645583"/>
                    <a:pt x="1190172" y="653143"/>
                  </a:cubicBezTo>
                  <a:cubicBezTo>
                    <a:pt x="1164167" y="660703"/>
                    <a:pt x="1146175" y="662064"/>
                    <a:pt x="1121229" y="669472"/>
                  </a:cubicBezTo>
                  <a:cubicBezTo>
                    <a:pt x="1096283" y="676880"/>
                    <a:pt x="1063323" y="679904"/>
                    <a:pt x="1040493" y="697593"/>
                  </a:cubicBezTo>
                  <a:cubicBezTo>
                    <a:pt x="1017663" y="715282"/>
                    <a:pt x="998764" y="770769"/>
                    <a:pt x="984250" y="775607"/>
                  </a:cubicBezTo>
                  <a:cubicBezTo>
                    <a:pt x="955222" y="794959"/>
                    <a:pt x="947814" y="804182"/>
                    <a:pt x="928915" y="827314"/>
                  </a:cubicBezTo>
                  <a:cubicBezTo>
                    <a:pt x="910016" y="850446"/>
                    <a:pt x="925218" y="860039"/>
                    <a:pt x="870857" y="914400"/>
                  </a:cubicBezTo>
                  <a:cubicBezTo>
                    <a:pt x="861181" y="943429"/>
                    <a:pt x="847830" y="971481"/>
                    <a:pt x="841829" y="1001486"/>
                  </a:cubicBezTo>
                  <a:cubicBezTo>
                    <a:pt x="836991" y="1025676"/>
                    <a:pt x="843108" y="1055105"/>
                    <a:pt x="827315" y="1074057"/>
                  </a:cubicBezTo>
                  <a:cubicBezTo>
                    <a:pt x="814544" y="1089382"/>
                    <a:pt x="788182" y="1082264"/>
                    <a:pt x="769257" y="1088572"/>
                  </a:cubicBezTo>
                  <a:cubicBezTo>
                    <a:pt x="744540" y="1096811"/>
                    <a:pt x="721962" y="1111281"/>
                    <a:pt x="696686" y="1117600"/>
                  </a:cubicBezTo>
                  <a:cubicBezTo>
                    <a:pt x="551040" y="1154011"/>
                    <a:pt x="621713" y="1103888"/>
                    <a:pt x="449943" y="1161143"/>
                  </a:cubicBezTo>
                  <a:cubicBezTo>
                    <a:pt x="368551" y="1188273"/>
                    <a:pt x="421243" y="1171946"/>
                    <a:pt x="290286" y="1204686"/>
                  </a:cubicBezTo>
                  <a:cubicBezTo>
                    <a:pt x="266096" y="1219200"/>
                    <a:pt x="241188" y="1232581"/>
                    <a:pt x="217715" y="1248229"/>
                  </a:cubicBezTo>
                  <a:cubicBezTo>
                    <a:pt x="197587" y="1261648"/>
                    <a:pt x="180171" y="1278951"/>
                    <a:pt x="159657" y="1291772"/>
                  </a:cubicBezTo>
                  <a:cubicBezTo>
                    <a:pt x="141309" y="1303239"/>
                    <a:pt x="120952" y="1311124"/>
                    <a:pt x="101600" y="1320800"/>
                  </a:cubicBezTo>
                  <a:cubicBezTo>
                    <a:pt x="95748" y="1328602"/>
                    <a:pt x="36748" y="1405032"/>
                    <a:pt x="29029" y="1422400"/>
                  </a:cubicBezTo>
                  <a:cubicBezTo>
                    <a:pt x="16602" y="1450362"/>
                    <a:pt x="0" y="1509486"/>
                    <a:pt x="0" y="1509486"/>
                  </a:cubicBezTo>
                  <a:cubicBezTo>
                    <a:pt x="4838" y="1630438"/>
                    <a:pt x="-2604" y="1752511"/>
                    <a:pt x="14515" y="1872343"/>
                  </a:cubicBezTo>
                  <a:cubicBezTo>
                    <a:pt x="17953" y="1896412"/>
                    <a:pt x="85542" y="1931533"/>
                    <a:pt x="101600" y="1944914"/>
                  </a:cubicBezTo>
                  <a:cubicBezTo>
                    <a:pt x="117369" y="1958055"/>
                    <a:pt x="127200" y="1978488"/>
                    <a:pt x="145143" y="1988457"/>
                  </a:cubicBezTo>
                  <a:cubicBezTo>
                    <a:pt x="239494" y="2040874"/>
                    <a:pt x="416824" y="2027741"/>
                    <a:pt x="493486" y="2032000"/>
                  </a:cubicBezTo>
                  <a:cubicBezTo>
                    <a:pt x="508000" y="2036838"/>
                    <a:pt x="523345" y="2039672"/>
                    <a:pt x="537029" y="2046514"/>
                  </a:cubicBezTo>
                  <a:cubicBezTo>
                    <a:pt x="552631" y="2054315"/>
                    <a:pt x="563743" y="2070953"/>
                    <a:pt x="580572" y="2075543"/>
                  </a:cubicBezTo>
                  <a:cubicBezTo>
                    <a:pt x="618830" y="2085977"/>
                    <a:pt x="860441" y="2103704"/>
                    <a:pt x="870857" y="2104572"/>
                  </a:cubicBezTo>
                  <a:cubicBezTo>
                    <a:pt x="986971" y="2099734"/>
                    <a:pt x="1103696" y="2102891"/>
                    <a:pt x="1219200" y="2090057"/>
                  </a:cubicBezTo>
                  <a:cubicBezTo>
                    <a:pt x="1236537" y="2088131"/>
                    <a:pt x="1247141" y="2068830"/>
                    <a:pt x="1262743" y="2061029"/>
                  </a:cubicBezTo>
                  <a:cubicBezTo>
                    <a:pt x="1276427" y="2054187"/>
                    <a:pt x="1291772" y="2051352"/>
                    <a:pt x="1306286" y="2046514"/>
                  </a:cubicBezTo>
                  <a:cubicBezTo>
                    <a:pt x="1350699" y="2057618"/>
                    <a:pt x="1374475" y="2056647"/>
                    <a:pt x="1407886" y="2090057"/>
                  </a:cubicBezTo>
                  <a:cubicBezTo>
                    <a:pt x="1420221" y="2102392"/>
                    <a:pt x="1422122" y="2124355"/>
                    <a:pt x="1436915" y="2133600"/>
                  </a:cubicBezTo>
                  <a:cubicBezTo>
                    <a:pt x="1462863" y="2149817"/>
                    <a:pt x="1494972" y="2152953"/>
                    <a:pt x="1524000" y="2162629"/>
                  </a:cubicBezTo>
                  <a:lnTo>
                    <a:pt x="1567543" y="2177143"/>
                  </a:lnTo>
                  <a:cubicBezTo>
                    <a:pt x="1603639" y="2201207"/>
                    <a:pt x="1627050" y="2219415"/>
                    <a:pt x="1669143" y="2235200"/>
                  </a:cubicBezTo>
                  <a:cubicBezTo>
                    <a:pt x="1687821" y="2242204"/>
                    <a:pt x="1707848" y="2244876"/>
                    <a:pt x="1727200" y="2249714"/>
                  </a:cubicBezTo>
                  <a:cubicBezTo>
                    <a:pt x="1862667" y="2244876"/>
                    <a:pt x="1998328" y="2243927"/>
                    <a:pt x="2133600" y="2235200"/>
                  </a:cubicBezTo>
                  <a:cubicBezTo>
                    <a:pt x="2148868" y="2234215"/>
                    <a:pt x="2162300" y="2224397"/>
                    <a:pt x="2177143" y="2220686"/>
                  </a:cubicBezTo>
                  <a:cubicBezTo>
                    <a:pt x="2201076" y="2214703"/>
                    <a:pt x="2225524" y="2211010"/>
                    <a:pt x="2249715" y="2206172"/>
                  </a:cubicBezTo>
                  <a:cubicBezTo>
                    <a:pt x="2430425" y="2236290"/>
                    <a:pt x="2268053" y="2204575"/>
                    <a:pt x="2380343" y="2235200"/>
                  </a:cubicBezTo>
                  <a:cubicBezTo>
                    <a:pt x="2418833" y="2245697"/>
                    <a:pt x="2460773" y="2246388"/>
                    <a:pt x="2496457" y="2264229"/>
                  </a:cubicBezTo>
                  <a:cubicBezTo>
                    <a:pt x="2543832" y="2287916"/>
                    <a:pt x="2587800" y="2313320"/>
                    <a:pt x="2641600" y="2322286"/>
                  </a:cubicBezTo>
                  <a:cubicBezTo>
                    <a:pt x="2748363" y="2340079"/>
                    <a:pt x="2700136" y="2329663"/>
                    <a:pt x="2786743" y="2351314"/>
                  </a:cubicBezTo>
                  <a:cubicBezTo>
                    <a:pt x="2917372" y="2346476"/>
                    <a:pt x="3048559" y="2349807"/>
                    <a:pt x="3178629" y="2336800"/>
                  </a:cubicBezTo>
                  <a:cubicBezTo>
                    <a:pt x="3195986" y="2335064"/>
                    <a:pt x="3206570" y="2315573"/>
                    <a:pt x="3222172" y="2307772"/>
                  </a:cubicBezTo>
                  <a:cubicBezTo>
                    <a:pt x="3235856" y="2300930"/>
                    <a:pt x="3251201" y="2298095"/>
                    <a:pt x="3265715" y="2293257"/>
                  </a:cubicBezTo>
                  <a:cubicBezTo>
                    <a:pt x="3285067" y="2298095"/>
                    <a:pt x="3304665" y="2302040"/>
                    <a:pt x="3323772" y="2307772"/>
                  </a:cubicBezTo>
                  <a:cubicBezTo>
                    <a:pt x="3353080" y="2316564"/>
                    <a:pt x="3410857" y="2336800"/>
                    <a:pt x="3410857" y="2336800"/>
                  </a:cubicBezTo>
                  <a:cubicBezTo>
                    <a:pt x="3609219" y="2331962"/>
                    <a:pt x="3807727" y="2331296"/>
                    <a:pt x="4005943" y="2322286"/>
                  </a:cubicBezTo>
                  <a:cubicBezTo>
                    <a:pt x="4021227" y="2321591"/>
                    <a:pt x="4035802" y="2314614"/>
                    <a:pt x="4049486" y="2307772"/>
                  </a:cubicBezTo>
                  <a:cubicBezTo>
                    <a:pt x="4065088" y="2299971"/>
                    <a:pt x="4078515" y="2288419"/>
                    <a:pt x="4093029" y="2278743"/>
                  </a:cubicBezTo>
                  <a:cubicBezTo>
                    <a:pt x="4097867" y="2259391"/>
                    <a:pt x="4101811" y="2239793"/>
                    <a:pt x="4107543" y="2220686"/>
                  </a:cubicBezTo>
                  <a:cubicBezTo>
                    <a:pt x="4116336" y="2191378"/>
                    <a:pt x="4129151" y="2163285"/>
                    <a:pt x="4136572" y="2133600"/>
                  </a:cubicBezTo>
                  <a:lnTo>
                    <a:pt x="4151086" y="2075543"/>
                  </a:lnTo>
                  <a:cubicBezTo>
                    <a:pt x="4172857" y="2041676"/>
                    <a:pt x="4190395" y="1984829"/>
                    <a:pt x="4229100" y="1955800"/>
                  </a:cubicBezTo>
                  <a:cubicBezTo>
                    <a:pt x="4267805" y="1926771"/>
                    <a:pt x="4340679" y="1920120"/>
                    <a:pt x="4383315" y="1901372"/>
                  </a:cubicBezTo>
                  <a:cubicBezTo>
                    <a:pt x="4425951" y="1882624"/>
                    <a:pt x="4470261" y="1860898"/>
                    <a:pt x="4484915" y="1843314"/>
                  </a:cubicBezTo>
                  <a:cubicBezTo>
                    <a:pt x="4498766" y="1826692"/>
                    <a:pt x="4503208" y="1804043"/>
                    <a:pt x="4513943" y="1785257"/>
                  </a:cubicBezTo>
                  <a:cubicBezTo>
                    <a:pt x="4522598" y="1770111"/>
                    <a:pt x="4533296" y="1756228"/>
                    <a:pt x="4542972" y="1741714"/>
                  </a:cubicBezTo>
                  <a:cubicBezTo>
                    <a:pt x="4552648" y="1712686"/>
                    <a:pt x="4567673" y="1684920"/>
                    <a:pt x="4572000" y="1654629"/>
                  </a:cubicBezTo>
                  <a:cubicBezTo>
                    <a:pt x="4576838" y="1620762"/>
                    <a:pt x="4576685" y="1585797"/>
                    <a:pt x="4586515" y="1553029"/>
                  </a:cubicBezTo>
                  <a:cubicBezTo>
                    <a:pt x="4591527" y="1536321"/>
                    <a:pt x="4607742" y="1525088"/>
                    <a:pt x="4615543" y="1509486"/>
                  </a:cubicBezTo>
                  <a:cubicBezTo>
                    <a:pt x="4630419" y="1479734"/>
                    <a:pt x="4639052" y="1420971"/>
                    <a:pt x="4644572" y="1393372"/>
                  </a:cubicBezTo>
                  <a:cubicBezTo>
                    <a:pt x="4649410" y="1325639"/>
                    <a:pt x="4652938" y="1257799"/>
                    <a:pt x="4659086" y="1190172"/>
                  </a:cubicBezTo>
                  <a:cubicBezTo>
                    <a:pt x="4662617" y="1151326"/>
                    <a:pt x="4673600" y="1113063"/>
                    <a:pt x="4673600" y="1074057"/>
                  </a:cubicBezTo>
                  <a:cubicBezTo>
                    <a:pt x="4673600" y="953008"/>
                    <a:pt x="4670746" y="831686"/>
                    <a:pt x="4659086" y="711200"/>
                  </a:cubicBezTo>
                  <a:cubicBezTo>
                    <a:pt x="4656139" y="680743"/>
                    <a:pt x="4647030" y="649574"/>
                    <a:pt x="4630057" y="624114"/>
                  </a:cubicBezTo>
                  <a:cubicBezTo>
                    <a:pt x="4600195" y="579321"/>
                    <a:pt x="4600946" y="574281"/>
                    <a:pt x="4557486" y="537029"/>
                  </a:cubicBezTo>
                  <a:cubicBezTo>
                    <a:pt x="4539119" y="521286"/>
                    <a:pt x="4516534" y="510591"/>
                    <a:pt x="4499429" y="493486"/>
                  </a:cubicBezTo>
                  <a:cubicBezTo>
                    <a:pt x="4402666" y="396723"/>
                    <a:pt x="4542972" y="498325"/>
                    <a:pt x="4426857" y="420914"/>
                  </a:cubicBezTo>
                  <a:cubicBezTo>
                    <a:pt x="4426085" y="417827"/>
                    <a:pt x="4405265" y="328237"/>
                    <a:pt x="4397829" y="319314"/>
                  </a:cubicBezTo>
                  <a:cubicBezTo>
                    <a:pt x="4382343" y="300731"/>
                    <a:pt x="4359124" y="290286"/>
                    <a:pt x="4339772" y="275772"/>
                  </a:cubicBezTo>
                  <a:cubicBezTo>
                    <a:pt x="4286552" y="195943"/>
                    <a:pt x="4339772" y="263677"/>
                    <a:pt x="4267200" y="203200"/>
                  </a:cubicBezTo>
                  <a:cubicBezTo>
                    <a:pt x="4207437" y="153398"/>
                    <a:pt x="4231376" y="142448"/>
                    <a:pt x="4136572" y="116114"/>
                  </a:cubicBezTo>
                  <a:cubicBezTo>
                    <a:pt x="4079861" y="100361"/>
                    <a:pt x="4018993" y="103256"/>
                    <a:pt x="3962400" y="87086"/>
                  </a:cubicBezTo>
                  <a:cubicBezTo>
                    <a:pt x="3928533" y="77410"/>
                    <a:pt x="3894970" y="66600"/>
                    <a:pt x="3860800" y="58057"/>
                  </a:cubicBezTo>
                  <a:cubicBezTo>
                    <a:pt x="3779775" y="37801"/>
                    <a:pt x="3695082" y="34770"/>
                    <a:pt x="3614057" y="14514"/>
                  </a:cubicBezTo>
                  <a:lnTo>
                    <a:pt x="3556000" y="0"/>
                  </a:lnTo>
                  <a:cubicBezTo>
                    <a:pt x="3534634" y="2137"/>
                    <a:pt x="3413247" y="3511"/>
                    <a:pt x="3367315" y="29029"/>
                  </a:cubicBezTo>
                  <a:cubicBezTo>
                    <a:pt x="3346659" y="40505"/>
                    <a:pt x="3314096" y="94343"/>
                    <a:pt x="3236686" y="101600"/>
                  </a:cubicBezTo>
                  <a:cubicBezTo>
                    <a:pt x="3159276" y="108857"/>
                    <a:pt x="3004457" y="72572"/>
                    <a:pt x="2902857" y="7257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9252148" y="4289682"/>
              <a:ext cx="609600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9861748" y="4289682"/>
              <a:ext cx="685800" cy="5878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0547548" y="4289682"/>
              <a:ext cx="609600" cy="5878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252148" y="5007407"/>
              <a:ext cx="609600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9861748" y="5007407"/>
              <a:ext cx="685800" cy="5878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60885" y="376646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73406" y="376646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43905" y="376646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80532" y="4308716"/>
              <a:ext cx="14157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</a:rPr>
                <a:t>nums[] </a:t>
              </a:r>
              <a:r>
                <a:rPr lang="en-US" sz="2800" noProof="1">
                  <a:solidFill>
                    <a:schemeClr val="tx2">
                      <a:lumMod val="75000"/>
                    </a:schemeClr>
                  </a:solidFill>
                </a:rPr>
                <a:t>: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83968" y="5029832"/>
              <a:ext cx="2212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</a:rPr>
                <a:t>condensed[]</a:t>
              </a:r>
              <a:r>
                <a:rPr lang="en-US" sz="2800" noProof="1">
                  <a:solidFill>
                    <a:schemeClr val="tx2">
                      <a:lumMod val="75000"/>
                    </a:schemeClr>
                  </a:solidFill>
                </a:rPr>
                <a:t> :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9556949" y="4769876"/>
              <a:ext cx="0" cy="3355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9739898" y="4783295"/>
              <a:ext cx="233509" cy="322105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0224051" y="4769876"/>
              <a:ext cx="0" cy="3355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10407000" y="4783295"/>
              <a:ext cx="233509" cy="322105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53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Write a method to extract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middle 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en-US" dirty="0"/>
              <a:t>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3 elements</a:t>
            </a:r>
            <a:r>
              <a:rPr lang="en-US" dirty="0"/>
              <a:t> from array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integers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even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elements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odd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 elements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integers from the console and print the middle elements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Middle 1, 2 or 3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79899" y="3805728"/>
            <a:ext cx="283943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5380" y="3802719"/>
            <a:ext cx="248063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3, 4, 5 }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233895" y="392355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79899" y="2887115"/>
            <a:ext cx="283943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95380" y="2884106"/>
            <a:ext cx="248063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8, 1 }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233895" y="300494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79899" y="1964077"/>
            <a:ext cx="283943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95380" y="1961068"/>
            <a:ext cx="248063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5 }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233895" y="208190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816005" y="615768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https://judge.softuni.bg/Contests/Practice/Index/172#9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70639" y="5358010"/>
            <a:ext cx="570930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2 8 12 7 3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33 -2 8 22 4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381558" y="5367751"/>
            <a:ext cx="195102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4, 5 }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818557" y="547884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55381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Middle 1, 2 or 3 Elements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5768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https://judge.softuni.bg/Contests/Practice/Index/172#9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1603" y="1219200"/>
            <a:ext cx="1057121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int[] ExtractMiddleElements(int[]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arr.Length / 2 - 1;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+ 2;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(arr.Length == 1)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(arr.Length % 2 == 0)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--;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int[] mid = new int[end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en-US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copy arr[start … end] </a:t>
            </a:r>
            <a:r>
              <a:rPr lang="en-US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mid[]</a:t>
            </a:r>
            <a:endParaRPr lang="en-US" sz="29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mid;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17668" y="5158545"/>
            <a:ext cx="283943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274568" y="4913066"/>
            <a:ext cx="52902" cy="31570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133012" y="4913066"/>
            <a:ext cx="92984" cy="31570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46878" y="4422373"/>
            <a:ext cx="8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47266" y="4422373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6732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45" y="1786131"/>
            <a:ext cx="3084843" cy="2627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12" y="1752600"/>
            <a:ext cx="267027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13831"/>
            <a:ext cx="7010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4448628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0811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59908" y="643332"/>
            <a:ext cx="2739091" cy="1145878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61956" y="2106304"/>
            <a:ext cx="3102600" cy="1345366"/>
          </a:xfrm>
          <a:prstGeom prst="wedgeRoundRectCallout">
            <a:avLst>
              <a:gd name="adj1" fmla="val -69957"/>
              <a:gd name="adj2" fmla="val 53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466016" y="4377735"/>
            <a:ext cx="4038596" cy="997209"/>
          </a:xfrm>
          <a:prstGeom prst="wedgeRoundRectCallout">
            <a:avLst>
              <a:gd name="adj1" fmla="val -61431"/>
              <a:gd name="adj2" fmla="val 59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94702"/>
              </p:ext>
            </p:extLst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514600"/>
            <a:ext cx="10515598" cy="34285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600" dirty="0"/>
              <a:t>days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600" dirty="0"/>
              <a:t> "Monday", "Tuesday", "Wednesday", "Thursday", "Friday", "Saturday", "Sunday"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600" dirty="0"/>
              <a:t>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   Console.WriteLine(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6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   Console.WriteLine("Invalid day!");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471" y="3714617"/>
            <a:ext cx="2705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6882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  <a:r>
              <a:rPr lang="en-US" dirty="0"/>
              <a:t> and </a:t>
            </a:r>
            <a:r>
              <a:rPr lang="en-US" b="1" noProof="1">
                <a:latin typeface="Consolas" panose="020B0609020204030204" pitchFamily="49" charset="0"/>
              </a:rPr>
              <a:t>Select()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2788</Words>
  <Application>Microsoft Office PowerPoint</Application>
  <PresentationFormat>Custom</PresentationFormat>
  <Paragraphs>524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Arrays</vt:lpstr>
      <vt:lpstr>Table of Contents</vt:lpstr>
      <vt:lpstr>Questions?</vt:lpstr>
      <vt:lpstr>Arrays</vt:lpstr>
      <vt:lpstr>What are Arrays?</vt:lpstr>
      <vt:lpstr>Working with Arrays</vt:lpstr>
      <vt:lpstr>Days of Week – Example</vt:lpstr>
      <vt:lpstr>Problem: Day of Week</vt:lpstr>
      <vt:lpstr>Reading Arrays from the Console</vt:lpstr>
      <vt:lpstr>Reading Arrays From the Console</vt:lpstr>
      <vt:lpstr>Problem: Reverse an Array of Integers</vt:lpstr>
      <vt:lpstr>Solution: Reverse an Array of Integers</vt:lpstr>
      <vt:lpstr>Problem: Sum, Min, Max, First, Last, Average</vt:lpstr>
      <vt:lpstr>Solution: Sum, Min, Max, First, Last, Average</vt:lpstr>
      <vt:lpstr>Reading Array Values from a Single Line</vt:lpstr>
      <vt:lpstr>Problem: Last K Numbers Sums</vt:lpstr>
      <vt:lpstr>Solution: Last K Numbers Sums</vt:lpstr>
      <vt:lpstr>Problem: Triple Sum (a + b == c)</vt:lpstr>
      <vt:lpstr>Solution: Triple Sum (a + b == c)</vt:lpstr>
      <vt:lpstr>Working with Arrays</vt:lpstr>
      <vt:lpstr>Printing Arrays at the Console</vt:lpstr>
      <vt:lpstr>Printing Arrays on the Console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Solution: Reverse Array – Functional Style</vt:lpstr>
      <vt:lpstr>Arrays – Exercises</vt:lpstr>
      <vt:lpstr>Problem: Sum Arrays</vt:lpstr>
      <vt:lpstr>Solution: Sum Arrays</vt:lpstr>
      <vt:lpstr>Problem: Condense Array to Number</vt:lpstr>
      <vt:lpstr>Solution: Condense Array to Number</vt:lpstr>
      <vt:lpstr>Problem: Extract Middle 1, 2 or 3 Elements</vt:lpstr>
      <vt:lpstr>Solution: Extract Middle 1, 2 or 3 Elements</vt:lpstr>
      <vt:lpstr>Arrays – Exercises</vt:lpstr>
      <vt:lpstr>Summary</vt:lpstr>
      <vt:lpstr>Arrays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2016-05-26T08:22:02Z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