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72" r:id="rId3"/>
    <p:sldId id="267" r:id="rId4"/>
    <p:sldId id="268" r:id="rId5"/>
    <p:sldId id="269" r:id="rId6"/>
    <p:sldId id="270" r:id="rId7"/>
    <p:sldId id="271" r:id="rId8"/>
    <p:sldId id="256" r:id="rId9"/>
    <p:sldId id="263" r:id="rId10"/>
    <p:sldId id="257" r:id="rId11"/>
    <p:sldId id="264" r:id="rId12"/>
    <p:sldId id="258" r:id="rId13"/>
    <p:sldId id="265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438EB-31A4-483C-A22F-E077F6F5C8D6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4DAA58-DC45-4850-B722-551239164953}">
      <dgm:prSet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Whatsapp</a:t>
          </a:r>
          <a:r>
            <a:rPr lang="es-ES" dirty="0"/>
            <a:t> 2</a:t>
          </a:r>
          <a:endParaRPr lang="en-US" dirty="0"/>
        </a:p>
      </dgm:t>
    </dgm:pt>
    <dgm:pt modelId="{A2CAB2FC-7165-4903-A1C9-F2984831B749}" type="parTrans" cxnId="{475198C4-835F-4074-A301-51137915360A}">
      <dgm:prSet/>
      <dgm:spPr/>
      <dgm:t>
        <a:bodyPr/>
        <a:lstStyle/>
        <a:p>
          <a:endParaRPr lang="en-US"/>
        </a:p>
      </dgm:t>
    </dgm:pt>
    <dgm:pt modelId="{E0B15069-90B2-4520-AF38-CE1C202D5A8F}" type="sibTrans" cxnId="{475198C4-835F-4074-A301-51137915360A}">
      <dgm:prSet/>
      <dgm:spPr/>
      <dgm:t>
        <a:bodyPr/>
        <a:lstStyle/>
        <a:p>
          <a:endParaRPr lang="en-US"/>
        </a:p>
      </dgm:t>
    </dgm:pt>
    <dgm:pt modelId="{26C6FFF2-E09B-4764-8492-39C82150EFD8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Prototipo</a:t>
          </a:r>
          <a:endParaRPr lang="en-US" dirty="0">
            <a:solidFill>
              <a:schemeClr val="bg1"/>
            </a:solidFill>
          </a:endParaRPr>
        </a:p>
      </dgm:t>
    </dgm:pt>
    <dgm:pt modelId="{861D91D6-F293-4A26-B10A-E382C0908294}" type="parTrans" cxnId="{B84B6466-539D-4840-A0B7-78936A714BCC}">
      <dgm:prSet/>
      <dgm:spPr/>
      <dgm:t>
        <a:bodyPr/>
        <a:lstStyle/>
        <a:p>
          <a:endParaRPr lang="en-US"/>
        </a:p>
      </dgm:t>
    </dgm:pt>
    <dgm:pt modelId="{AF3E77AC-FCF3-4DD6-9FDE-A34BEBCA2520}" type="sibTrans" cxnId="{B84B6466-539D-4840-A0B7-78936A714BCC}">
      <dgm:prSet/>
      <dgm:spPr/>
      <dgm:t>
        <a:bodyPr/>
        <a:lstStyle/>
        <a:p>
          <a:endParaRPr lang="en-US"/>
        </a:p>
      </dgm:t>
    </dgm:pt>
    <dgm:pt modelId="{2E85E551-F667-4E4D-91B8-D0E20A50B3C0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Modo de trabajo</a:t>
          </a:r>
          <a:endParaRPr lang="en-US" dirty="0">
            <a:solidFill>
              <a:schemeClr val="bg1"/>
            </a:solidFill>
          </a:endParaRPr>
        </a:p>
      </dgm:t>
    </dgm:pt>
    <dgm:pt modelId="{4C2ECBDD-8D03-4354-97FB-99637A76E186}" type="parTrans" cxnId="{52ADC2A2-4A11-4A56-97D5-D3E2F863A6A1}">
      <dgm:prSet/>
      <dgm:spPr/>
      <dgm:t>
        <a:bodyPr/>
        <a:lstStyle/>
        <a:p>
          <a:endParaRPr lang="en-US"/>
        </a:p>
      </dgm:t>
    </dgm:pt>
    <dgm:pt modelId="{735A7287-39F2-43DC-8987-60A576043085}" type="sibTrans" cxnId="{52ADC2A2-4A11-4A56-97D5-D3E2F863A6A1}">
      <dgm:prSet/>
      <dgm:spPr/>
      <dgm:t>
        <a:bodyPr/>
        <a:lstStyle/>
        <a:p>
          <a:endParaRPr lang="en-US"/>
        </a:p>
      </dgm:t>
    </dgm:pt>
    <dgm:pt modelId="{C19D54EB-2FD0-48FC-9C90-44620736AF4B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Explicación de nuestras decisiones</a:t>
          </a:r>
          <a:endParaRPr lang="en-US" dirty="0">
            <a:solidFill>
              <a:schemeClr val="bg1"/>
            </a:solidFill>
          </a:endParaRPr>
        </a:p>
      </dgm:t>
    </dgm:pt>
    <dgm:pt modelId="{B6C83BD2-67AD-4AB5-9802-E585D4383210}" type="parTrans" cxnId="{D7AECC87-C63A-43DE-B7A9-4B775A71BBDF}">
      <dgm:prSet/>
      <dgm:spPr/>
      <dgm:t>
        <a:bodyPr/>
        <a:lstStyle/>
        <a:p>
          <a:endParaRPr lang="en-US"/>
        </a:p>
      </dgm:t>
    </dgm:pt>
    <dgm:pt modelId="{2514CDBD-5343-4522-9C39-CCEF50FF7A92}" type="sibTrans" cxnId="{D7AECC87-C63A-43DE-B7A9-4B775A71BBDF}">
      <dgm:prSet/>
      <dgm:spPr/>
      <dgm:t>
        <a:bodyPr/>
        <a:lstStyle/>
        <a:p>
          <a:endParaRPr lang="en-US"/>
        </a:p>
      </dgm:t>
    </dgm:pt>
    <dgm:pt modelId="{19151DBB-4D8F-4EC1-934D-A7B2E5524B64}" type="pres">
      <dgm:prSet presAssocID="{759438EB-31A4-483C-A22F-E077F6F5C8D6}" presName="vert0" presStyleCnt="0">
        <dgm:presLayoutVars>
          <dgm:dir/>
          <dgm:animOne val="branch"/>
          <dgm:animLvl val="lvl"/>
        </dgm:presLayoutVars>
      </dgm:prSet>
      <dgm:spPr/>
    </dgm:pt>
    <dgm:pt modelId="{162A7240-08D1-4AF0-BC80-7CBCD0FC4947}" type="pres">
      <dgm:prSet presAssocID="{B64DAA58-DC45-4850-B722-551239164953}" presName="thickLine" presStyleLbl="alignNode1" presStyleIdx="0" presStyleCnt="4"/>
      <dgm:spPr/>
    </dgm:pt>
    <dgm:pt modelId="{065DD762-EFFD-4456-A296-8E0B0AF71908}" type="pres">
      <dgm:prSet presAssocID="{B64DAA58-DC45-4850-B722-551239164953}" presName="horz1" presStyleCnt="0"/>
      <dgm:spPr/>
    </dgm:pt>
    <dgm:pt modelId="{E52B65AF-DBC9-4A32-8D3C-B5B605FF03D4}" type="pres">
      <dgm:prSet presAssocID="{B64DAA58-DC45-4850-B722-551239164953}" presName="tx1" presStyleLbl="revTx" presStyleIdx="0" presStyleCnt="4"/>
      <dgm:spPr/>
    </dgm:pt>
    <dgm:pt modelId="{C95E9A98-1DE4-4C87-8C76-1C2D8F8E018A}" type="pres">
      <dgm:prSet presAssocID="{B64DAA58-DC45-4850-B722-551239164953}" presName="vert1" presStyleCnt="0"/>
      <dgm:spPr/>
    </dgm:pt>
    <dgm:pt modelId="{8DD634EB-8891-405C-9E9B-47297C53BB19}" type="pres">
      <dgm:prSet presAssocID="{26C6FFF2-E09B-4764-8492-39C82150EFD8}" presName="thickLine" presStyleLbl="alignNode1" presStyleIdx="1" presStyleCnt="4"/>
      <dgm:spPr/>
    </dgm:pt>
    <dgm:pt modelId="{1B400433-6E20-4DA2-AD82-55190D0BA25F}" type="pres">
      <dgm:prSet presAssocID="{26C6FFF2-E09B-4764-8492-39C82150EFD8}" presName="horz1" presStyleCnt="0"/>
      <dgm:spPr/>
    </dgm:pt>
    <dgm:pt modelId="{150A307D-27E1-4C19-BA2C-32E93945E5B2}" type="pres">
      <dgm:prSet presAssocID="{26C6FFF2-E09B-4764-8492-39C82150EFD8}" presName="tx1" presStyleLbl="revTx" presStyleIdx="1" presStyleCnt="4"/>
      <dgm:spPr/>
    </dgm:pt>
    <dgm:pt modelId="{A2CCCAD5-28F0-4B7C-8CDE-5D6054A5574B}" type="pres">
      <dgm:prSet presAssocID="{26C6FFF2-E09B-4764-8492-39C82150EFD8}" presName="vert1" presStyleCnt="0"/>
      <dgm:spPr/>
    </dgm:pt>
    <dgm:pt modelId="{FA513E6A-CD03-4FE5-ACEC-A1A9CFF579E4}" type="pres">
      <dgm:prSet presAssocID="{2E85E551-F667-4E4D-91B8-D0E20A50B3C0}" presName="thickLine" presStyleLbl="alignNode1" presStyleIdx="2" presStyleCnt="4"/>
      <dgm:spPr/>
    </dgm:pt>
    <dgm:pt modelId="{2141514A-E7C3-40EE-AD78-A727C5F0AF99}" type="pres">
      <dgm:prSet presAssocID="{2E85E551-F667-4E4D-91B8-D0E20A50B3C0}" presName="horz1" presStyleCnt="0"/>
      <dgm:spPr/>
    </dgm:pt>
    <dgm:pt modelId="{E441E230-2201-4BF2-A585-E0CEF35BEF7D}" type="pres">
      <dgm:prSet presAssocID="{2E85E551-F667-4E4D-91B8-D0E20A50B3C0}" presName="tx1" presStyleLbl="revTx" presStyleIdx="2" presStyleCnt="4"/>
      <dgm:spPr/>
    </dgm:pt>
    <dgm:pt modelId="{DC61DEA1-9AED-46F5-8155-430C61E18F85}" type="pres">
      <dgm:prSet presAssocID="{2E85E551-F667-4E4D-91B8-D0E20A50B3C0}" presName="vert1" presStyleCnt="0"/>
      <dgm:spPr/>
    </dgm:pt>
    <dgm:pt modelId="{BD9975D9-A735-4D38-BEF2-29694A95C60E}" type="pres">
      <dgm:prSet presAssocID="{C19D54EB-2FD0-48FC-9C90-44620736AF4B}" presName="thickLine" presStyleLbl="alignNode1" presStyleIdx="3" presStyleCnt="4"/>
      <dgm:spPr/>
    </dgm:pt>
    <dgm:pt modelId="{E91B64A1-4071-472D-BE80-242D74B9B9EB}" type="pres">
      <dgm:prSet presAssocID="{C19D54EB-2FD0-48FC-9C90-44620736AF4B}" presName="horz1" presStyleCnt="0"/>
      <dgm:spPr/>
    </dgm:pt>
    <dgm:pt modelId="{4511072A-863A-4E3E-B457-E1642A865B53}" type="pres">
      <dgm:prSet presAssocID="{C19D54EB-2FD0-48FC-9C90-44620736AF4B}" presName="tx1" presStyleLbl="revTx" presStyleIdx="3" presStyleCnt="4"/>
      <dgm:spPr/>
    </dgm:pt>
    <dgm:pt modelId="{060894CA-5D9B-4CA1-AE2E-CF7248007386}" type="pres">
      <dgm:prSet presAssocID="{C19D54EB-2FD0-48FC-9C90-44620736AF4B}" presName="vert1" presStyleCnt="0"/>
      <dgm:spPr/>
    </dgm:pt>
  </dgm:ptLst>
  <dgm:cxnLst>
    <dgm:cxn modelId="{16945924-7B35-4310-896B-452DD93229C8}" type="presOf" srcId="{26C6FFF2-E09B-4764-8492-39C82150EFD8}" destId="{150A307D-27E1-4C19-BA2C-32E93945E5B2}" srcOrd="0" destOrd="0" presId="urn:microsoft.com/office/officeart/2008/layout/LinedList"/>
    <dgm:cxn modelId="{B84B6466-539D-4840-A0B7-78936A714BCC}" srcId="{759438EB-31A4-483C-A22F-E077F6F5C8D6}" destId="{26C6FFF2-E09B-4764-8492-39C82150EFD8}" srcOrd="1" destOrd="0" parTransId="{861D91D6-F293-4A26-B10A-E382C0908294}" sibTransId="{AF3E77AC-FCF3-4DD6-9FDE-A34BEBCA2520}"/>
    <dgm:cxn modelId="{26002F68-A5EC-4D37-ACFA-B607AFC46C69}" type="presOf" srcId="{2E85E551-F667-4E4D-91B8-D0E20A50B3C0}" destId="{E441E230-2201-4BF2-A585-E0CEF35BEF7D}" srcOrd="0" destOrd="0" presId="urn:microsoft.com/office/officeart/2008/layout/LinedList"/>
    <dgm:cxn modelId="{D7AECC87-C63A-43DE-B7A9-4B775A71BBDF}" srcId="{759438EB-31A4-483C-A22F-E077F6F5C8D6}" destId="{C19D54EB-2FD0-48FC-9C90-44620736AF4B}" srcOrd="3" destOrd="0" parTransId="{B6C83BD2-67AD-4AB5-9802-E585D4383210}" sibTransId="{2514CDBD-5343-4522-9C39-CCEF50FF7A92}"/>
    <dgm:cxn modelId="{52ADC2A2-4A11-4A56-97D5-D3E2F863A6A1}" srcId="{759438EB-31A4-483C-A22F-E077F6F5C8D6}" destId="{2E85E551-F667-4E4D-91B8-D0E20A50B3C0}" srcOrd="2" destOrd="0" parTransId="{4C2ECBDD-8D03-4354-97FB-99637A76E186}" sibTransId="{735A7287-39F2-43DC-8987-60A576043085}"/>
    <dgm:cxn modelId="{475198C4-835F-4074-A301-51137915360A}" srcId="{759438EB-31A4-483C-A22F-E077F6F5C8D6}" destId="{B64DAA58-DC45-4850-B722-551239164953}" srcOrd="0" destOrd="0" parTransId="{A2CAB2FC-7165-4903-A1C9-F2984831B749}" sibTransId="{E0B15069-90B2-4520-AF38-CE1C202D5A8F}"/>
    <dgm:cxn modelId="{B8827DCC-CD2E-47BC-80FC-3E0E0E5FAFEA}" type="presOf" srcId="{B64DAA58-DC45-4850-B722-551239164953}" destId="{E52B65AF-DBC9-4A32-8D3C-B5B605FF03D4}" srcOrd="0" destOrd="0" presId="urn:microsoft.com/office/officeart/2008/layout/LinedList"/>
    <dgm:cxn modelId="{FD9F13FA-B3A3-4E33-B0C7-82BF99AB5EB7}" type="presOf" srcId="{C19D54EB-2FD0-48FC-9C90-44620736AF4B}" destId="{4511072A-863A-4E3E-B457-E1642A865B53}" srcOrd="0" destOrd="0" presId="urn:microsoft.com/office/officeart/2008/layout/LinedList"/>
    <dgm:cxn modelId="{90CDC8FD-E354-442B-9ECA-1B09B56A3F5B}" type="presOf" srcId="{759438EB-31A4-483C-A22F-E077F6F5C8D6}" destId="{19151DBB-4D8F-4EC1-934D-A7B2E5524B64}" srcOrd="0" destOrd="0" presId="urn:microsoft.com/office/officeart/2008/layout/LinedList"/>
    <dgm:cxn modelId="{9111D01C-1B15-42FD-943C-C80F7003CAEB}" type="presParOf" srcId="{19151DBB-4D8F-4EC1-934D-A7B2E5524B64}" destId="{162A7240-08D1-4AF0-BC80-7CBCD0FC4947}" srcOrd="0" destOrd="0" presId="urn:microsoft.com/office/officeart/2008/layout/LinedList"/>
    <dgm:cxn modelId="{D176FE3A-D3BA-410E-AB2F-EC3C96DA8397}" type="presParOf" srcId="{19151DBB-4D8F-4EC1-934D-A7B2E5524B64}" destId="{065DD762-EFFD-4456-A296-8E0B0AF71908}" srcOrd="1" destOrd="0" presId="urn:microsoft.com/office/officeart/2008/layout/LinedList"/>
    <dgm:cxn modelId="{B9BAF863-B953-4224-AC84-212415D6129B}" type="presParOf" srcId="{065DD762-EFFD-4456-A296-8E0B0AF71908}" destId="{E52B65AF-DBC9-4A32-8D3C-B5B605FF03D4}" srcOrd="0" destOrd="0" presId="urn:microsoft.com/office/officeart/2008/layout/LinedList"/>
    <dgm:cxn modelId="{A1533B33-0091-4007-9595-B0B62DC2CFF3}" type="presParOf" srcId="{065DD762-EFFD-4456-A296-8E0B0AF71908}" destId="{C95E9A98-1DE4-4C87-8C76-1C2D8F8E018A}" srcOrd="1" destOrd="0" presId="urn:microsoft.com/office/officeart/2008/layout/LinedList"/>
    <dgm:cxn modelId="{09C85CF6-C9E5-4246-B121-4B168FFE5554}" type="presParOf" srcId="{19151DBB-4D8F-4EC1-934D-A7B2E5524B64}" destId="{8DD634EB-8891-405C-9E9B-47297C53BB19}" srcOrd="2" destOrd="0" presId="urn:microsoft.com/office/officeart/2008/layout/LinedList"/>
    <dgm:cxn modelId="{CF44E5D3-F5E5-4313-9664-156139D46172}" type="presParOf" srcId="{19151DBB-4D8F-4EC1-934D-A7B2E5524B64}" destId="{1B400433-6E20-4DA2-AD82-55190D0BA25F}" srcOrd="3" destOrd="0" presId="urn:microsoft.com/office/officeart/2008/layout/LinedList"/>
    <dgm:cxn modelId="{1E35C580-2667-42C2-9367-5FEB0D83EB91}" type="presParOf" srcId="{1B400433-6E20-4DA2-AD82-55190D0BA25F}" destId="{150A307D-27E1-4C19-BA2C-32E93945E5B2}" srcOrd="0" destOrd="0" presId="urn:microsoft.com/office/officeart/2008/layout/LinedList"/>
    <dgm:cxn modelId="{BD0DD24C-0FB4-464E-A5C4-61005335E67E}" type="presParOf" srcId="{1B400433-6E20-4DA2-AD82-55190D0BA25F}" destId="{A2CCCAD5-28F0-4B7C-8CDE-5D6054A5574B}" srcOrd="1" destOrd="0" presId="urn:microsoft.com/office/officeart/2008/layout/LinedList"/>
    <dgm:cxn modelId="{634115E7-A2F9-48CD-9444-0ACFDD044EEA}" type="presParOf" srcId="{19151DBB-4D8F-4EC1-934D-A7B2E5524B64}" destId="{FA513E6A-CD03-4FE5-ACEC-A1A9CFF579E4}" srcOrd="4" destOrd="0" presId="urn:microsoft.com/office/officeart/2008/layout/LinedList"/>
    <dgm:cxn modelId="{EDE3469C-66C8-4C54-950A-C6FB1ECE42E4}" type="presParOf" srcId="{19151DBB-4D8F-4EC1-934D-A7B2E5524B64}" destId="{2141514A-E7C3-40EE-AD78-A727C5F0AF99}" srcOrd="5" destOrd="0" presId="urn:microsoft.com/office/officeart/2008/layout/LinedList"/>
    <dgm:cxn modelId="{FD31840A-56E6-498E-BCB1-C98360660DCB}" type="presParOf" srcId="{2141514A-E7C3-40EE-AD78-A727C5F0AF99}" destId="{E441E230-2201-4BF2-A585-E0CEF35BEF7D}" srcOrd="0" destOrd="0" presId="urn:microsoft.com/office/officeart/2008/layout/LinedList"/>
    <dgm:cxn modelId="{137D2CBE-D424-4F99-9833-32B93F041B1E}" type="presParOf" srcId="{2141514A-E7C3-40EE-AD78-A727C5F0AF99}" destId="{DC61DEA1-9AED-46F5-8155-430C61E18F85}" srcOrd="1" destOrd="0" presId="urn:microsoft.com/office/officeart/2008/layout/LinedList"/>
    <dgm:cxn modelId="{BB01819A-8BEB-41D6-9D04-C3B9E4593A3B}" type="presParOf" srcId="{19151DBB-4D8F-4EC1-934D-A7B2E5524B64}" destId="{BD9975D9-A735-4D38-BEF2-29694A95C60E}" srcOrd="6" destOrd="0" presId="urn:microsoft.com/office/officeart/2008/layout/LinedList"/>
    <dgm:cxn modelId="{0F1DB0E5-F936-4DEB-BAF9-EBD1C2DFA95B}" type="presParOf" srcId="{19151DBB-4D8F-4EC1-934D-A7B2E5524B64}" destId="{E91B64A1-4071-472D-BE80-242D74B9B9EB}" srcOrd="7" destOrd="0" presId="urn:microsoft.com/office/officeart/2008/layout/LinedList"/>
    <dgm:cxn modelId="{C1DDC281-70C6-4D8F-B9DC-357885023E3E}" type="presParOf" srcId="{E91B64A1-4071-472D-BE80-242D74B9B9EB}" destId="{4511072A-863A-4E3E-B457-E1642A865B53}" srcOrd="0" destOrd="0" presId="urn:microsoft.com/office/officeart/2008/layout/LinedList"/>
    <dgm:cxn modelId="{26E650F0-C37C-4C2F-A064-51307A3D2D0C}" type="presParOf" srcId="{E91B64A1-4071-472D-BE80-242D74B9B9EB}" destId="{060894CA-5D9B-4CA1-AE2E-CF72480073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A7240-08D1-4AF0-BC80-7CBCD0FC4947}">
      <dsp:nvSpPr>
        <dsp:cNvPr id="0" name=""/>
        <dsp:cNvSpPr/>
      </dsp:nvSpPr>
      <dsp:spPr>
        <a:xfrm>
          <a:off x="0" y="0"/>
          <a:ext cx="521717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2B65AF-DBC9-4A32-8D3C-B5B605FF03D4}">
      <dsp:nvSpPr>
        <dsp:cNvPr id="0" name=""/>
        <dsp:cNvSpPr/>
      </dsp:nvSpPr>
      <dsp:spPr>
        <a:xfrm>
          <a:off x="0" y="0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>
              <a:solidFill>
                <a:schemeClr val="bg1"/>
              </a:solidFill>
            </a:rPr>
            <a:t>Whatsapp</a:t>
          </a:r>
          <a:r>
            <a:rPr lang="es-ES" sz="3000" kern="1200" dirty="0"/>
            <a:t> 2</a:t>
          </a:r>
          <a:endParaRPr lang="en-US" sz="3000" kern="1200" dirty="0"/>
        </a:p>
      </dsp:txBody>
      <dsp:txXfrm>
        <a:off x="0" y="0"/>
        <a:ext cx="5217173" cy="1087834"/>
      </dsp:txXfrm>
    </dsp:sp>
    <dsp:sp modelId="{8DD634EB-8891-405C-9E9B-47297C53BB19}">
      <dsp:nvSpPr>
        <dsp:cNvPr id="0" name=""/>
        <dsp:cNvSpPr/>
      </dsp:nvSpPr>
      <dsp:spPr>
        <a:xfrm>
          <a:off x="0" y="1087834"/>
          <a:ext cx="521717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0A307D-27E1-4C19-BA2C-32E93945E5B2}">
      <dsp:nvSpPr>
        <dsp:cNvPr id="0" name=""/>
        <dsp:cNvSpPr/>
      </dsp:nvSpPr>
      <dsp:spPr>
        <a:xfrm>
          <a:off x="0" y="1087834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chemeClr val="bg1"/>
              </a:solidFill>
            </a:rPr>
            <a:t>Prototipo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0" y="1087834"/>
        <a:ext cx="5217173" cy="1087834"/>
      </dsp:txXfrm>
    </dsp:sp>
    <dsp:sp modelId="{FA513E6A-CD03-4FE5-ACEC-A1A9CFF579E4}">
      <dsp:nvSpPr>
        <dsp:cNvPr id="0" name=""/>
        <dsp:cNvSpPr/>
      </dsp:nvSpPr>
      <dsp:spPr>
        <a:xfrm>
          <a:off x="0" y="2175669"/>
          <a:ext cx="521717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41E230-2201-4BF2-A585-E0CEF35BEF7D}">
      <dsp:nvSpPr>
        <dsp:cNvPr id="0" name=""/>
        <dsp:cNvSpPr/>
      </dsp:nvSpPr>
      <dsp:spPr>
        <a:xfrm>
          <a:off x="0" y="2175669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chemeClr val="bg1"/>
              </a:solidFill>
            </a:rPr>
            <a:t>Modo de trabajo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0" y="2175669"/>
        <a:ext cx="5217173" cy="1087834"/>
      </dsp:txXfrm>
    </dsp:sp>
    <dsp:sp modelId="{BD9975D9-A735-4D38-BEF2-29694A95C60E}">
      <dsp:nvSpPr>
        <dsp:cNvPr id="0" name=""/>
        <dsp:cNvSpPr/>
      </dsp:nvSpPr>
      <dsp:spPr>
        <a:xfrm>
          <a:off x="0" y="3263503"/>
          <a:ext cx="521717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11072A-863A-4E3E-B457-E1642A865B53}">
      <dsp:nvSpPr>
        <dsp:cNvPr id="0" name=""/>
        <dsp:cNvSpPr/>
      </dsp:nvSpPr>
      <dsp:spPr>
        <a:xfrm>
          <a:off x="0" y="3263503"/>
          <a:ext cx="5217173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>
              <a:solidFill>
                <a:schemeClr val="bg1"/>
              </a:solidFill>
            </a:rPr>
            <a:t>Explicación de nuestras decisiones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0" y="3263503"/>
        <a:ext cx="5217173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1C04F-B061-4462-9080-80021A8CA8B5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2F8B6-98D0-4CC5-98C8-9737D5931C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20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2F8B6-98D0-4CC5-98C8-9737D5931CF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6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2F8B6-98D0-4CC5-98C8-9737D5931CF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98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2F8B6-98D0-4CC5-98C8-9737D5931CF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56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8A620-8CBB-5572-7D3D-FDBC3BB0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1C7DAF-2417-31A7-E982-00C1C376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CEC856-F963-B021-6341-53AE519B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FC904D-334F-DEFD-A328-0C8F99FE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17730-9D35-B716-508D-E73D7D32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02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467A5-E4D9-686D-6A8E-9EEE34E1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8B646-C514-881B-2AF2-BE963E76D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7E1B3-79D9-A16E-C0FB-E602F91D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A92864-E336-C166-027E-8EE8E390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5C455-E95F-C1E4-C494-3E1F10B9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0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15D1BE-69F1-1BEC-E993-B731650A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8D0779-C21A-FAA5-1DD2-0B31B478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3CD3E-5043-268E-5B37-4468E2B4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A825B3-B1B9-3E5D-5D63-E40F18A9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BEE51-F47C-C649-4A06-3B8CC39B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68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F58C1-5635-D19D-59FF-36481407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780EA-4E2B-24E8-A817-81729D75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567DA-6F2D-FC6B-107F-1A7BB0A8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252CF-7A62-EC5C-F815-2AD684FA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2AA76A-C4A0-061A-D101-97BC9B34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47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52191-710A-8412-EF91-3763A641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AC891-81CB-B988-9CA6-6246E911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9AA06-AA8E-29BE-CBEB-C6650BDD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49124-2063-4BF4-635D-A6B40D80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3C5BD-7D5D-8B55-884F-763BB22A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97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ED4D7-26AF-655F-89ED-83E69D4F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EDF1A-A3B0-C46D-181B-56CAB418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8AEB68-4F22-BFAC-A8DA-576AD651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72FB83-3D1E-239B-336C-BBE5E56D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4C931A-C3E9-FAE7-15C7-8C9658C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650A3-1518-1CAF-0D4B-1ABC37B0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40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6BE9B-E966-29CF-0A4F-F311E910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B54B1-8B52-FBB2-15B9-471BF0CB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2C936-1EA8-7222-62B3-386721E4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BEF7D8-68CA-0D14-7DD0-63B2BE4EE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656A5F-FC61-9820-B475-15A4E6B6E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3EC3CA-981C-3F57-8AC8-256B9153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9C7EA7-C0E8-E37F-B948-8A56FC9B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5C93C2-D5B3-912A-C93D-71627058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4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67DB2-7A6C-706E-A281-85E98539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EC46A0-E5F5-A641-9A14-2A6AB0E7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4F2E74-07C4-7E9F-0191-E8372F6F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59F3ED-3B20-8366-3ECD-8AB5139A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4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B4EDD2-DD2E-12EE-A884-87603033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1E169C-389F-1C99-848B-7E058B73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F001CF-166A-1320-8952-69D5C6AA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37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6FD2-2E4E-5148-463F-FF8A740B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0B739-84CD-F084-F5BC-1073C4EE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6D6105-42D1-99EE-8456-81193137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D5E796-C681-F515-DDFC-263465BF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FB01A2-02AE-901F-4B41-5D44C031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0F8C6-3819-699D-3A60-78EA18A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64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8CCCE-0CA9-FA83-A8C7-F5A79DAA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E2E63-8070-B054-9585-4A7F1E242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3385AC-258A-AB3D-4D5F-1BF0A6661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C0567-9314-6597-4063-6F423A0E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3B78E9-6361-C031-87A0-BFDEF2AF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9CBA73-909B-4ADE-C4DE-B9828EC9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45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F2966-650E-A289-0130-EAE3B5D5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60D567-48E8-09DA-EBB5-30FF6EB35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7A6D7-D03C-5500-3196-ED20184F0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9644B-DC5D-40AB-BB39-CAB7FE68D0AE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A7512-2E06-7A4A-9A57-4876C4EE0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DF216-7062-D0FA-566D-7ED279B3C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A45F2-0724-45DC-8D8C-CE520A60E2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17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T7ro1ry1l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0863D-48A7-CCD6-0D68-8DA4F5D9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Presentación proyecto Interfaz Humano-Maquina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Graphic 6" descr="Projector screen">
            <a:extLst>
              <a:ext uri="{FF2B5EF4-FFF2-40B4-BE49-F238E27FC236}">
                <a16:creationId xmlns:a16="http://schemas.microsoft.com/office/drawing/2014/main" id="{C9CB4BBB-1125-FA30-7B46-B94A1844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4BFC44-8AD3-7405-E5E1-7A16357F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5D4C4-9BB3-2F9C-95DF-AA9AB544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F6766-08B2-C79E-D611-CE242A22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ADDFB6-BD2F-FC59-28F7-32FFE779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2397D-5BB3-F151-C5E6-09702BF0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D553D-3B1A-01C4-2E54-976FA3C2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06F101-CF38-C1E4-B1F6-A92D4A17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FDC96-CB31-458A-20D2-77CC929D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C4594-36BF-4272-B1E6-1E519AF1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8B6212-30DC-5BA5-C702-C04E99CD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0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D29A1-5CE7-6826-A1BF-AC2B9F99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D953E-3F41-592A-6404-D1E86333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A2BE32-0A66-ACCA-F6BD-0FA1C42A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1E512-21D4-7D3D-4E6F-228D6CF5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392B9-2E9B-8B46-C745-A35EA48E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24BD9B-4940-4547-D229-14E20C9F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2400"/>
            <a:ext cx="12192000" cy="67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D8C9-C879-52C5-8147-BBD2B411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1D82C-60BD-676B-AA65-45DCA19F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615592-E31C-8EBE-1D06-AF0413F3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B3E31-6C86-32EA-EF31-912E4D62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711F1-6CB7-B6F5-01FD-E640DEB2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49BD2E-9A1E-4FD3-9991-0896EC75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5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52BF8E-E493-0A0C-B728-9AD2150B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 de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A1623-FE9B-79C2-6BC6-5BD050A8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https://youtu.be/LT7ro1ry1l0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39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8BF2B8-2CF8-32C8-0527-5B549CB5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Índice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98E9B58-9165-FA67-0EEA-47523CBAA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741039"/>
              </p:ext>
            </p:extLst>
          </p:nvPr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58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D2BE9-B37B-C44D-6951-9C91E1DA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Whatsapp 2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uella digital">
            <a:extLst>
              <a:ext uri="{FF2B5EF4-FFF2-40B4-BE49-F238E27FC236}">
                <a16:creationId xmlns:a16="http://schemas.microsoft.com/office/drawing/2014/main" id="{E520A187-9979-7E02-FD40-55E879F0D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0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58653-AF8E-C88D-D59D-18EADEB6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¿Qué es?</a:t>
            </a:r>
          </a:p>
          <a:p>
            <a:pPr marL="0" indent="0">
              <a:buNone/>
            </a:pPr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¿Por qué lo hemos elegido?</a:t>
            </a:r>
          </a:p>
          <a:p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5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5D26D-4A04-12A5-70B6-5EE9284F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Prototipo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C12179-B0C9-2E48-8BA2-3301FEA0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022"/>
            <a:ext cx="12287243" cy="4454126"/>
          </a:xfrm>
          <a:prstGeom prst="rect">
            <a:avLst/>
          </a:prstGeom>
        </p:spPr>
      </p:pic>
      <p:grpSp>
        <p:nvGrpSpPr>
          <p:cNvPr id="22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05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18501-A69A-0046-EFAF-1723B77C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Modo de trabajo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C2323745-4A93-DC66-C4C3-2C28894E0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0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A7375-9C9C-89C5-74ED-F6AFAAFF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337" y="3668671"/>
            <a:ext cx="5217173" cy="6264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4000" dirty="0" err="1">
                <a:solidFill>
                  <a:schemeClr val="bg1"/>
                </a:solidFill>
              </a:rPr>
              <a:t>Github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14AFF5-033F-F4EB-98DE-452ACE7D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880" y="1755113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Explicación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nuestras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decisiones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198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03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349F68-79A2-E97E-A6A9-E42BF9F9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39294-918F-B205-8DB6-A1B26D5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A0220-1362-1D6F-BC2F-46D55DAF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D57812-DF22-9043-73C9-B0066FB6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3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Panorámica</PresentationFormat>
  <Paragraphs>19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de Office</vt:lpstr>
      <vt:lpstr>Presentación proyecto Interfaz Humano-Maquina</vt:lpstr>
      <vt:lpstr>Video de ejemplo</vt:lpstr>
      <vt:lpstr>Índice</vt:lpstr>
      <vt:lpstr>Whatsapp 2</vt:lpstr>
      <vt:lpstr>Prototipo</vt:lpstr>
      <vt:lpstr>Modo de trabajo</vt:lpstr>
      <vt:lpstr>Explicación de nuestras decisiones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Marcos Vives</dc:creator>
  <cp:lastModifiedBy>Jorge Marcos Vives</cp:lastModifiedBy>
  <cp:revision>2</cp:revision>
  <dcterms:created xsi:type="dcterms:W3CDTF">2025-01-15T13:20:03Z</dcterms:created>
  <dcterms:modified xsi:type="dcterms:W3CDTF">2025-01-15T13:47:50Z</dcterms:modified>
</cp:coreProperties>
</file>