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a1f5feeef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a1f5feee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a1f5feeef_0_1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2a1f5feee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a1f5feeef_0_1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a1f5feee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a1f5feeef_0_1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a1f5feee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a1f5feeef_0_1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a1f5feee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a1f5feeef_0_1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a1f5feee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a1f5feeef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a1f5feee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a1f5feeef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a1f5feee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a1f5feeef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a1f5feee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a1f5feeef_0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a1f5feee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a1f5feeef_0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a1f5feee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a1f5feeef_0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a1f5feee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a1f5feeef_0_1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a1f5feee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9.png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Relationship Id="rId5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4L7KXEVJh-sTLvzX7QiBHUnfp_t5JQA5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33.png"/><Relationship Id="rId9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15.png"/><Relationship Id="rId7" Type="http://schemas.openxmlformats.org/officeDocument/2006/relationships/image" Target="../media/image8.png"/><Relationship Id="rId8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13.png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734300" y="179450"/>
            <a:ext cx="6436800" cy="15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3600"/>
              <a:t>Aplikacja mobilna do zarządzania lekarskimi wizytami domowymi</a:t>
            </a:r>
            <a:endParaRPr b="1"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28350" y="1754750"/>
            <a:ext cx="4448700" cy="32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opiekun projektu: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dr inż. Przemysław Falkowski-Gilski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kierownik zespołu: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 Adrian </a:t>
            </a:r>
            <a:r>
              <a:rPr lang="pl" sz="2000">
                <a:solidFill>
                  <a:schemeClr val="dk1"/>
                </a:solidFill>
              </a:rPr>
              <a:t>Zdankowski</a:t>
            </a:r>
            <a:r>
              <a:rPr lang="pl" sz="2000">
                <a:solidFill>
                  <a:schemeClr val="dk1"/>
                </a:solidFill>
              </a:rPr>
              <a:t> 193480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członkowie zespołu: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Arkadiusz Flisikowski 193496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1"/>
                </a:solidFill>
              </a:rPr>
              <a:t>Szymon Liszewski 193477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2000">
                <a:solidFill>
                  <a:schemeClr val="dk1"/>
                </a:solidFill>
              </a:rPr>
              <a:t>Paweł Piórkowski 193381 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400750" y="143775"/>
            <a:ext cx="58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l" sz="3020"/>
              <a:t>Pacjent - zgłoszenia</a:t>
            </a:r>
            <a:endParaRPr b="1" sz="3720"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3450" y="884000"/>
            <a:ext cx="1857725" cy="40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2525" y="143775"/>
            <a:ext cx="58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l" sz="3020"/>
              <a:t>Lekarz </a:t>
            </a:r>
            <a:r>
              <a:rPr b="1" lang="pl" sz="3020"/>
              <a:t>- wizyty oraz recepty</a:t>
            </a:r>
            <a:endParaRPr b="1" sz="3720"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176" y="877825"/>
            <a:ext cx="1905665" cy="41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575" y="878300"/>
            <a:ext cx="1905675" cy="412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0766" y="877838"/>
            <a:ext cx="1909181" cy="41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1692325" y="143775"/>
            <a:ext cx="730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l" sz="3020"/>
              <a:t>Lekarz - dodawanie wizyt oraz recept</a:t>
            </a:r>
            <a:endParaRPr b="1" sz="3720"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225" y="877825"/>
            <a:ext cx="1895078" cy="41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7378" y="877825"/>
            <a:ext cx="1891981" cy="41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096450" y="136400"/>
            <a:ext cx="465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l" sz="3020"/>
              <a:t>Ratownik </a:t>
            </a:r>
            <a:r>
              <a:rPr b="1" lang="pl" sz="3020"/>
              <a:t>- zgłoszenia </a:t>
            </a:r>
            <a:endParaRPr b="1" sz="3720"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353" y="874138"/>
            <a:ext cx="1890108" cy="41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1736" y="874138"/>
            <a:ext cx="1890108" cy="41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1512" y="868688"/>
            <a:ext cx="1895075" cy="4140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096450" y="136400"/>
            <a:ext cx="465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l" sz="3020"/>
              <a:t>Pielęgniarka </a:t>
            </a:r>
            <a:r>
              <a:rPr b="1" lang="pl" sz="3020"/>
              <a:t>- wizyty </a:t>
            </a:r>
            <a:endParaRPr b="1" sz="3720"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336" y="874138"/>
            <a:ext cx="1893210" cy="41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9046" y="874138"/>
            <a:ext cx="1901109" cy="41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2309" y="906150"/>
            <a:ext cx="1879900" cy="4065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33425" y="232425"/>
            <a:ext cx="560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l" sz="3020"/>
              <a:t>Dalsze prace nad projektem</a:t>
            </a:r>
            <a:endParaRPr b="1" sz="3720"/>
          </a:p>
        </p:txBody>
      </p:sp>
      <p:sp>
        <p:nvSpPr>
          <p:cNvPr id="161" name="Google Shape;161;p27"/>
          <p:cNvSpPr txBox="1"/>
          <p:nvPr>
            <p:ph idx="2" type="body"/>
          </p:nvPr>
        </p:nvSpPr>
        <p:spPr>
          <a:xfrm>
            <a:off x="2527350" y="1049100"/>
            <a:ext cx="5956500" cy="40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000">
                <a:solidFill>
                  <a:schemeClr val="dk1"/>
                </a:solidFill>
              </a:rPr>
              <a:t>1. Możliwość zmiany danych osobowych oraz hasła przez użytkowników – frontend. 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2000">
                <a:solidFill>
                  <a:schemeClr val="dk1"/>
                </a:solidFill>
              </a:rPr>
              <a:t>2. Rozwój backendu o system filtrowania wizyt, recepty oraz zgłoszenia medyczne.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2000">
                <a:solidFill>
                  <a:schemeClr val="dk1"/>
                </a:solidFill>
              </a:rPr>
              <a:t>3. Integracja backendu z frontendem.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2000">
                <a:solidFill>
                  <a:schemeClr val="dk1"/>
                </a:solidFill>
              </a:rPr>
              <a:t>4. Podłączenie do aplikacji bazy danych.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2000">
                <a:solidFill>
                  <a:schemeClr val="dk1"/>
                </a:solidFill>
              </a:rPr>
              <a:t>5. Testy aplikacji.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116895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/>
              <a:t>Dziękujemy</a:t>
            </a:r>
            <a:r>
              <a:rPr b="1" lang="pl"/>
              <a:t> za uwagę!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5091625" y="311975"/>
            <a:ext cx="161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l" sz="3020"/>
              <a:t>Agenda</a:t>
            </a:r>
            <a:endParaRPr b="1" sz="3720"/>
          </a:p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3398725" y="1004650"/>
            <a:ext cx="5003700" cy="3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pl" sz="2042">
                <a:solidFill>
                  <a:schemeClr val="dk1"/>
                </a:solidFill>
              </a:rPr>
              <a:t>1</a:t>
            </a:r>
            <a:r>
              <a:rPr b="1" lang="pl" sz="2242">
                <a:solidFill>
                  <a:schemeClr val="dk1"/>
                </a:solidFill>
              </a:rPr>
              <a:t>. Podsumowanie dotychczasowych osiągnięć.</a:t>
            </a:r>
            <a:endParaRPr b="1" sz="2242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pl" sz="2242">
                <a:solidFill>
                  <a:schemeClr val="dk1"/>
                </a:solidFill>
              </a:rPr>
              <a:t>2. Prezentacja demonstracyjnego materiału wideo.</a:t>
            </a:r>
            <a:endParaRPr b="1" sz="2242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pl" sz="2242">
                <a:solidFill>
                  <a:schemeClr val="dk1"/>
                </a:solidFill>
              </a:rPr>
              <a:t>3. Autoryzacja i uwierzytelnianie.</a:t>
            </a:r>
            <a:endParaRPr b="1" sz="2242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pl" sz="2242">
                <a:solidFill>
                  <a:schemeClr val="dk1"/>
                </a:solidFill>
              </a:rPr>
              <a:t>4. Autoryzowane widoki.</a:t>
            </a:r>
            <a:endParaRPr b="1" sz="2242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b="1" lang="pl" sz="2242">
                <a:solidFill>
                  <a:schemeClr val="dk1"/>
                </a:solidFill>
              </a:rPr>
              <a:t>5. Dalsze prace nad projektem.</a:t>
            </a:r>
            <a:endParaRPr b="1" sz="2242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5431650" y="223375"/>
            <a:ext cx="185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l" sz="3020"/>
              <a:t>Backend</a:t>
            </a:r>
            <a:endParaRPr b="1" sz="3720"/>
          </a:p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3259025" y="871650"/>
            <a:ext cx="5801100" cy="3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pl" sz="2000">
                <a:solidFill>
                  <a:schemeClr val="dk1"/>
                </a:solidFill>
              </a:rPr>
              <a:t>Wdrożenie funkcjonalności logowania i rejestracji z zastosowaniem hashowania haseł.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pl" sz="2000">
                <a:solidFill>
                  <a:schemeClr val="dk1"/>
                </a:solidFill>
              </a:rPr>
              <a:t>Integracja mechanizmu zarządzania sesją użytkownika za pomocą tokenów JWT.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pl" sz="2000">
                <a:solidFill>
                  <a:schemeClr val="dk1"/>
                </a:solidFill>
              </a:rPr>
              <a:t>Rozbudowa systemu autoryzacji dla ról: pacjent, lekarz, ratownik medyczny oraz pielęgniarka.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pl" sz="2000">
                <a:solidFill>
                  <a:schemeClr val="dk1"/>
                </a:solidFill>
              </a:rPr>
              <a:t>Implementacja modułu zarządzania wizytami domowymi.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b="1" sz="1942"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7225" y="4175750"/>
            <a:ext cx="1696775" cy="9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5318400" y="210275"/>
            <a:ext cx="185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l" sz="3020"/>
              <a:t>Front</a:t>
            </a:r>
            <a:r>
              <a:rPr b="1" lang="pl" sz="3020"/>
              <a:t>end</a:t>
            </a:r>
            <a:endParaRPr b="1" sz="3720"/>
          </a:p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089050" y="782975"/>
            <a:ext cx="5956500" cy="40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pl" sz="2000">
                <a:solidFill>
                  <a:schemeClr val="dk1"/>
                </a:solidFill>
              </a:rPr>
              <a:t>Opracowanie widoków rejestracji i logowania użytkowników.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pl" sz="2000">
                <a:solidFill>
                  <a:schemeClr val="dk1"/>
                </a:solidFill>
              </a:rPr>
              <a:t>Integracja systemu uwierzytelniania z warstwą backendową.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pl" sz="2000">
                <a:solidFill>
                  <a:schemeClr val="dk1"/>
                </a:solidFill>
              </a:rPr>
              <a:t>Przygotowanie dedykowanych widoków dla każdej roli: pacjenta, ratownika medycznego, pielęgniarki oraz lekarza.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pl" sz="2000">
                <a:solidFill>
                  <a:schemeClr val="dk1"/>
                </a:solidFill>
              </a:rPr>
              <a:t>Zapewnienie interfejsów umożliwiających rezerwację wizyt domowych.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pl" sz="2000">
                <a:solidFill>
                  <a:schemeClr val="dk1"/>
                </a:solidFill>
              </a:rPr>
              <a:t>Stworzenie widoków obsługujących zarządzanie receptami oraz zgłoszeniami.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b="1" sz="1900">
              <a:solidFill>
                <a:schemeClr val="dk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575" y="2468275"/>
            <a:ext cx="1145475" cy="11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883425" y="105125"/>
            <a:ext cx="410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l" sz="3020"/>
              <a:t>Film demonstracyjny</a:t>
            </a:r>
            <a:endParaRPr b="1" sz="3720"/>
          </a:p>
        </p:txBody>
      </p:sp>
      <p:pic>
        <p:nvPicPr>
          <p:cNvPr id="81" name="Google Shape;81;p17" title="bb42490a-3ac2-4786-b0be-5dbce1382a95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4675" y="833000"/>
            <a:ext cx="5439100" cy="407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2525" y="143775"/>
            <a:ext cx="320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l" sz="3020"/>
              <a:t>Uwierzytelnianie</a:t>
            </a:r>
            <a:endParaRPr b="1" sz="3720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513" y="819950"/>
            <a:ext cx="1929625" cy="419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2250" y="806750"/>
            <a:ext cx="1929600" cy="421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4975" y="825800"/>
            <a:ext cx="1929600" cy="4178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563325" y="143775"/>
            <a:ext cx="45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l" sz="3020"/>
              <a:t>Autoryzowane widoki</a:t>
            </a:r>
            <a:endParaRPr b="1" sz="372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938" y="1119075"/>
            <a:ext cx="315277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7425" y="3343575"/>
            <a:ext cx="3162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9725" y="2255100"/>
            <a:ext cx="317182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04975" y="4291475"/>
            <a:ext cx="311467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63223" y="993350"/>
            <a:ext cx="984850" cy="98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0" y="4146475"/>
            <a:ext cx="926550" cy="9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43900" y="3115349"/>
            <a:ext cx="1104175" cy="110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394375" y="2045950"/>
            <a:ext cx="1104175" cy="11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2525" y="143775"/>
            <a:ext cx="53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l" sz="3020"/>
              <a:t>Pacjent - umawianie wizyty</a:t>
            </a:r>
            <a:endParaRPr b="1" sz="3720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100" y="861875"/>
            <a:ext cx="1916825" cy="415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4412" y="878300"/>
            <a:ext cx="1877903" cy="41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9802" y="878300"/>
            <a:ext cx="1886733" cy="412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2525" y="143775"/>
            <a:ext cx="58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l" sz="3020"/>
              <a:t>Pacjent - wizyty oraz recepty</a:t>
            </a:r>
            <a:endParaRPr b="1" sz="3720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550" y="878300"/>
            <a:ext cx="1909176" cy="41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2376" y="878300"/>
            <a:ext cx="1912667" cy="412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9492" y="878300"/>
            <a:ext cx="1906098" cy="41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