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9E608F-3660-4741-ACCF-8D36F892F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B8F492-DF01-4221-828B-9D9E1CB42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8EC0C7-ADF3-47EC-A951-194E6F1F2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ACBC-23B1-44AF-9243-D44361FC9DBF}" type="datetimeFigureOut">
              <a:rPr lang="es-ES" smtClean="0"/>
              <a:t>13/04/2020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2329A0-BA28-4AC1-95DD-A3FF0A870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C77D67-7C9F-45C9-969E-786E00980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2DC6-A934-4AAC-9F13-4CB5874A4E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53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1FBEF5-9F52-46DD-BF1F-2F109D15D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E049E56-4ECE-4A7F-9E7A-0E45701DA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A46129-77CC-4F29-A6DD-9FFC50C3F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ACBC-23B1-44AF-9243-D44361FC9DBF}" type="datetimeFigureOut">
              <a:rPr lang="es-ES" smtClean="0"/>
              <a:t>13/04/2020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4733DE-B59C-4971-860E-1E477BFD6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E0AAB2-B995-481C-ACD3-185B10E0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2DC6-A934-4AAC-9F13-4CB5874A4E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441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3E4967D-5501-4A9A-A826-D235FC74C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C2C8A1-061A-43D2-ACF8-C218519F9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62F9B5-74AB-4E4D-B4DC-3513A33F0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ACBC-23B1-44AF-9243-D44361FC9DBF}" type="datetimeFigureOut">
              <a:rPr lang="es-ES" smtClean="0"/>
              <a:t>13/04/2020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579DAF-E756-4D51-AADE-E6EC848A6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A5761B-D2CC-44D8-9630-6A3FC6F5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2DC6-A934-4AAC-9F13-4CB5874A4E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870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B1FB03-DDF2-427B-B9CA-737066872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AE35E7-94E1-4943-A5A7-CC27AAFD9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E5AB5C-AB8F-4FCD-86B5-9C40AD458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ACBC-23B1-44AF-9243-D44361FC9DBF}" type="datetimeFigureOut">
              <a:rPr lang="es-ES" smtClean="0"/>
              <a:t>13/04/2020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371B70-D804-46FE-9A70-D97B4D1ED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57212B-2824-42DA-8411-83139EDE4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2DC6-A934-4AAC-9F13-4CB5874A4E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4562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770B4-7CF3-4497-BB56-03640AD34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356E2A-6E66-4FD8-83F2-1EF09EFB2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57BA6D-C947-4069-965A-C06890212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ACBC-23B1-44AF-9243-D44361FC9DBF}" type="datetimeFigureOut">
              <a:rPr lang="es-ES" smtClean="0"/>
              <a:t>13/04/2020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DD1938-67DE-4D97-8DA4-7AA9E388E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2B7760-9999-423D-8D2C-20B01AC23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2DC6-A934-4AAC-9F13-4CB5874A4E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9131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EA5A92-631E-48EA-9C43-520F1EB09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FA6320-CD53-4AFF-81AB-318F859BA2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D09634F-5D70-4C26-A1C8-65B562906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65EB75-7408-48F9-BF63-5F5D32624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ACBC-23B1-44AF-9243-D44361FC9DBF}" type="datetimeFigureOut">
              <a:rPr lang="es-ES" smtClean="0"/>
              <a:t>13/04/2020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E1DF2EE-0C1D-4BCE-8D26-BD1254D4A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37A9A0-CE2A-4565-BF95-5E7E01C51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2DC6-A934-4AAC-9F13-4CB5874A4E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2834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0A5BA-3626-4B6C-865C-AB1BCE8FB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8B8ECA-D534-417A-BCB5-3FFE877B0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A44EE00-39EF-431A-B7E5-032558DC9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7A6D37B-CE8E-4B43-A32D-A6594403C5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57CD288-60B8-426E-A425-DEDDEC691E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2A1066E-0A83-4D80-A313-55CE393D0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ACBC-23B1-44AF-9243-D44361FC9DBF}" type="datetimeFigureOut">
              <a:rPr lang="es-ES" smtClean="0"/>
              <a:t>13/04/2020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0DDED7-A527-4CD3-9D89-DE0321516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D31D6E8-D215-4291-A021-66BACAA78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2DC6-A934-4AAC-9F13-4CB5874A4E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18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6D861A-6BDA-4C9F-8343-2BAA39F7E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C5783F9-0F29-462E-8E45-E247579E2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ACBC-23B1-44AF-9243-D44361FC9DBF}" type="datetimeFigureOut">
              <a:rPr lang="es-ES" smtClean="0"/>
              <a:t>13/04/2020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1F7FDA3-AF66-496F-BEB6-7CF335B38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EDD830A-5557-4533-B25E-51B5ECF81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2DC6-A934-4AAC-9F13-4CB5874A4E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4094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01F9F18-FA8C-4592-AC8C-1B2738C36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ACBC-23B1-44AF-9243-D44361FC9DBF}" type="datetimeFigureOut">
              <a:rPr lang="es-ES" smtClean="0"/>
              <a:t>13/04/2020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1231410-9E44-4BB9-A957-439E663A8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3B9307A-FD67-444F-9EB6-2EEDE6F7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2DC6-A934-4AAC-9F13-4CB5874A4E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6879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9E37F-F4FF-458A-8125-666130B9F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C3FC7B-AAFC-42D9-8AA3-98B83AA98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0530F1A-0CF6-4A82-9F54-D56C10C3D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46C077-E693-4374-8A9B-96879AF0C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ACBC-23B1-44AF-9243-D44361FC9DBF}" type="datetimeFigureOut">
              <a:rPr lang="es-ES" smtClean="0"/>
              <a:t>13/04/2020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1149CE-20CD-4C9C-8607-8A7AB8DF8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2A58A3-0D6E-4352-8720-C45DEFE0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2DC6-A934-4AAC-9F13-4CB5874A4E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4268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25059-58C7-4888-ABBC-246523786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9FF9A5A-EBD8-4438-91F4-6A03D2BCAD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B189476-9631-475C-89BA-2118F95E4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DC3D00-795B-4325-B2AA-661E3CD0F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ACBC-23B1-44AF-9243-D44361FC9DBF}" type="datetimeFigureOut">
              <a:rPr lang="es-ES" smtClean="0"/>
              <a:t>13/04/2020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EEA164-5CD3-46BF-8CEF-645D2FA96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8D03BB-3A11-41C9-B0EB-1A6A1152B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2DC6-A934-4AAC-9F13-4CB5874A4E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315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D836B7C-B27D-4C3E-AE56-0D0A6F8D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62DEDE-E7C6-49E1-A2A9-D4CE66A8E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4C96AE-EC54-49AE-8A19-E040D26D22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EACBC-23B1-44AF-9243-D44361FC9DBF}" type="datetimeFigureOut">
              <a:rPr lang="es-ES" smtClean="0"/>
              <a:t>13/04/2020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37468D-4930-4D6C-A451-1C840FC492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E397B9-2C77-4036-9537-DDDE01C4C5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52DC6-A934-4AAC-9F13-4CB5874A4E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5559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1333716-A2B2-4916-9010-8C67D356F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88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84E4CEE-2E56-446F-A3E6-53320FE04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566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521DB4F-B320-479C-B20E-7809EE46E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591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AF53B03-AA7A-4A4E-9F2F-074A84D3A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337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C26EA56-4273-469A-904B-525749849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84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7E018D1-BF72-4768-9538-6F31C99C0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174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9705F09-DD9A-4F68-BAD9-B7C4D1E68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49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6DDAB12-C6EE-457C-B733-0EAFFBED6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355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5AA77C2-53AF-4B32-8625-04C9E2761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034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CA3EB6D-8CA3-4B86-8B73-48D56F533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678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9697C9F-3C97-4F69-BE30-0B1092B44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297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FB36E8B-DBA2-4740-861B-2191196B7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6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C10F341-15CC-4202-B12C-AEA7FE665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38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47D2074-466F-4121-BB10-9E7AD9FBA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717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D5E68FE-103F-43B9-8A57-C7C1097AE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6592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Panorámica</PresentationFormat>
  <Paragraphs>0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</dc:creator>
  <cp:lastModifiedBy>ADMIN</cp:lastModifiedBy>
  <cp:revision>1</cp:revision>
  <dcterms:created xsi:type="dcterms:W3CDTF">2020-04-13T03:54:27Z</dcterms:created>
  <dcterms:modified xsi:type="dcterms:W3CDTF">2020-04-13T04:01:56Z</dcterms:modified>
</cp:coreProperties>
</file>