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648d4e3-c6e8-4483-a158-49e56d8edec0}">
  <we:reference id="WA200003233" version="2.0.0.3" store="pt-BR" storeType="OMEX"/>
  <we:alternateReferences/>
  <we:properties>
    <we:property name="Microsoft.Office.CampaignId" value="&quot;none&quot;"/>
    <we:property name="reportUrl" value="&quot;/groups/me/reports/ebbaa7dc-ce50-416a-bc83-5082cc8020ed/5622657ae8771c18e368?bookmarkGuid=204d1ac4-d788-48f0-ad16-9f168f440435&amp;bookmarkUsage=1&amp;ctid=808e3386-1d8c-4ff2-a7ab-0fbd04108436&amp;fromEntryPoint=export&amp;pbi_source=storytelling_addin&quot;"/>
    <we:property name="reportState" value="&quot;CONNECTED&quot;"/>
    <we:property name="artifactViewState" value="&quot;live&quot;"/>
    <we:property name="reportEmbeddedTime" value="&quot;2024-09-11T02:30:38.147Z&quot;"/>
    <we:property name="creatorSessionId" value="&quot;1ba1e2b9-795d-438a-927e-9be959695cbe&quot;"/>
    <we:property name="creatorUserId" value="&quot;10032001F48F32B8&quot;"/>
    <we:property name="creatorTenantId" value="&quot;808e3386-1d8c-4ff2-a7ab-0fbd04108436&quot;"/>
    <we:property name="pageDisplayName" value="&quot;Home Page&quot;"/>
    <we:property name="pageName" value="&quot;5622657ae8771c18e368&quot;"/>
    <we:property name="reportName" value="&quot;Desafio_DIO_Analytics_Storytelling&quot;"/>
    <we:property name="isVisualContainerHeaderHidden" value="false"/>
    <we:property name="isFiltersActionButtonVisible" value="false"/>
    <we:property name="initialStateBookmark" value="&quot;H4sIAAAAAAAAA4VQTWsCMRT8K+Wdl+Kq+6E3LT0U6we1eBEpb3efkhKTkGSlVvzvfckK9VBoDkneZDIzzAUa4YzE8wKPBGN4UY2osdH2IYMEVAdOl8vZfPI2+1hM5s8Ma+OFVg7GF/BoD+Q3wrUogwSD210CKOUKD2Hao3SUgCHrtEIpvqkj85O3LV0ToC8jtcUgufboKciemM4ze6ePA3bE2osTran2HZrl/X6eFUhlUaR1WtIgL5nmOkJM9iclSEf7J608CsU2ASub3qhX7bO0yusB0nA0LIqAO6EO8hb49+/72YRWMHpNW+85EpdSfbJ7kLvGdY/AkbimcNGtdwZrWqHieXsBYzV34wVFHneBqqHmdrfhfBWebOe/QdkG61gqRBOOJCpJ/3wIVUOMtQvbDzAtJAv2AQAA&quot;"/>
    <we:property name="bookmark" value="&quot;H4sIAAAAAAAAA21Qy2rDMBD8laKzKX7Ej/TYngqlBFJyCTms7XVQUSQhrUPTkH/vrhxoD9VB2p0dzSxzVaOO3sDlHU6ontSrHfUAowsPtcqUXcB6msquxqla5UUJfdcWmPPUedLORvV0VQThiLTTcQYjSgzuD5kCYzZwlG4CEzFTHkN0Foz+xoXMIwoz3jKFX964ACK5JSAU2TPTuecViseKHWEgfcYtDrSgdVOWTd0Cdm1bDEWHVdMxLS6EtNm/FJFO9i/OEmjLNoJ1Y77O+6ku+maoAFfrVdsKHrU9mvvCv38/Ll7CgeT1PBPxShxK/8nuIndL5y+iTsgxSeFmih4G3IDlfn9VPjjOhjQmHmcBdsTxXgd53zRhWPx3YGaxTqGqZHOQ6wcVbpxezQEAAA==&quot;"/>
    <we:property name="datasetId" value="&quot;0aee6815-a8d4-4b53-a3f6-624da0a56a9c&quot;"/>
    <we:property name="embedUrl" value="&quot;/reportEmbed?reportId=ebbaa7dc-ce50-416a-bc83-5082cc8020ed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Vitória Marinho</cp:lastModifiedBy>
  <cp:revision>3</cp:revision>
  <dcterms:created xsi:type="dcterms:W3CDTF">2018-06-07T21:39:02Z</dcterms:created>
  <dcterms:modified xsi:type="dcterms:W3CDTF">2024-09-11T02:32:27Z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