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6" d="100"/>
          <a:sy n="86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cf7d324b-237e-48f2-b52f-aeb99c4a2933}">
  <we:reference id="WA200003233" version="2.0.0.3" store="pt-BR" storeType="OMEX"/>
  <we:alternateReferences/>
  <we:properties>
    <we:property name="Microsoft.Office.CampaignId" value="&quot;none&quot;"/>
    <we:property name="reportUrl" value="&quot;/groups/me/reports/b470ab27-ebb4-4fd7-9c29-216ddf91682a/ReportSection?bookmarkGuid=d046c038-45ec-48a8-a576-2688778a9709&amp;bookmarkUsage=1&amp;ctid=808e3386-1d8c-4ff2-a7ab-0fbd04108436&amp;fromEntryPoint=export&amp;pbi_source=storytelling_addin&quot;"/>
    <we:property name="reportState" value="&quot;CONNECTED&quot;"/>
    <we:property name="artifactViewState" value="&quot;live&quot;"/>
    <we:property name="reportEmbeddedTime" value="&quot;2024-09-03T03:05:47.880Z&quot;"/>
    <we:property name="creatorSessionId" value="&quot;98002f4f-c255-41cd-a562-18d3049ab2b2&quot;"/>
    <we:property name="creatorUserId" value="&quot;10032001F48F32B8&quot;"/>
    <we:property name="creatorTenantId" value="&quot;808e3386-1d8c-4ff2-a7ab-0fbd04108436&quot;"/>
    <we:property name="pageDisplayName" value="&quot;Sales&quot;"/>
    <we:property name="pageName" value="&quot;ReportSection&quot;"/>
    <we:property name="reportName" value="&quot;Desafio_DIO_Data Analytics&quot;"/>
    <we:property name="isVisualContainerHeaderHidden" value="false"/>
    <we:property name="isFiltersActionButtonVisible" value="true"/>
    <we:property name="initialStateBookmark" value="&quot;H4sIAAAAAAAAA+1Z21LcNhh+FcY3udnp6GBZcu6ApNNOjgNpbjqZzi/p16KM197KWgJleKG+Rl+skr2QALtsu9A2JdyA9Uv+9J8P3rPC+n7ewOlrmGHxtPixtd6A7cKOKCZFOxL33rx58Wr34MUvr3dfPU/kbh591/bF07MiQphifO/7BTQZIhF//jApoGnewjSvHDQ9Too5hr5rofG/4Xg4bcWwwPNJgSfzpguQIQ8jRMywx+l4Wqe76Xc83Qgm+mM8RBNH6gHOuxAv1pOiH58Glq7uZbDhwv2ujeDbBJxpZUVIVQnGHKBl4EwtVab3vp02SxY/v/vudJ714GdJpiy//pjQM875eRKAUC0N1qWxyJQEYBrpRqz+COYrsARUFTe10CWllYBaMUW25YtmqbgWkjsruGOE1TK/63wTl2rQp89P5iHZLFlyxNq1x9AatMVgmIB9v9Ti7nQacAoXSn1+ZXO/axazFfTDbhEMHqAbttro42m6w/k23eGzE2Q+34Yuucew81PrY79z2DV22Pl+0S6tSPLyqPu0HzC5iM2ED4lyq1oMBHtVK2kRLIa900HiZz5cOAmbXGP8P5c2iZdjAzV1FbUSXGktcQar+is34c4hNNh/C+ZbJ+loukpzqBykEOYWa+akkrhtVrAgeM0d4QiyVpJyKbbGUnXC0DVhJGVAkzIXKcuNWBFPou5ObqI5XrNSa1CU1mXJOUHYnEfX5T5iqXKSgK2oqHgpOOcbsWDQ+94ixqEQXIPUKY9WVUW0FCl2lHJQwR0hFWcmpXthOAFSiopBiRtDcj95/bQLqbQ2N6LyvtzxEKczbGNxM9QmDy41NIs+KRvtHoT9Iwjxf5onLhqbdPjjFx3M0ltG9u/fPbJ6l11ffnfW2azTI28ttsWYb+oSk5vXmhHONEe5jOoHUHYm/2pMpke7MKti8tHH/wEf/6zuD2NFYcIqxxQIJyk1hjvqHpwfr+X3B48Bgjk6fYnH2Nxk7XL/5tYFQ+8h+HEyG8TYUrzlbHkJVlyR+Fme+fKxL/hZPv+68LBjccdChBFqKUqx23a3Frrbgvsh6+XVH7/322QbSGdXZpnNwfsNqHPMJkaVjjNSi/QXS+bSTL25C18zmyvBDeGCUAdpriOVS7P+HRvTmimNVFMgyEVloVT0Do09oBJJVs0QS6pthWnxVbS5l3b8mx7eN95guCJoMcMwHUyYLT8IMh8v8th/bo3OBkny/5c+yT5iv4dmkWGf7GH8hNg+yZ3TcvRbU5np9cp8zypZW2sHXvt7rbTLK8fAIIpVEus0o0Iqt4I4YcRdnRldibVWhhpGLZFc6a/929Vj5X6s3HfQy7vgZ9jHsCq5PWpn275m7o+7+A50g3+tsRlyQf/g+5oxCFO9OOg+PXxpvwytsWJJBsYY0EAVlYwgIdxurFhrPluWkhJ0hjNpQRiaOi/YGkuWzEpmaKmtkrwChkpuxJqnDvM1HPtU4LpwHXOAXdXydIvYz8HgW2hxReuTUgu0Fu2G9mf4eW/8aJR48jnObn8h/+h32Sqdn/8JQwAAlYAcAAA=&quot;"/>
    <we:property name="bookmark" value="&quot;H4sIAAAAAAAAA+1Zy3LbNhT9FQ832Wg6eBAEmF3spNPOpBmPnXrTyeICuJCRoUgVhPyoxz/U3+iPFSDltxS1stumjjcSgQse3PdDuiis7+cNnH+AGRavix9b6w3YLuyIYlK046Z1VWmMqjVlkjEiKRFlonbz6Lu2L15fFBHCFOOR7xfQZKS0+cunSQFNsw/TvHLQ9Dgp5hj6roXG/4bj4USKYYGXkwLP5k0XIEMeRoiYYU/S8bROLNDveLoRTPQneIgmjrsHOO9CvFpPin58Gli6S8tgw4V7XRvBtwk475UVIVUlGHOAloEztVR5v/fttFmyePPux/N5VoefJZmy/PpzQs84l5dJAEK1NFiXxiJTEoBppBux+mOYr8ASUFXc1EKXlFYCasUU2ZYvmqXiWkjurOCOEVbL/K7zTVyqQZ+/O5uHZLNkyRHrjT2B1qAtBsME7PulFt9MpwGncKXUd3eIe12zmK3YP+wWweABuoHURh/P0x3Ot+kOn50g87kfuuQeA+Xn1sd+57Br7ED5ftEurUjy8rg73QuYXMTmjU9p54tqMRDsXa2kRbAYds8Hid/6cOUkbHKP8f9c2iRejg3U1FXUSnCltcQZrOqv3IQ7h9Bg/y2Yb52ko+kqzaFykEKYW6yZk0ritlnBguA1d4QjyFpJyqXYGkvVCUPXhJGUAU3KXKQsN2JFPIu6O3uI5njNSq1BUVqXJecEYXMeXZf7iKXKSQK2oqLipeCcb8SCQe+7ixiHQnAPUqc8WlUV0VKk2FHKQQWPhFScmZTuheEESCkqBiVuDMm95PXTLqQK2zyIyqdyx0OczrCNxcNQmzy71NAs+qRstLsQ9o4hxP9pnrhqbNLhz7c6mKW3jOw/vXtk9S6bv/zurLNZp8feWmyLMd/UJSY3rzUjnGmOchnVz6DsTP7VmEyPdmFWxeSLj/8DPn6j7k9jRWHCKscUCCcpNYY76p6dH6/l9wePAYI5Pn+PJ9g8ZO2a/pB0xdARBD9OZoMYW4q3HDGvwYo7Er/NM18+douf5fOvCw87FncsRBihlqIUb9rui4XuS8H9nPXy0x+/99tkG0hnV2aZzcH7DahzzCZGlY4zUov0iSVzaabe3IWvmc2V4IZwQaiDNNeRyqVZ/5GNac2URqopEOSislAq+ojGHlCJJKtmiCXVtsK0+Cra3Gs7/k0P7xtvMNwRtJhhmA4mzJYfBJmPF3nsb1qji0GS/P3eJ9lH7CNoFhn21S7GU8T2Ve6clqPfmspM71fmJ1bJ2lo78No/aaVdXjkGBlGsklinGRVSuRXECSMe68zoSqy1MtQwaonkSn/tv129VO6Xyv0IvXwMfoZ9DKuS24t2tu1r5v6kix9BN/jXGpshF/TPvq8ZgzDVi4Pu9PlLezu0xoolGRhjQANVVDKChHC7sWKt+dmylJSgM5xJC8LQ1HnB1liyZFYyQ0ttleQVMFRyI9Y8dZgf4MSnAteF+5gD7KqWp1vEfg4G96HFFa1PSi3QWrQb2p/h773r1ufy8k/433y9VxwAAA==&quot;"/>
    <we:property name="datasetId" value="&quot;fe3cb4ef-34aa-42f2-a157-e2aeb0a566fd&quot;"/>
    <we:property name="embedUrl" value="&quot;/reportEmbed?reportId=b470ab27-ebb4-4fd7-9c29-216ddf91682a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  <we:property name="isFooterCollapsed" value="fals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Vitória Marinho</cp:lastModifiedBy>
  <cp:revision>3</cp:revision>
  <dcterms:created xsi:type="dcterms:W3CDTF">2018-06-07T21:39:02Z</dcterms:created>
  <dcterms:modified xsi:type="dcterms:W3CDTF">2024-09-03T03:07:29Z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