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55B4D-163A-A8C7-2D03-77EA7A81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5E398F-EEA4-2734-91D8-5D698EFE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FDFCD-01CA-B30B-A816-714164B1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5DFE4-9B62-7C81-8782-6B8B8F1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6CB46-3D47-741D-F841-BD2FBF2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F32EC-6108-440F-94BA-809AE084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29FE9D-7DF3-7DAE-9A1B-5DF6ED10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5A60B-55C7-98CF-E5C1-8575168D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FB147-DA48-548D-B05D-3A127C84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CFF88-CB2A-6176-6F8E-45BD52EF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27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5130AD-8461-B8B7-AD05-0634142EF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2836C-9DF8-5487-A1F8-13179AD2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D2C9F-AD35-2A82-A964-8AB34EA8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053CF-BF4F-86E5-5BDD-D4975D49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882E0-983B-26C9-FEB0-3D81F75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25754-F1E0-6898-6CD2-64B85AE7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18C71-DDA5-6801-C995-55124520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E9208-B3E4-60EB-5877-4C1F5B69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FC629-351A-E3BC-D68C-3C5267CA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94D8AB-8C64-45A5-F030-EF9688C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2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8D618-A18A-324E-E8F8-86BBFDD6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A4AE85-2341-8689-83FD-274BAAB9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3EF407-BBD1-E356-ECEC-AB24312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B17B2-AEFA-02D4-3599-8709424A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962EC-7ED5-1B95-0EAF-B5877E56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47E1C-B75C-C7D8-3AA9-50F5B6DB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D3843-582C-1059-87DB-49A55701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A4F47F-299E-08D8-5E48-FA905151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C3682E-7943-02A2-6C02-78B8525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15416B-DD48-7D3E-28B2-C72F73FB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C546E-4241-D336-5F6D-2A8F69DD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1D85-5A64-43D3-1790-010E6599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E3F135-5EAC-C95A-CEF3-35776162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26453F-3FF3-48E4-22AB-A222A2B3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051172-3CCE-D6CD-FF8C-72AC5C35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E3EF14-1BD1-EAB6-5030-C220CB44A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5B11CA-E99C-A44C-EB61-3C51B4EC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60F0C2-70C0-8585-FD88-3B23F532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971F41-4027-76F9-1CDB-F923712D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D892B-D7D0-2BD7-6A9D-A32BE13A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A896E7-4D58-4939-2D64-0413174B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056E7F-5B85-817F-07BB-7CEEED08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577D3B-3323-2FC3-59E0-0C803F03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6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37E4B-606D-2214-5406-E28988B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9D6A7A-50BC-3976-B24C-E9A66FA3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FD455C-215D-44A4-D2A2-6F8A7AA8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5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BC703-FCD1-46E4-4A82-F10B372F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691D4-BAE7-A47A-A37E-23720A7B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1FFC3D-5A4D-9751-D3F8-24AD0F17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278F0-91F5-00C5-7656-434375AE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67FFE-79EB-6B2C-075B-990B7FFC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2E1FA5-9071-ED1C-47DA-7BF83A1F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7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3D460-BD1C-7717-F927-28E16214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C0B9D6-22CF-2855-8821-508AC17CE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A488F2-9880-9405-D6A3-93C91A02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05F25-DEFA-67F9-87F8-E2BB4C6F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D017F1-7583-38B1-C0D8-2690D0FD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E8455-8B2F-7A2A-01AC-945C1779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8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857353-DC87-5A7C-F0B8-80153C3A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E1E14-E98C-8EE9-84D1-AED934EC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702CE-680E-CC6A-D38E-925D266C7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7124-C38B-4C18-883A-E367872AB5E9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41163-FD2D-6EE7-1E1F-137CEF432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07D30-A101-2917-2D18-5A9D578BF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ED1B0-BA05-41C7-B7DE-362A40B94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21FAC-02AB-CAD4-277E-0144CE2E5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1E029-D333-FD9C-127F-A608FAF66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E146F0-C353-B615-0250-F94BC58C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7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Carvalho</dc:creator>
  <cp:lastModifiedBy>Adriana Carvalho</cp:lastModifiedBy>
  <cp:revision>1</cp:revision>
  <dcterms:created xsi:type="dcterms:W3CDTF">2024-08-27T07:52:33Z</dcterms:created>
  <dcterms:modified xsi:type="dcterms:W3CDTF">2024-08-27T07:53:01Z</dcterms:modified>
</cp:coreProperties>
</file>