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DE6B7-716D-ED80-FD0A-00FDE08AB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83872C-5366-3638-87D4-8B0C32B5B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C5924F-F5D4-77AE-ABFF-95047CAE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7412-4218-4EC5-B347-D06318FB64EF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1519BB-ACD9-FAE6-5AEE-C52EAA34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B4E634-96E9-E7C2-4F9E-3C72207E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8D5E-EE99-4C92-9BCD-1A7EF0F081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59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C3D04-262E-7CFC-950E-4622C9A2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BCD65C-EF82-01E4-15EC-8DF6E9CAA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C4274D-D4F5-116E-720F-CF0555EB5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7412-4218-4EC5-B347-D06318FB64EF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3A7EA5-85BF-5226-F548-46C6C65F9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45ABF1-A3DA-03C0-5B2C-3559489F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8D5E-EE99-4C92-9BCD-1A7EF0F081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91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76732F-DF81-F138-7BAB-4138FDDBE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E3EFA8-D310-4950-AC58-FA6AA0A75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3B8C1E-E86A-003C-100C-F1A1BD08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7412-4218-4EC5-B347-D06318FB64EF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652DD9-F5ED-DA64-6D0B-2DA7B002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9A9224-0D09-9835-3983-EC34C1CD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8D5E-EE99-4C92-9BCD-1A7EF0F081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16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E045C-05C1-2E3D-9EA0-D001958C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C0E041-70DC-87DB-E389-29632986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25F09D-D3BF-EFC7-BBD8-60C8CEB45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7412-4218-4EC5-B347-D06318FB64EF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932466-B7AC-0C88-2AF1-3D41CCA3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BC171E-1A78-FEDD-6F06-9518B37B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8D5E-EE99-4C92-9BCD-1A7EF0F081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28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CF5AD-FCF7-43DE-C243-BDDE25B6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5249E2-A5E9-1568-473A-06C95F1E5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9508A3-91D2-6C94-AA99-A8D97CE1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7412-4218-4EC5-B347-D06318FB64EF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86D91E-AB69-2986-EA0E-FE460BB5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E9470C-7AD6-8156-F6B0-ED9D136E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8D5E-EE99-4C92-9BCD-1A7EF0F081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63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11F25-B5AF-568C-04B6-36282F13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676770-DCEE-3D67-9F90-7C6F017FC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545A57-FBDD-06F2-40A6-3250C3F3E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04338B-FE36-7283-657A-9BC5BD40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7412-4218-4EC5-B347-D06318FB64EF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73E8FF-8955-33DB-138D-B9C10309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FDF759-0D3B-4908-D62E-FB739BAA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8D5E-EE99-4C92-9BCD-1A7EF0F081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41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D1554-B935-50BD-90E7-037FB510E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C677D7-0904-E582-D138-6CA8E29D2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EC7D63-7309-AB85-9384-CBFE77EAF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C769413-3CA1-3B77-2AB4-F44743B4E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E58EE25-83DE-C78C-ABA2-E021FE89E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331A01B-F5A1-BF1F-DDC0-94706C296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7412-4218-4EC5-B347-D06318FB64EF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C4C5B10-7110-A745-4D1D-670D30E3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75BF5BE-B4A5-1BB4-BDCA-127AEF46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8D5E-EE99-4C92-9BCD-1A7EF0F081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50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EE68C-C22E-C26F-9703-333EC556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B73938D-67A2-FB38-11BE-74CBB8B5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7412-4218-4EC5-B347-D06318FB64EF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BBF106-5F36-E5AE-3DE3-944E0C06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0ECCA1-36DA-4109-1753-CF3A9390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8D5E-EE99-4C92-9BCD-1A7EF0F081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30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2ACD6C9-AA09-5B0F-4702-EE37909F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7412-4218-4EC5-B347-D06318FB64EF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0AD2FB2-CABC-2875-B4A9-9B64ED06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920768-8622-24E4-773A-F8A94AB1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8D5E-EE99-4C92-9BCD-1A7EF0F081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05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20477-A4D5-0C17-3EFC-277F40F0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120826-95C5-1305-457B-8D234B732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4F6713-0FD2-57F0-3F3F-E0CA5E8C5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654FAA-0078-FFFB-384A-3CBE6735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7412-4218-4EC5-B347-D06318FB64EF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B4D9E1-839F-1051-154F-83A9C7E25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1DBE16-0635-BF47-FA64-E92F55C3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8D5E-EE99-4C92-9BCD-1A7EF0F081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7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D6F2A-60D6-2571-C9B6-6EF511673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C6696BF-3508-62B1-DC66-199B1DF11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D64078-8040-D7A9-8443-D2072C7A0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B8B998-579F-D386-22AB-5DAAA3D9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7412-4218-4EC5-B347-D06318FB64EF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33AF2E-8282-0EFD-A20D-55C3674E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75B03E-BFDC-2A9F-A975-6D676D66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8D5E-EE99-4C92-9BCD-1A7EF0F081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61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22E2A7C-E2C0-C7EF-1253-FF049B87F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E8BF30-6920-9D7E-1824-8990CB33C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5E7555-DFAE-0416-8F69-EE44ED836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B7412-4218-4EC5-B347-D06318FB64EF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27BAF8-3535-2FB8-F937-D3A55D62A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E52F7E-1B8B-AEFA-12C6-5F12B79C0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C8D5E-EE99-4C92-9BCD-1A7EF0F081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29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F6E8D-E04D-FBC0-E73C-4DF164BDEE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2EBF21-AAEA-3B5E-8F50-7BB9E538C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A73020-C747-E333-532E-23AC8ADEA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922899" cy="715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834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Adriana Carvalho</dc:creator>
  <cp:lastModifiedBy>Adriana Carvalho</cp:lastModifiedBy>
  <cp:revision>1</cp:revision>
  <dcterms:created xsi:type="dcterms:W3CDTF">2024-08-30T03:00:32Z</dcterms:created>
  <dcterms:modified xsi:type="dcterms:W3CDTF">2024-08-30T03:00:54Z</dcterms:modified>
</cp:coreProperties>
</file>