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0fab19c-accd-4a9d-9052-2d642e477fc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bbaa7dc-ce50-416a-bc83-5082cc8020ed/ae1f1e192ddacb6e8776?bookmarkGuid=fd74bbbb-fb93-4bdf-9358-17316c1c2100&amp;bookmarkUsage=1&amp;ctid=808e3386-1d8c-4ff2-a7ab-0fbd04108436&amp;fromEntryPoint=export&quot;"/>
    <we:property name="reportState" value="&quot;CONNECTED&quot;"/>
    <we:property name="artifactViewState" value="&quot;live&quot;"/>
    <we:property name="reportEmbeddedTime" value="&quot;2024-09-12T21:12:19.309Z&quot;"/>
    <we:property name="creatorSessionId" value="&quot;8ee192a7-3f92-468f-a471-e2cd7a76e713&quot;"/>
    <we:property name="creatorUserId" value="&quot;10032001F48F32B8&quot;"/>
    <we:property name="creatorTenantId" value="&quot;808e3386-1d8c-4ff2-a7ab-0fbd04108436&quot;"/>
    <we:property name="pageDisplayName" value="&quot;Parâmetro&quot;"/>
    <we:property name="pageName" value="&quot;ae1f1e192ddacb6e8776&quot;"/>
    <we:property name="reportName" value="&quot;Desafio_DIO_Analytics_Storytelling&quot;"/>
    <we:property name="isVisualContainerHeaderHidden" value="false"/>
    <we:property name="isFiltersActionButtonVisible" value="false"/>
    <we:property name="initialStateBookmark" value="&quot;H4sIAAAAAAAAA81W227bOBD9lYIvfhEWkh3Lct5iNwGC9BIkRRaLwijG5EhmQYkCSblxDf9Mf2V/bIeUlNap3RTYZrsPAsghOZfDc0bcMiFtrWDzBkpkp+yyEpKD0ObFmEWsao2zt2+vXp/dXH14c/b6nMy6dlJXlp1umQNToLuTtgHlXZDx/SJioNQ1FH6Wg7IYsRqN1RUo+RnbzbTkTIO7iOF9rbQB7/LWgUPvdk3baU6xkz+ShEICd3KNt8hdawZM8gST6VAI4MsUs8kkpW223RBSO7iF7LlUjtz74XJzfl8bSnnblzrMeRxPIB6PeCyGEzFN4xH5dZvar84pvUIbQkixkLhB2+a5ZXOtmjKMzvfst7oxHG8wD0uVk25Dnq7B/P2lRGc02xEG10YTQodWVvrT3CDFFex0vIseEh0JsczyZJnGMY5BZFmS8f9RoguyrMNFz3XlQFYd4picELKjYToci2wCU0xjOH4pXTVnYg0VJ8ePSzkrCoMFuG56/i/qzD+ssRJgv6vS6Fy6YL1oqo5+8eOCY38zvxz7YzndYlFi5b6DPQ6wW1kVqlNZ0FIYvWuT46qxBDSKGZj5Cozzcl5+JNl47Om0NgLNbBPgfylNL7hh9Cjj3wj9btH3A9rx8RvFd8i3yf9qqD209X8ZL2J/keOqUSqEBkPC7zWyFxmDXJ5N2LISeE/AR0xhVbgVO00IDL8SxymfiqWIRxN+sozTZZZNfYwfMhACfrPGOcpuj3ze5cl0DMM0EUmaUM/OxIkQ4sn+8Ju73U/IzirJ0eyVy0qkX6cfFEjd0R+iiuo2okT7ter90V3/ayRJXhhdhmPd37umCIdqiVibR+xZ9eeK9N9Rlv72vYIvH4Fkf57V7STEP4raizmUtbYtse9ANeGpQBFeSddWv23NdGowGPT6GAzed5JYDPxZTzz/eS8CHBwArdQiwNrL4lCAGVjJvcPW3ZF+8pDmM9HI04YDX6G4CNf7sn2KXTos26gycN9yOn4pWjaX1Aik7bndz65IpEGirzB3z0P7rxcYsRtZrNwxbI9eXhD4/nPzod0tuuVD+tCNszVwvIYKD9w33TNQixJP3Hl4iLIQhKQpl+opkvjn6QNDdrt/AIY0LBEqCwAA&quot;"/>
    <we:property name="bookmark" value="&quot;H4sIAAAAAAAAA81W227bOBD9lYIvfhEKybYuzlvjJkCwxSJoFimKwihG5EhmIYkCSXnjNfwz+yv9sQ4pKa1TuwmwzbYPAsgZci5n5gy1Y0KatoLtn1AjO2NXjZAchNIvYhawphem8zROo3yWhhDzmPP5AqakVa2VqjHsbMcs6BLtrTQdVM4SCT+sAgZVdQ2l2xVQGQxYi9qoBir5D/aHSWV1h/uA4V1bKQ3O5I0Fi87sho7TnkKIXkYRuQRu5QZvkNteDBgVEUaLqRDA8wSzNE3omOkP+NCOHiF5IStL5t0y317ctZpC3o0ZTwsehimE8YyHYpqKRRLOyK7dtk67pPBKpQmoivnANZo+zh1bqqqr/eriQH6jOs3xLRZe1Vhpt2TpGvTnf2u0WrE9YXCtFSF0TLNWfy81kl/BzuJ9cB/oTIg8K6I8CUOMQWRZlPHfKNAVSTa+0EvVWJDNgDhGc0J2Nk2mschSWGASwumiDNm8EhtoOBl+mMqrstRYgh22F/8hz+LjBhsB5rsstSqk9dLLrhnaL3yYcOgq89OxPxXTDZY1NvY72EMPu5FNWQ0s81zyq7/64HjVGQIaxTno5Rq0dXTOPxFtHPZ0W2mB+nzr4X8t9Ui4afAg4l8I/X41zgM68ekbxg/I98H/bKgdtO3/6S9g78lw01WVdw2aiD9y5MAzero8G7FlI/COgA9YhU1p1+wsIjCcJgwTvhC5CGcpn+dhkmfZwvn4YQeCx++8s5aiO2g+Z3K+iGGaRCJKIprZmZgLIR6dD7942j2BdqaSHPVBuqxGejrdokSaju4SZdT2HiWar1kfrm7Hp5EoealV7a8Nj3hLHo7lErA+jtB11bs18X9oWXr0RwZfPQDJPL2r+433fxK1F0uoW2X6xr6FqvO/CuThjbR99rteTLcmk8nIj8nkw0CJ1cTddY3nPmdFgIUjoNVKeFhHWhxzcA5GcmewN3dintyH+Uxt5NqGA1+juPTlfd3/kV1ZrHuv0ve+4XT9SvTdXNMgkGbs7XH3B5HUU/QNFvZ52v5rAQP2VpZrewrbk8XzBD/867wfd6tBfYwfqrOmBY7X0OCRelOdgUaUeKTm/kf0vuL7/ReH3CX1AQsAAA==&quot;"/>
    <we:property name="datasetId" value="&quot;0aee6815-a8d4-4b53-a3f6-624da0a56a9c&quot;"/>
    <we:property name="embedUrl" value="&quot;/reportEmbed?reportId=ebbaa7dc-ce50-416a-bc83-5082cc8020e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Vitória Marinho</cp:lastModifiedBy>
  <cp:revision>3</cp:revision>
  <dcterms:created xsi:type="dcterms:W3CDTF">2018-06-07T21:39:02Z</dcterms:created>
  <dcterms:modified xsi:type="dcterms:W3CDTF">2024-09-12T21:13:09Z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