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6" d="100"/>
          <a:sy n="86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9a7047f8-e30a-4a79-84dd-ff536aabbe6a}">
  <we:reference id="WA200003233" version="2.0.0.3" store="pt-BR" storeType="OMEX"/>
  <we:alternateReferences/>
  <we:properties>
    <we:property name="Microsoft.Office.CampaignId" value="&quot;none&quot;"/>
    <we:property name="reportUrl" value="&quot;/groups/me/reports/f5b0fa2c-d7ff-4300-b135-c09e06481f39/ReportSection?bookmarkGuid=9af603bd-baa3-415f-b2ac-94128da90676&amp;bookmarkUsage=1&amp;ctid=808e3386-1d8c-4ff2-a7ab-0fbd04108436&amp;fromEntryPoint=export&quot;"/>
    <we:property name="reportState" value="&quot;CONNECTED&quot;"/>
    <we:property name="artifactViewState" value="&quot;live&quot;"/>
    <we:property name="reportEmbeddedTime" value="&quot;2024-08-18T04:51:48.075Z&quot;"/>
    <we:property name="creatorSessionId" value="&quot;f8557181-de0f-4ff8-82ad-fef8d0032903&quot;"/>
    <we:property name="creatorUserId" value="&quot;10032001F48F32B8&quot;"/>
    <we:property name="creatorTenantId" value="&quot;808e3386-1d8c-4ff2-a7ab-0fbd04108436&quot;"/>
    <we:property name="pageDisplayName" value="&quot;Página 1&quot;"/>
    <we:property name="pageName" value="&quot;ReportSection&quot;"/>
    <we:property name="reportName" value="&quot;azure_company&quot;"/>
    <we:property name="isVisualContainerHeaderHidden" value="false"/>
    <we:property name="isFiltersActionButtonVisible" value="true"/>
    <we:property name="initialStateBookmark" value="&quot;H4sIAAAAAAAAA+1Y227bOBD9lULPRkFdqEveUje9oNs2cBZ9WQTBiBw6bGVRoKg03sL/vkPKbjbuxUib3apFnyQNyZkzM4fDoT5EUvddA+tXsMLoKHreSi1AGvsgjmZROwofvX794uXx4sXFq+OXJyQ2ndOm7aOjD5EDu0T3RvcDNF4FCf86n0XQNKew9F8Kmh5nUYe2Ny00+m8cJ9OQswNuZhFed42x4FWeOXDo1V7RdPom2/HDlCyCcPoKz1C4UbrAzli3+55F/fgWIN0e88qCwblpHeiWFHsZZ6wUqahFliqlOBRxGgwr3bjtlHp9ct1Z8oe8XHc+DnNCtzSWAtREAbfFvt8amZtmWIW3k1vyMzNYgQtUYah12q1JkzCrDtr1hSDMzhIs1z+Q2IF1FMPWRRuKy6k1FLUw/XFIhBdemvdzi4RDRkdsM/sI7VheQStIuo/reLm0uIRdLE7uGfR7Y9/1F7RqD/Ez0tAH4ZOh3WaCferAOUl63S6bLStu0vXn6Jc07eDmlxQYz7v6LWXVJ4eWGSvRPlqH/DzWdpfuZLbny7QCsDnfkZnmvv0Xa7fcGv35X8h0vvEDQmZxlrBUouAiqQAB+MGN8KuyTYCVvwrPvIhXaVHlKi6o2uUlq0tZih9c5XBF1X6NuO/Hk8mWONpK2MrPbaTdwMVH7Dc54N9AP2cRV9DtM/Cz9eKpNUN3T8XiUE7GSlGlMuFIZaJCYLkqGWI92UpxmGZfTdXs95n/ZdDdyMR9wKf3tAtEADjlM/9uAZjckZ8VcVLHkFUyU4xBkUKZ/T4VJtaKLECCDZsgzrI8jqs8L3hWTHRHfFN3kstY5CJhCllWVmWaMQjdydfPSLx2tbm+HQevLamhjGtZliXmPI0rlkj5893oDvJifqlFg+6s0QItUaPkvCpZkfLs05CIGuoszVAVigLCc1XFP3qjf6l0NkaM5PyPQ5JjqZTM6qTKY17mtaoKNdkm5g7nTDLFGnlvTdhP3/pPwpXDtej7GrfV0Di9oDXTvUXfPQrbizRnIlY5U6WoOF2DVMrrg0dVfwn03CtBoQrdSKIV2mX482gG13cg8BRaDGHqRmwawzwiCxDj5Pbd+ucfmmrWaPgNNIO3GX63RsEIYdF1gwcW+J+wUYDlm8PNP7mk0jMQFgAA&quot;"/>
    <we:property name="bookmark" value="&quot;H4sIAAAAAAAAA+1Y227cNhD9lUDPi4KSSIn0W7pxLkBQGHaRl8IwRuRwrVQrChTleBvsv3dE7cb15rJw6jZKkCdJQ2p4ZubwcKT3ian7roHNb7DG5CR51Zpag3H+SZosknYygiq5znnGcw0KeQZCKRp1Xahd2ycn75MAfoXhTd0P0IyeyPjH5SKBpjmD1fhkoelxkXToe9dCU/+F02QaCn7A7SLB265xHkaXFwECjm5vaDo9E4T0l5xWBB3qG7xAHSbrOXbOh/3zIumnuwjp/tjoLC64dG2AuiXHo00wJnWuK81za62AMs3jwrZuwm5KtTm97TzFQ1FuujEdS0K3cp7y1CQRt8e+3y2ydM2wjnen9+wXbvAaz9HGoTbUYUOetFt30G6uNGEOnmCF/onBDnygHLYh2VJezryjrMXpz2I9RuO1e7f0SDhMcsK2iw/QnpobaDVZD3E9Xa08rmCfi9NHBv3O+T/7K3rrAPFL8tBH4/Oh3VWCfRzAJVn6ul01O1bclev3KS7j2iEsrykxI++qt1TVsTj0mvMG/a+bWJ9ntd+XO1scxDKvBGwv92SmuW//wdodt6Z4/hcyXW7HAW14yjOWG9RCZwoQQBzdCD8q2zR486PwbDQJlZeqsGlJaldIVkkj9TdWOVyT2m8QD+N4PluJo62ErfnURtoPXH3AflcD8RX0Cx5xDd0hAz+pFy+8G7pHEotjNZmUQuUmE0gyoRBYYSVDrGarFMdp9sVSLX6e+Z8H3U1MPAR89ki7QEeAcz7zH5aA2R35vEyzKgWuDLeMQZmD5D9PhZm1IudgwMdNkHJepKkqilLwcqY74qu6k8KkutAZs8i4VDLnDGJ38uUzEm9D5W7v52H0llUg08pIKbEQeapYZsz390V3lBfL61o3GC6aWqMnakghlGRlLvjHKdEVVDznaEtLCRGFVem33uifk87G6Ymc/3FKCpTWGl5lqkiFLCqrSjvbJuYB50w2R418tCbsu2/9ZxHKcS36d43bemhCfU7vzPcr+uFZ2H1IC6ZTWzArtRL0GWRzUR09qvproOuBBEUVurMka/Sr+OfRDaHvQOMZtBjT1E3YaozziCxAjDO7ez9eX9ekWdPCb6AZxjXj79YkLjM2e9u/AeR4NELnFQAA&quot;"/>
    <we:property name="datasetId" value="&quot;9970359e-cafc-446f-b465-97cde66ff19d&quot;"/>
    <we:property name="embedUrl" value="&quot;/reportEmbed?reportId=f5b0fa2c-d7ff-4300-b135-c09e06481f39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Adriana Carvalho</cp:lastModifiedBy>
  <cp:revision>4</cp:revision>
  <dcterms:created xsi:type="dcterms:W3CDTF">2018-06-07T21:39:02Z</dcterms:created>
  <dcterms:modified xsi:type="dcterms:W3CDTF">2024-08-18T04:53:20Z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