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endParaRPr lang="en-US" dirty="0"/>
          </a:p>
        </p:txBody>
      </p:sp>
      <p:pic>
        <p:nvPicPr>
          <p:cNvPr id="4" name="Content Placeholder 3" descr="main_a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00200"/>
            <a:ext cx="27155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NewExpenseActivity</a:t>
            </a:r>
            <a:endParaRPr lang="en-US" dirty="0"/>
          </a:p>
        </p:txBody>
      </p:sp>
      <p:pic>
        <p:nvPicPr>
          <p:cNvPr id="4" name="Content Placeholder 3" descr="new_expense_aci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00200"/>
            <a:ext cx="2715578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209800" y="2743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TextInputLayout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2743200"/>
            <a:ext cx="1066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2819400"/>
            <a:ext cx="9906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14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15000" y="3124200"/>
            <a:ext cx="16764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3048000"/>
            <a:ext cx="2286000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600" y="548640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2743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4953000" y="5486400"/>
            <a:ext cx="1752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ProfileActivity</a:t>
            </a:r>
            <a:endParaRPr lang="en-US" dirty="0"/>
          </a:p>
        </p:txBody>
      </p:sp>
      <p:pic>
        <p:nvPicPr>
          <p:cNvPr id="6" name="Content Placeholder 5" descr="profile_aci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64732"/>
            <a:ext cx="2715578" cy="4525963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2209800" y="2743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TextInputLayout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2743200"/>
            <a:ext cx="1066800" cy="5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47900" y="2796223"/>
            <a:ext cx="1118711" cy="113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2743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548640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953000" y="5486400"/>
            <a:ext cx="1752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0079" y="4267200"/>
            <a:ext cx="10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1939321" y="4451866"/>
            <a:ext cx="1375379" cy="6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392771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+ </a:t>
            </a:r>
            <a:r>
              <a:rPr lang="en-US" dirty="0" err="1" smtClean="0"/>
              <a:t>RadioGroup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5334000" y="4250879"/>
            <a:ext cx="1295400" cy="51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PremiumActivity</a:t>
            </a:r>
            <a:endParaRPr lang="en-US" dirty="0"/>
          </a:p>
        </p:txBody>
      </p:sp>
      <p:pic>
        <p:nvPicPr>
          <p:cNvPr id="4" name="Content Placeholder 3" descr="premium_a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00200"/>
            <a:ext cx="2715578" cy="4525963"/>
          </a:xfrm>
        </p:spPr>
      </p:pic>
      <p:sp>
        <p:nvSpPr>
          <p:cNvPr id="5" name="TextBox 4"/>
          <p:cNvSpPr txBox="1"/>
          <p:nvPr/>
        </p:nvSpPr>
        <p:spPr>
          <a:xfrm>
            <a:off x="7315200" y="289560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929789" y="2438400"/>
            <a:ext cx="1385411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684183" y="2517680"/>
            <a:ext cx="2631017" cy="56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581400" y="2558534"/>
            <a:ext cx="3733800" cy="5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IncomeInformationActivity</a:t>
            </a:r>
            <a:endParaRPr lang="en-US" dirty="0"/>
          </a:p>
        </p:txBody>
      </p:sp>
      <p:pic>
        <p:nvPicPr>
          <p:cNvPr id="4" name="Content Placeholder 3" descr="account_information_a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00200"/>
            <a:ext cx="2715578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209800" y="2743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TextInputLayout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27432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54806" y="2819400"/>
            <a:ext cx="1035605" cy="106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2743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48640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953000" y="5486400"/>
            <a:ext cx="1752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0079" y="4267200"/>
            <a:ext cx="10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939321" y="4419600"/>
            <a:ext cx="135109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AboutActivity</a:t>
            </a:r>
            <a:endParaRPr lang="en-US" dirty="0"/>
          </a:p>
        </p:txBody>
      </p:sp>
      <p:pic>
        <p:nvPicPr>
          <p:cNvPr id="4" name="Content Placeholder 3" descr="about_a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211" y="1600200"/>
            <a:ext cx="2715578" cy="45259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14475"/>
            <a:ext cx="3221097" cy="534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454" y="3124200"/>
            <a:ext cx="10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1660696" y="2819400"/>
            <a:ext cx="2433594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660696" y="3232666"/>
            <a:ext cx="2606504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1660696" y="3308866"/>
            <a:ext cx="1920704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1660696" y="3308866"/>
            <a:ext cx="2696515" cy="80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MainActivity</vt:lpstr>
      <vt:lpstr>NewExpenseActivity</vt:lpstr>
      <vt:lpstr>ProfileActivity</vt:lpstr>
      <vt:lpstr>PremiumActivity</vt:lpstr>
      <vt:lpstr>IncomeInformationActivity</vt:lpstr>
      <vt:lpstr>AboutActivity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MainActivity</dc:title>
  <dc:creator>Dita Alex</dc:creator>
  <cp:lastModifiedBy>Dita Alex</cp:lastModifiedBy>
  <cp:revision>10</cp:revision>
  <dcterms:created xsi:type="dcterms:W3CDTF">2006-08-16T00:00:00Z</dcterms:created>
  <dcterms:modified xsi:type="dcterms:W3CDTF">2018-10-20T19:33:30Z</dcterms:modified>
</cp:coreProperties>
</file>