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1" r:id="rId3"/>
    <p:sldId id="262" r:id="rId4"/>
    <p:sldId id="263" r:id="rId5"/>
    <p:sldId id="264" r:id="rId6"/>
    <p:sldId id="265" r:id="rId7"/>
    <p:sldId id="266" r:id="rId8"/>
    <p:sldId id="267"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EBA8F5FE-778F-4E9E-B319-9DCCCA87EBE3}">
          <p14:sldIdLst>
            <p14:sldId id="258"/>
            <p14:sldId id="261"/>
            <p14:sldId id="262"/>
            <p14:sldId id="263"/>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0EBB3"/>
    <a:srgbClr val="FDFEF8"/>
    <a:srgbClr val="FAFDF2"/>
    <a:srgbClr val="F6FBE7"/>
    <a:srgbClr val="EFF9D6"/>
    <a:srgbClr val="F4FA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iana Machuca" userId="b1c4ca54c63f5e2a" providerId="LiveId" clId="{ED1D35E4-04AC-43AA-B24D-C029BE22DA44}"/>
    <pc:docChg chg="undo custSel addSld delSld modSld sldOrd modMainMaster addSection delSection modSection">
      <pc:chgData name="Adriana Machuca" userId="b1c4ca54c63f5e2a" providerId="LiveId" clId="{ED1D35E4-04AC-43AA-B24D-C029BE22DA44}" dt="2022-09-22T17:22:52.439" v="2995" actId="1076"/>
      <pc:docMkLst>
        <pc:docMk/>
      </pc:docMkLst>
      <pc:sldChg chg="modSp mod">
        <pc:chgData name="Adriana Machuca" userId="b1c4ca54c63f5e2a" providerId="LiveId" clId="{ED1D35E4-04AC-43AA-B24D-C029BE22DA44}" dt="2022-08-23T00:30:30.673" v="798" actId="20577"/>
        <pc:sldMkLst>
          <pc:docMk/>
          <pc:sldMk cId="4247492947" sldId="256"/>
        </pc:sldMkLst>
        <pc:spChg chg="mod">
          <ac:chgData name="Adriana Machuca" userId="b1c4ca54c63f5e2a" providerId="LiveId" clId="{ED1D35E4-04AC-43AA-B24D-C029BE22DA44}" dt="2022-08-23T00:30:30.673" v="798" actId="20577"/>
          <ac:spMkLst>
            <pc:docMk/>
            <pc:sldMk cId="4247492947" sldId="256"/>
            <ac:spMk id="2" creationId="{131CA927-0684-9147-40F5-140B5B14400E}"/>
          </ac:spMkLst>
        </pc:spChg>
      </pc:sldChg>
      <pc:sldChg chg="addSp delSp modSp del mod setBg modClrScheme chgLayout">
        <pc:chgData name="Adriana Machuca" userId="b1c4ca54c63f5e2a" providerId="LiveId" clId="{ED1D35E4-04AC-43AA-B24D-C029BE22DA44}" dt="2022-09-22T13:05:05.948" v="1584" actId="2696"/>
        <pc:sldMkLst>
          <pc:docMk/>
          <pc:sldMk cId="2980542804" sldId="257"/>
        </pc:sldMkLst>
        <pc:spChg chg="add del mod">
          <ac:chgData name="Adriana Machuca" userId="b1c4ca54c63f5e2a" providerId="LiveId" clId="{ED1D35E4-04AC-43AA-B24D-C029BE22DA44}" dt="2022-08-26T01:20:24.498" v="880" actId="12084"/>
          <ac:spMkLst>
            <pc:docMk/>
            <pc:sldMk cId="2980542804" sldId="257"/>
            <ac:spMk id="2" creationId="{B1F09131-AAF9-F962-B87C-92EFDCDF0F4B}"/>
          </ac:spMkLst>
        </pc:spChg>
        <pc:graphicFrameChg chg="add del mod">
          <ac:chgData name="Adriana Machuca" userId="b1c4ca54c63f5e2a" providerId="LiveId" clId="{ED1D35E4-04AC-43AA-B24D-C029BE22DA44}" dt="2022-08-26T01:12:09.836" v="835" actId="12084"/>
          <ac:graphicFrameMkLst>
            <pc:docMk/>
            <pc:sldMk cId="2980542804" sldId="257"/>
            <ac:graphicFrameMk id="3" creationId="{4EE0C2BE-43CE-65B1-A38E-261363FE715D}"/>
          </ac:graphicFrameMkLst>
        </pc:graphicFrameChg>
        <pc:graphicFrameChg chg="add del mod">
          <ac:chgData name="Adriana Machuca" userId="b1c4ca54c63f5e2a" providerId="LiveId" clId="{ED1D35E4-04AC-43AA-B24D-C029BE22DA44}" dt="2022-08-26T01:20:06.213" v="879" actId="12084"/>
          <ac:graphicFrameMkLst>
            <pc:docMk/>
            <pc:sldMk cId="2980542804" sldId="257"/>
            <ac:graphicFrameMk id="4" creationId="{A0752A53-B735-A315-940A-CE43C830816E}"/>
          </ac:graphicFrameMkLst>
        </pc:graphicFrameChg>
        <pc:graphicFrameChg chg="add del mod modGraphic">
          <ac:chgData name="Adriana Machuca" userId="b1c4ca54c63f5e2a" providerId="LiveId" clId="{ED1D35E4-04AC-43AA-B24D-C029BE22DA44}" dt="2022-09-22T13:01:59.614" v="1558"/>
          <ac:graphicFrameMkLst>
            <pc:docMk/>
            <pc:sldMk cId="2980542804" sldId="257"/>
            <ac:graphicFrameMk id="5" creationId="{AAD06AF0-B20F-43D0-A4B0-72B81656DB7F}"/>
          </ac:graphicFrameMkLst>
        </pc:graphicFrameChg>
        <pc:picChg chg="add mod modCrop">
          <ac:chgData name="Adriana Machuca" userId="b1c4ca54c63f5e2a" providerId="LiveId" clId="{ED1D35E4-04AC-43AA-B24D-C029BE22DA44}" dt="2022-09-22T12:53:00.127" v="1515" actId="1076"/>
          <ac:picMkLst>
            <pc:docMk/>
            <pc:sldMk cId="2980542804" sldId="257"/>
            <ac:picMk id="3" creationId="{9B4AD1EF-234A-3670-453C-FD99B951D447}"/>
          </ac:picMkLst>
        </pc:picChg>
        <pc:picChg chg="add mod">
          <ac:chgData name="Adriana Machuca" userId="b1c4ca54c63f5e2a" providerId="LiveId" clId="{ED1D35E4-04AC-43AA-B24D-C029BE22DA44}" dt="2022-09-22T12:56:55.179" v="1529" actId="1076"/>
          <ac:picMkLst>
            <pc:docMk/>
            <pc:sldMk cId="2980542804" sldId="257"/>
            <ac:picMk id="6" creationId="{1937C944-F4F8-73CE-1D10-5EE47410C5C8}"/>
          </ac:picMkLst>
        </pc:picChg>
        <pc:picChg chg="add del mod">
          <ac:chgData name="Adriana Machuca" userId="b1c4ca54c63f5e2a" providerId="LiveId" clId="{ED1D35E4-04AC-43AA-B24D-C029BE22DA44}" dt="2022-09-22T12:53:52.887" v="1521" actId="21"/>
          <ac:picMkLst>
            <pc:docMk/>
            <pc:sldMk cId="2980542804" sldId="257"/>
            <ac:picMk id="1026" creationId="{2F97A4EC-9BBB-3A03-E1A6-022464385A27}"/>
          </ac:picMkLst>
        </pc:picChg>
      </pc:sldChg>
      <pc:sldChg chg="addSp delSp modSp mod setBg">
        <pc:chgData name="Adriana Machuca" userId="b1c4ca54c63f5e2a" providerId="LiveId" clId="{ED1D35E4-04AC-43AA-B24D-C029BE22DA44}" dt="2022-09-22T12:41:37.615" v="1440"/>
        <pc:sldMkLst>
          <pc:docMk/>
          <pc:sldMk cId="2952402316" sldId="258"/>
        </pc:sldMkLst>
        <pc:spChg chg="mod">
          <ac:chgData name="Adriana Machuca" userId="b1c4ca54c63f5e2a" providerId="LiveId" clId="{ED1D35E4-04AC-43AA-B24D-C029BE22DA44}" dt="2022-09-22T12:29:16.766" v="1361" actId="20577"/>
          <ac:spMkLst>
            <pc:docMk/>
            <pc:sldMk cId="2952402316" sldId="258"/>
            <ac:spMk id="2" creationId="{C70950B8-B5FF-8465-6F73-F8CB047ABA39}"/>
          </ac:spMkLst>
        </pc:spChg>
        <pc:spChg chg="add mod">
          <ac:chgData name="Adriana Machuca" userId="b1c4ca54c63f5e2a" providerId="LiveId" clId="{ED1D35E4-04AC-43AA-B24D-C029BE22DA44}" dt="2022-09-22T12:30:48.120" v="1372" actId="1076"/>
          <ac:spMkLst>
            <pc:docMk/>
            <pc:sldMk cId="2952402316" sldId="258"/>
            <ac:spMk id="7" creationId="{8D265AC6-63A2-19D6-1A87-C48F4163ECD7}"/>
          </ac:spMkLst>
        </pc:spChg>
        <pc:spChg chg="add mod">
          <ac:chgData name="Adriana Machuca" userId="b1c4ca54c63f5e2a" providerId="LiveId" clId="{ED1D35E4-04AC-43AA-B24D-C029BE22DA44}" dt="2022-09-22T12:33:32.173" v="1437" actId="122"/>
          <ac:spMkLst>
            <pc:docMk/>
            <pc:sldMk cId="2952402316" sldId="258"/>
            <ac:spMk id="8" creationId="{CD3200AE-0F32-8D34-0C57-42297E0A0020}"/>
          </ac:spMkLst>
        </pc:spChg>
        <pc:spChg chg="add mod">
          <ac:chgData name="Adriana Machuca" userId="b1c4ca54c63f5e2a" providerId="LiveId" clId="{ED1D35E4-04AC-43AA-B24D-C029BE22DA44}" dt="2022-09-22T12:30:55.698" v="1373" actId="1076"/>
          <ac:spMkLst>
            <pc:docMk/>
            <pc:sldMk cId="2952402316" sldId="258"/>
            <ac:spMk id="9" creationId="{2B2EE1CF-7570-2A49-3430-2B06C36AA4DF}"/>
          </ac:spMkLst>
        </pc:spChg>
        <pc:spChg chg="add mod">
          <ac:chgData name="Adriana Machuca" userId="b1c4ca54c63f5e2a" providerId="LiveId" clId="{ED1D35E4-04AC-43AA-B24D-C029BE22DA44}" dt="2022-09-22T12:29:05.252" v="1349" actId="767"/>
          <ac:spMkLst>
            <pc:docMk/>
            <pc:sldMk cId="2952402316" sldId="258"/>
            <ac:spMk id="10" creationId="{321299A5-ADD2-3271-3C97-E185BC096535}"/>
          </ac:spMkLst>
        </pc:spChg>
        <pc:picChg chg="add del mod">
          <ac:chgData name="Adriana Machuca" userId="b1c4ca54c63f5e2a" providerId="LiveId" clId="{ED1D35E4-04AC-43AA-B24D-C029BE22DA44}" dt="2022-09-22T12:19:26.223" v="1120" actId="21"/>
          <ac:picMkLst>
            <pc:docMk/>
            <pc:sldMk cId="2952402316" sldId="258"/>
            <ac:picMk id="4" creationId="{90326CE6-BF34-D7BB-03B3-CB5294AAB57D}"/>
          </ac:picMkLst>
        </pc:picChg>
        <pc:picChg chg="add mod">
          <ac:chgData name="Adriana Machuca" userId="b1c4ca54c63f5e2a" providerId="LiveId" clId="{ED1D35E4-04AC-43AA-B24D-C029BE22DA44}" dt="2022-09-22T12:30:43.232" v="1371" actId="1076"/>
          <ac:picMkLst>
            <pc:docMk/>
            <pc:sldMk cId="2952402316" sldId="258"/>
            <ac:picMk id="6" creationId="{E6656EC4-E2D1-604C-50CD-C4BE36F082BD}"/>
          </ac:picMkLst>
        </pc:picChg>
      </pc:sldChg>
      <pc:sldChg chg="addSp modSp new del mod">
        <pc:chgData name="Adriana Machuca" userId="b1c4ca54c63f5e2a" providerId="LiveId" clId="{ED1D35E4-04AC-43AA-B24D-C029BE22DA44}" dt="2022-09-22T16:40:51.326" v="1930" actId="2696"/>
        <pc:sldMkLst>
          <pc:docMk/>
          <pc:sldMk cId="403673529" sldId="259"/>
        </pc:sldMkLst>
        <pc:spChg chg="mod">
          <ac:chgData name="Adriana Machuca" userId="b1c4ca54c63f5e2a" providerId="LiveId" clId="{ED1D35E4-04AC-43AA-B24D-C029BE22DA44}" dt="2022-09-09T02:37:23.971" v="923" actId="1076"/>
          <ac:spMkLst>
            <pc:docMk/>
            <pc:sldMk cId="403673529" sldId="259"/>
            <ac:spMk id="2" creationId="{71190057-55C5-C34F-7D4D-D457F1914252}"/>
          </ac:spMkLst>
        </pc:spChg>
        <pc:picChg chg="add mod">
          <ac:chgData name="Adriana Machuca" userId="b1c4ca54c63f5e2a" providerId="LiveId" clId="{ED1D35E4-04AC-43AA-B24D-C029BE22DA44}" dt="2022-09-15T01:31:43.932" v="1047" actId="1076"/>
          <ac:picMkLst>
            <pc:docMk/>
            <pc:sldMk cId="403673529" sldId="259"/>
            <ac:picMk id="3" creationId="{F96B5CDF-0D27-F3B5-1E70-61C80890AF0C}"/>
          </ac:picMkLst>
        </pc:picChg>
      </pc:sldChg>
      <pc:sldChg chg="addSp delSp modSp new del mod">
        <pc:chgData name="Adriana Machuca" userId="b1c4ca54c63f5e2a" providerId="LiveId" clId="{ED1D35E4-04AC-43AA-B24D-C029BE22DA44}" dt="2022-08-26T01:21:46.085" v="888" actId="2696"/>
        <pc:sldMkLst>
          <pc:docMk/>
          <pc:sldMk cId="641729307" sldId="259"/>
        </pc:sldMkLst>
        <pc:spChg chg="add del mod">
          <ac:chgData name="Adriana Machuca" userId="b1c4ca54c63f5e2a" providerId="LiveId" clId="{ED1D35E4-04AC-43AA-B24D-C029BE22DA44}" dt="2022-08-26T01:19:19.311" v="876" actId="12084"/>
          <ac:spMkLst>
            <pc:docMk/>
            <pc:sldMk cId="641729307" sldId="259"/>
            <ac:spMk id="2" creationId="{9586EBC6-4CD5-06B5-8187-FC0A4236505D}"/>
          </ac:spMkLst>
        </pc:spChg>
        <pc:spChg chg="mod">
          <ac:chgData name="Adriana Machuca" userId="b1c4ca54c63f5e2a" providerId="LiveId" clId="{ED1D35E4-04AC-43AA-B24D-C029BE22DA44}" dt="2022-08-26T01:15:12.192" v="864" actId="27636"/>
          <ac:spMkLst>
            <pc:docMk/>
            <pc:sldMk cId="641729307" sldId="259"/>
            <ac:spMk id="3" creationId="{C006D085-B663-9007-88B3-17160A91DE8E}"/>
          </ac:spMkLst>
        </pc:spChg>
        <pc:graphicFrameChg chg="add del mod">
          <ac:chgData name="Adriana Machuca" userId="b1c4ca54c63f5e2a" providerId="LiveId" clId="{ED1D35E4-04AC-43AA-B24D-C029BE22DA44}" dt="2022-08-26T01:17:44.847" v="867" actId="12084"/>
          <ac:graphicFrameMkLst>
            <pc:docMk/>
            <pc:sldMk cId="641729307" sldId="259"/>
            <ac:graphicFrameMk id="4" creationId="{2510BCFB-BFA2-7172-43F3-9489105626AE}"/>
          </ac:graphicFrameMkLst>
        </pc:graphicFrameChg>
        <pc:graphicFrameChg chg="add del mod">
          <ac:chgData name="Adriana Machuca" userId="b1c4ca54c63f5e2a" providerId="LiveId" clId="{ED1D35E4-04AC-43AA-B24D-C029BE22DA44}" dt="2022-08-26T01:18:25.907" v="872" actId="12084"/>
          <ac:graphicFrameMkLst>
            <pc:docMk/>
            <pc:sldMk cId="641729307" sldId="259"/>
            <ac:graphicFrameMk id="5" creationId="{9F1B1A13-3F95-D74F-FA6C-0947B594E52D}"/>
          </ac:graphicFrameMkLst>
        </pc:graphicFrameChg>
        <pc:graphicFrameChg chg="add del mod">
          <ac:chgData name="Adriana Machuca" userId="b1c4ca54c63f5e2a" providerId="LiveId" clId="{ED1D35E4-04AC-43AA-B24D-C029BE22DA44}" dt="2022-08-26T01:19:19.311" v="876" actId="12084"/>
          <ac:graphicFrameMkLst>
            <pc:docMk/>
            <pc:sldMk cId="641729307" sldId="259"/>
            <ac:graphicFrameMk id="6" creationId="{AFD91769-8C02-D91C-5462-77A0AC6694D8}"/>
          </ac:graphicFrameMkLst>
        </pc:graphicFrameChg>
      </pc:sldChg>
      <pc:sldChg chg="modSp new del mod">
        <pc:chgData name="Adriana Machuca" userId="b1c4ca54c63f5e2a" providerId="LiveId" clId="{ED1D35E4-04AC-43AA-B24D-C029BE22DA44}" dt="2022-09-22T16:58:08.893" v="2084" actId="2696"/>
        <pc:sldMkLst>
          <pc:docMk/>
          <pc:sldMk cId="390287253" sldId="260"/>
        </pc:sldMkLst>
        <pc:spChg chg="mod">
          <ac:chgData name="Adriana Machuca" userId="b1c4ca54c63f5e2a" providerId="LiveId" clId="{ED1D35E4-04AC-43AA-B24D-C029BE22DA44}" dt="2022-09-22T16:55:41.883" v="2047" actId="2710"/>
          <ac:spMkLst>
            <pc:docMk/>
            <pc:sldMk cId="390287253" sldId="260"/>
            <ac:spMk id="2" creationId="{64086AD5-C4FD-E503-AF8C-848DED8A8E00}"/>
          </ac:spMkLst>
        </pc:spChg>
      </pc:sldChg>
      <pc:sldChg chg="addSp delSp modSp add mod modClrScheme chgLayout">
        <pc:chgData name="Adriana Machuca" userId="b1c4ca54c63f5e2a" providerId="LiveId" clId="{ED1D35E4-04AC-43AA-B24D-C029BE22DA44}" dt="2022-09-22T16:17:17.340" v="1590" actId="170"/>
        <pc:sldMkLst>
          <pc:docMk/>
          <pc:sldMk cId="1305011896" sldId="261"/>
        </pc:sldMkLst>
        <pc:spChg chg="add mod ord">
          <ac:chgData name="Adriana Machuca" userId="b1c4ca54c63f5e2a" providerId="LiveId" clId="{ED1D35E4-04AC-43AA-B24D-C029BE22DA44}" dt="2022-09-22T13:05:30.797" v="1586" actId="1076"/>
          <ac:spMkLst>
            <pc:docMk/>
            <pc:sldMk cId="1305011896" sldId="261"/>
            <ac:spMk id="2" creationId="{2FF645CC-F69C-251F-C9B6-F6A204CC882C}"/>
          </ac:spMkLst>
        </pc:spChg>
        <pc:graphicFrameChg chg="del mod">
          <ac:chgData name="Adriana Machuca" userId="b1c4ca54c63f5e2a" providerId="LiveId" clId="{ED1D35E4-04AC-43AA-B24D-C029BE22DA44}" dt="2022-09-22T13:03:04.270" v="1561" actId="21"/>
          <ac:graphicFrameMkLst>
            <pc:docMk/>
            <pc:sldMk cId="1305011896" sldId="261"/>
            <ac:graphicFrameMk id="5" creationId="{AAD06AF0-B20F-43D0-A4B0-72B81656DB7F}"/>
          </ac:graphicFrameMkLst>
        </pc:graphicFrameChg>
        <pc:picChg chg="mod ord">
          <ac:chgData name="Adriana Machuca" userId="b1c4ca54c63f5e2a" providerId="LiveId" clId="{ED1D35E4-04AC-43AA-B24D-C029BE22DA44}" dt="2022-09-22T16:17:17.340" v="1590" actId="170"/>
          <ac:picMkLst>
            <pc:docMk/>
            <pc:sldMk cId="1305011896" sldId="261"/>
            <ac:picMk id="6" creationId="{1937C944-F4F8-73CE-1D10-5EE47410C5C8}"/>
          </ac:picMkLst>
        </pc:picChg>
      </pc:sldChg>
      <pc:sldChg chg="addSp delSp modSp add mod">
        <pc:chgData name="Adriana Machuca" userId="b1c4ca54c63f5e2a" providerId="LiveId" clId="{ED1D35E4-04AC-43AA-B24D-C029BE22DA44}" dt="2022-09-22T16:40:30.380" v="1929" actId="21"/>
        <pc:sldMkLst>
          <pc:docMk/>
          <pc:sldMk cId="733257639" sldId="262"/>
        </pc:sldMkLst>
        <pc:spChg chg="mod">
          <ac:chgData name="Adriana Machuca" userId="b1c4ca54c63f5e2a" providerId="LiveId" clId="{ED1D35E4-04AC-43AA-B24D-C029BE22DA44}" dt="2022-09-22T16:29:57.950" v="1677" actId="1076"/>
          <ac:spMkLst>
            <pc:docMk/>
            <pc:sldMk cId="733257639" sldId="262"/>
            <ac:spMk id="2" creationId="{2FF645CC-F69C-251F-C9B6-F6A204CC882C}"/>
          </ac:spMkLst>
        </pc:spChg>
        <pc:spChg chg="add mod">
          <ac:chgData name="Adriana Machuca" userId="b1c4ca54c63f5e2a" providerId="LiveId" clId="{ED1D35E4-04AC-43AA-B24D-C029BE22DA44}" dt="2022-09-22T16:39:10.789" v="1877" actId="1076"/>
          <ac:spMkLst>
            <pc:docMk/>
            <pc:sldMk cId="733257639" sldId="262"/>
            <ac:spMk id="7" creationId="{47E0CF31-E047-4889-D05B-381AC9A8AC85}"/>
          </ac:spMkLst>
        </pc:spChg>
        <pc:spChg chg="add mod">
          <ac:chgData name="Adriana Machuca" userId="b1c4ca54c63f5e2a" providerId="LiveId" clId="{ED1D35E4-04AC-43AA-B24D-C029BE22DA44}" dt="2022-09-22T16:28:44.140" v="1668" actId="1076"/>
          <ac:spMkLst>
            <pc:docMk/>
            <pc:sldMk cId="733257639" sldId="262"/>
            <ac:spMk id="8" creationId="{43859C22-B467-619E-CB9C-5AA858FD7525}"/>
          </ac:spMkLst>
        </pc:spChg>
        <pc:spChg chg="add mod">
          <ac:chgData name="Adriana Machuca" userId="b1c4ca54c63f5e2a" providerId="LiveId" clId="{ED1D35E4-04AC-43AA-B24D-C029BE22DA44}" dt="2022-09-22T16:38:42.165" v="1874" actId="1076"/>
          <ac:spMkLst>
            <pc:docMk/>
            <pc:sldMk cId="733257639" sldId="262"/>
            <ac:spMk id="9" creationId="{2148752A-2AFC-A25B-16BB-A85DD727AB47}"/>
          </ac:spMkLst>
        </pc:spChg>
        <pc:spChg chg="add mod">
          <ac:chgData name="Adriana Machuca" userId="b1c4ca54c63f5e2a" providerId="LiveId" clId="{ED1D35E4-04AC-43AA-B24D-C029BE22DA44}" dt="2022-09-22T16:39:14.471" v="1878" actId="1076"/>
          <ac:spMkLst>
            <pc:docMk/>
            <pc:sldMk cId="733257639" sldId="262"/>
            <ac:spMk id="24" creationId="{CF0E0C51-8340-CCB8-A3A0-159CA654BD3C}"/>
          </ac:spMkLst>
        </pc:spChg>
        <pc:spChg chg="add mod">
          <ac:chgData name="Adriana Machuca" userId="b1c4ca54c63f5e2a" providerId="LiveId" clId="{ED1D35E4-04AC-43AA-B24D-C029BE22DA44}" dt="2022-09-22T16:38:48.545" v="1875" actId="1076"/>
          <ac:spMkLst>
            <pc:docMk/>
            <pc:sldMk cId="733257639" sldId="262"/>
            <ac:spMk id="29" creationId="{F5AC1AFD-ACE2-FE10-2861-66D2ACF16733}"/>
          </ac:spMkLst>
        </pc:spChg>
        <pc:spChg chg="add mod">
          <ac:chgData name="Adriana Machuca" userId="b1c4ca54c63f5e2a" providerId="LiveId" clId="{ED1D35E4-04AC-43AA-B24D-C029BE22DA44}" dt="2022-09-22T16:34:12.408" v="1723" actId="20577"/>
          <ac:spMkLst>
            <pc:docMk/>
            <pc:sldMk cId="733257639" sldId="262"/>
            <ac:spMk id="32" creationId="{F8B03EEE-BA09-7C67-9354-E2DA75A0AF68}"/>
          </ac:spMkLst>
        </pc:spChg>
        <pc:spChg chg="add mod">
          <ac:chgData name="Adriana Machuca" userId="b1c4ca54c63f5e2a" providerId="LiveId" clId="{ED1D35E4-04AC-43AA-B24D-C029BE22DA44}" dt="2022-09-22T16:38:23.670" v="1870" actId="1076"/>
          <ac:spMkLst>
            <pc:docMk/>
            <pc:sldMk cId="733257639" sldId="262"/>
            <ac:spMk id="33" creationId="{82C0B30D-A494-2C28-3BC6-CD36D6D5AAA9}"/>
          </ac:spMkLst>
        </pc:spChg>
        <pc:spChg chg="add mod">
          <ac:chgData name="Adriana Machuca" userId="b1c4ca54c63f5e2a" providerId="LiveId" clId="{ED1D35E4-04AC-43AA-B24D-C029BE22DA44}" dt="2022-09-22T16:39:22.619" v="1879" actId="1076"/>
          <ac:spMkLst>
            <pc:docMk/>
            <pc:sldMk cId="733257639" sldId="262"/>
            <ac:spMk id="34" creationId="{41E8607A-E517-EB82-48A9-EF65826E1A23}"/>
          </ac:spMkLst>
        </pc:spChg>
        <pc:spChg chg="add mod">
          <ac:chgData name="Adriana Machuca" userId="b1c4ca54c63f5e2a" providerId="LiveId" clId="{ED1D35E4-04AC-43AA-B24D-C029BE22DA44}" dt="2022-09-22T16:38:16.389" v="1869" actId="14100"/>
          <ac:spMkLst>
            <pc:docMk/>
            <pc:sldMk cId="733257639" sldId="262"/>
            <ac:spMk id="35" creationId="{10412DBB-6DAD-E565-A110-59215A1179DC}"/>
          </ac:spMkLst>
        </pc:spChg>
        <pc:spChg chg="add mod">
          <ac:chgData name="Adriana Machuca" userId="b1c4ca54c63f5e2a" providerId="LiveId" clId="{ED1D35E4-04AC-43AA-B24D-C029BE22DA44}" dt="2022-09-22T16:38:57.989" v="1876" actId="1076"/>
          <ac:spMkLst>
            <pc:docMk/>
            <pc:sldMk cId="733257639" sldId="262"/>
            <ac:spMk id="36" creationId="{1F3E4294-0619-C0C0-3980-27C2CBE1CB16}"/>
          </ac:spMkLst>
        </pc:spChg>
        <pc:spChg chg="add mod">
          <ac:chgData name="Adriana Machuca" userId="b1c4ca54c63f5e2a" providerId="LiveId" clId="{ED1D35E4-04AC-43AA-B24D-C029BE22DA44}" dt="2022-09-22T16:39:52.210" v="1904" actId="1076"/>
          <ac:spMkLst>
            <pc:docMk/>
            <pc:sldMk cId="733257639" sldId="262"/>
            <ac:spMk id="55" creationId="{244B0963-1AEB-5623-10A6-6DA16BD2FE21}"/>
          </ac:spMkLst>
        </pc:spChg>
        <pc:spChg chg="add mod">
          <ac:chgData name="Adriana Machuca" userId="b1c4ca54c63f5e2a" providerId="LiveId" clId="{ED1D35E4-04AC-43AA-B24D-C029BE22DA44}" dt="2022-09-22T16:40:22.551" v="1928" actId="1076"/>
          <ac:spMkLst>
            <pc:docMk/>
            <pc:sldMk cId="733257639" sldId="262"/>
            <ac:spMk id="56" creationId="{072F2FDB-82CA-25D3-78F6-239D62057475}"/>
          </ac:spMkLst>
        </pc:spChg>
        <pc:picChg chg="add del mod">
          <ac:chgData name="Adriana Machuca" userId="b1c4ca54c63f5e2a" providerId="LiveId" clId="{ED1D35E4-04AC-43AA-B24D-C029BE22DA44}" dt="2022-09-22T16:40:30.380" v="1929" actId="21"/>
          <ac:picMkLst>
            <pc:docMk/>
            <pc:sldMk cId="733257639" sldId="262"/>
            <ac:picMk id="4" creationId="{11279EE4-D110-4A77-641E-FD02BAF58DEF}"/>
          </ac:picMkLst>
        </pc:picChg>
        <pc:picChg chg="add mod">
          <ac:chgData name="Adriana Machuca" userId="b1c4ca54c63f5e2a" providerId="LiveId" clId="{ED1D35E4-04AC-43AA-B24D-C029BE22DA44}" dt="2022-09-22T16:38:06.326" v="1865" actId="1076"/>
          <ac:picMkLst>
            <pc:docMk/>
            <pc:sldMk cId="733257639" sldId="262"/>
            <ac:picMk id="5" creationId="{F3FA95F6-1016-6A83-1D66-6009F6D6B70F}"/>
          </ac:picMkLst>
        </pc:picChg>
        <pc:cxnChg chg="add mod">
          <ac:chgData name="Adriana Machuca" userId="b1c4ca54c63f5e2a" providerId="LiveId" clId="{ED1D35E4-04AC-43AA-B24D-C029BE22DA44}" dt="2022-09-22T16:39:10.789" v="1877" actId="1076"/>
          <ac:cxnSpMkLst>
            <pc:docMk/>
            <pc:sldMk cId="733257639" sldId="262"/>
            <ac:cxnSpMk id="11" creationId="{2322E3D4-3236-0F3E-AA98-1F90C847A211}"/>
          </ac:cxnSpMkLst>
        </pc:cxnChg>
        <pc:cxnChg chg="add mod">
          <ac:chgData name="Adriana Machuca" userId="b1c4ca54c63f5e2a" providerId="LiveId" clId="{ED1D35E4-04AC-43AA-B24D-C029BE22DA44}" dt="2022-09-22T16:39:10.789" v="1877" actId="1076"/>
          <ac:cxnSpMkLst>
            <pc:docMk/>
            <pc:sldMk cId="733257639" sldId="262"/>
            <ac:cxnSpMk id="15" creationId="{7A766F6E-2CE8-57BE-C8E4-03263C8B2BF4}"/>
          </ac:cxnSpMkLst>
        </pc:cxnChg>
        <pc:cxnChg chg="add mod">
          <ac:chgData name="Adriana Machuca" userId="b1c4ca54c63f5e2a" providerId="LiveId" clId="{ED1D35E4-04AC-43AA-B24D-C029BE22DA44}" dt="2022-09-22T16:38:42.165" v="1874" actId="1076"/>
          <ac:cxnSpMkLst>
            <pc:docMk/>
            <pc:sldMk cId="733257639" sldId="262"/>
            <ac:cxnSpMk id="17" creationId="{BAC0B435-56F2-C370-8BD7-6C819F0341ED}"/>
          </ac:cxnSpMkLst>
        </pc:cxnChg>
        <pc:cxnChg chg="add mod">
          <ac:chgData name="Adriana Machuca" userId="b1c4ca54c63f5e2a" providerId="LiveId" clId="{ED1D35E4-04AC-43AA-B24D-C029BE22DA44}" dt="2022-09-22T16:38:42.165" v="1874" actId="1076"/>
          <ac:cxnSpMkLst>
            <pc:docMk/>
            <pc:sldMk cId="733257639" sldId="262"/>
            <ac:cxnSpMk id="19" creationId="{1C854A1A-B9E4-208D-A106-0E97627AF1A8}"/>
          </ac:cxnSpMkLst>
        </pc:cxnChg>
        <pc:cxnChg chg="add del mod">
          <ac:chgData name="Adriana Machuca" userId="b1c4ca54c63f5e2a" providerId="LiveId" clId="{ED1D35E4-04AC-43AA-B24D-C029BE22DA44}" dt="2022-09-22T16:32:42.997" v="1694" actId="11529"/>
          <ac:cxnSpMkLst>
            <pc:docMk/>
            <pc:sldMk cId="733257639" sldId="262"/>
            <ac:cxnSpMk id="21" creationId="{26855029-DC2E-7AE9-F0B6-45BEE4C7F295}"/>
          </ac:cxnSpMkLst>
        </pc:cxnChg>
        <pc:cxnChg chg="add mod">
          <ac:chgData name="Adriana Machuca" userId="b1c4ca54c63f5e2a" providerId="LiveId" clId="{ED1D35E4-04AC-43AA-B24D-C029BE22DA44}" dt="2022-09-22T16:38:42.165" v="1874" actId="1076"/>
          <ac:cxnSpMkLst>
            <pc:docMk/>
            <pc:sldMk cId="733257639" sldId="262"/>
            <ac:cxnSpMk id="23" creationId="{4AA01C81-91B8-565D-025D-B86F7D5B57D7}"/>
          </ac:cxnSpMkLst>
        </pc:cxnChg>
      </pc:sldChg>
      <pc:sldChg chg="modSp add mod ord">
        <pc:chgData name="Adriana Machuca" userId="b1c4ca54c63f5e2a" providerId="LiveId" clId="{ED1D35E4-04AC-43AA-B24D-C029BE22DA44}" dt="2022-09-22T16:57:54.264" v="2082" actId="1076"/>
        <pc:sldMkLst>
          <pc:docMk/>
          <pc:sldMk cId="1084538463" sldId="263"/>
        </pc:sldMkLst>
        <pc:spChg chg="mod">
          <ac:chgData name="Adriana Machuca" userId="b1c4ca54c63f5e2a" providerId="LiveId" clId="{ED1D35E4-04AC-43AA-B24D-C029BE22DA44}" dt="2022-09-22T16:57:54.264" v="2082" actId="1076"/>
          <ac:spMkLst>
            <pc:docMk/>
            <pc:sldMk cId="1084538463" sldId="263"/>
            <ac:spMk id="2" creationId="{2FF645CC-F69C-251F-C9B6-F6A204CC882C}"/>
          </ac:spMkLst>
        </pc:spChg>
      </pc:sldChg>
      <pc:sldChg chg="delSp modSp add del mod">
        <pc:chgData name="Adriana Machuca" userId="b1c4ca54c63f5e2a" providerId="LiveId" clId="{ED1D35E4-04AC-43AA-B24D-C029BE22DA44}" dt="2022-09-22T16:56:26.038" v="2051" actId="2696"/>
        <pc:sldMkLst>
          <pc:docMk/>
          <pc:sldMk cId="4293817144" sldId="263"/>
        </pc:sldMkLst>
        <pc:spChg chg="del">
          <ac:chgData name="Adriana Machuca" userId="b1c4ca54c63f5e2a" providerId="LiveId" clId="{ED1D35E4-04AC-43AA-B24D-C029BE22DA44}" dt="2022-09-22T16:56:14.558" v="2050" actId="21"/>
          <ac:spMkLst>
            <pc:docMk/>
            <pc:sldMk cId="4293817144" sldId="263"/>
            <ac:spMk id="7" creationId="{47E0CF31-E047-4889-D05B-381AC9A8AC85}"/>
          </ac:spMkLst>
        </pc:spChg>
        <pc:spChg chg="del">
          <ac:chgData name="Adriana Machuca" userId="b1c4ca54c63f5e2a" providerId="LiveId" clId="{ED1D35E4-04AC-43AA-B24D-C029BE22DA44}" dt="2022-09-22T16:56:12.141" v="2049" actId="21"/>
          <ac:spMkLst>
            <pc:docMk/>
            <pc:sldMk cId="4293817144" sldId="263"/>
            <ac:spMk id="9" creationId="{2148752A-2AFC-A25B-16BB-A85DD727AB47}"/>
          </ac:spMkLst>
        </pc:spChg>
        <pc:cxnChg chg="mod">
          <ac:chgData name="Adriana Machuca" userId="b1c4ca54c63f5e2a" providerId="LiveId" clId="{ED1D35E4-04AC-43AA-B24D-C029BE22DA44}" dt="2022-09-22T16:56:14.558" v="2050" actId="21"/>
          <ac:cxnSpMkLst>
            <pc:docMk/>
            <pc:sldMk cId="4293817144" sldId="263"/>
            <ac:cxnSpMk id="11" creationId="{2322E3D4-3236-0F3E-AA98-1F90C847A211}"/>
          </ac:cxnSpMkLst>
        </pc:cxnChg>
        <pc:cxnChg chg="mod">
          <ac:chgData name="Adriana Machuca" userId="b1c4ca54c63f5e2a" providerId="LiveId" clId="{ED1D35E4-04AC-43AA-B24D-C029BE22DA44}" dt="2022-09-22T16:56:14.558" v="2050" actId="21"/>
          <ac:cxnSpMkLst>
            <pc:docMk/>
            <pc:sldMk cId="4293817144" sldId="263"/>
            <ac:cxnSpMk id="15" creationId="{7A766F6E-2CE8-57BE-C8E4-03263C8B2BF4}"/>
          </ac:cxnSpMkLst>
        </pc:cxnChg>
        <pc:cxnChg chg="mod">
          <ac:chgData name="Adriana Machuca" userId="b1c4ca54c63f5e2a" providerId="LiveId" clId="{ED1D35E4-04AC-43AA-B24D-C029BE22DA44}" dt="2022-09-22T16:56:12.141" v="2049" actId="21"/>
          <ac:cxnSpMkLst>
            <pc:docMk/>
            <pc:sldMk cId="4293817144" sldId="263"/>
            <ac:cxnSpMk id="17" creationId="{BAC0B435-56F2-C370-8BD7-6C819F0341ED}"/>
          </ac:cxnSpMkLst>
        </pc:cxnChg>
        <pc:cxnChg chg="mod">
          <ac:chgData name="Adriana Machuca" userId="b1c4ca54c63f5e2a" providerId="LiveId" clId="{ED1D35E4-04AC-43AA-B24D-C029BE22DA44}" dt="2022-09-22T16:56:12.141" v="2049" actId="21"/>
          <ac:cxnSpMkLst>
            <pc:docMk/>
            <pc:sldMk cId="4293817144" sldId="263"/>
            <ac:cxnSpMk id="19" creationId="{1C854A1A-B9E4-208D-A106-0E97627AF1A8}"/>
          </ac:cxnSpMkLst>
        </pc:cxnChg>
        <pc:cxnChg chg="mod">
          <ac:chgData name="Adriana Machuca" userId="b1c4ca54c63f5e2a" providerId="LiveId" clId="{ED1D35E4-04AC-43AA-B24D-C029BE22DA44}" dt="2022-09-22T16:56:12.141" v="2049" actId="21"/>
          <ac:cxnSpMkLst>
            <pc:docMk/>
            <pc:sldMk cId="4293817144" sldId="263"/>
            <ac:cxnSpMk id="23" creationId="{4AA01C81-91B8-565D-025D-B86F7D5B57D7}"/>
          </ac:cxnSpMkLst>
        </pc:cxnChg>
      </pc:sldChg>
      <pc:sldChg chg="addSp modSp add mod">
        <pc:chgData name="Adriana Machuca" userId="b1c4ca54c63f5e2a" providerId="LiveId" clId="{ED1D35E4-04AC-43AA-B24D-C029BE22DA44}" dt="2022-09-22T17:08:20.523" v="2120" actId="1076"/>
        <pc:sldMkLst>
          <pc:docMk/>
          <pc:sldMk cId="713566193" sldId="264"/>
        </pc:sldMkLst>
        <pc:spChg chg="mod">
          <ac:chgData name="Adriana Machuca" userId="b1c4ca54c63f5e2a" providerId="LiveId" clId="{ED1D35E4-04AC-43AA-B24D-C029BE22DA44}" dt="2022-09-22T17:08:10.702" v="2116" actId="255"/>
          <ac:spMkLst>
            <pc:docMk/>
            <pc:sldMk cId="713566193" sldId="264"/>
            <ac:spMk id="2" creationId="{2FF645CC-F69C-251F-C9B6-F6A204CC882C}"/>
          </ac:spMkLst>
        </pc:spChg>
        <pc:picChg chg="add mod">
          <ac:chgData name="Adriana Machuca" userId="b1c4ca54c63f5e2a" providerId="LiveId" clId="{ED1D35E4-04AC-43AA-B24D-C029BE22DA44}" dt="2022-09-22T17:08:20.523" v="2120" actId="1076"/>
          <ac:picMkLst>
            <pc:docMk/>
            <pc:sldMk cId="713566193" sldId="264"/>
            <ac:picMk id="5" creationId="{3C1D4552-FA4E-7E0A-B833-32A37805B6D2}"/>
          </ac:picMkLst>
        </pc:picChg>
      </pc:sldChg>
      <pc:sldChg chg="modSp add mod">
        <pc:chgData name="Adriana Machuca" userId="b1c4ca54c63f5e2a" providerId="LiveId" clId="{ED1D35E4-04AC-43AA-B24D-C029BE22DA44}" dt="2022-09-22T17:18:14.355" v="2930" actId="20577"/>
        <pc:sldMkLst>
          <pc:docMk/>
          <pc:sldMk cId="1864029380" sldId="265"/>
        </pc:sldMkLst>
        <pc:spChg chg="mod">
          <ac:chgData name="Adriana Machuca" userId="b1c4ca54c63f5e2a" providerId="LiveId" clId="{ED1D35E4-04AC-43AA-B24D-C029BE22DA44}" dt="2022-09-22T17:18:14.355" v="2930" actId="20577"/>
          <ac:spMkLst>
            <pc:docMk/>
            <pc:sldMk cId="1864029380" sldId="265"/>
            <ac:spMk id="2" creationId="{2FF645CC-F69C-251F-C9B6-F6A204CC882C}"/>
          </ac:spMkLst>
        </pc:spChg>
      </pc:sldChg>
      <pc:sldChg chg="addSp modSp add mod">
        <pc:chgData name="Adriana Machuca" userId="b1c4ca54c63f5e2a" providerId="LiveId" clId="{ED1D35E4-04AC-43AA-B24D-C029BE22DA44}" dt="2022-09-22T17:22:11.762" v="2991" actId="1076"/>
        <pc:sldMkLst>
          <pc:docMk/>
          <pc:sldMk cId="1265687156" sldId="266"/>
        </pc:sldMkLst>
        <pc:spChg chg="mod">
          <ac:chgData name="Adriana Machuca" userId="b1c4ca54c63f5e2a" providerId="LiveId" clId="{ED1D35E4-04AC-43AA-B24D-C029BE22DA44}" dt="2022-09-22T17:22:06.458" v="2989" actId="14100"/>
          <ac:spMkLst>
            <pc:docMk/>
            <pc:sldMk cId="1265687156" sldId="266"/>
            <ac:spMk id="2" creationId="{2FF645CC-F69C-251F-C9B6-F6A204CC882C}"/>
          </ac:spMkLst>
        </pc:spChg>
        <pc:picChg chg="add mod">
          <ac:chgData name="Adriana Machuca" userId="b1c4ca54c63f5e2a" providerId="LiveId" clId="{ED1D35E4-04AC-43AA-B24D-C029BE22DA44}" dt="2022-09-22T17:22:11.762" v="2991" actId="1076"/>
          <ac:picMkLst>
            <pc:docMk/>
            <pc:sldMk cId="1265687156" sldId="266"/>
            <ac:picMk id="5" creationId="{B7CC5279-858D-2F00-77C6-7794081317DB}"/>
          </ac:picMkLst>
        </pc:picChg>
      </pc:sldChg>
      <pc:sldChg chg="addSp modSp add mod">
        <pc:chgData name="Adriana Machuca" userId="b1c4ca54c63f5e2a" providerId="LiveId" clId="{ED1D35E4-04AC-43AA-B24D-C029BE22DA44}" dt="2022-09-22T17:22:52.439" v="2995" actId="1076"/>
        <pc:sldMkLst>
          <pc:docMk/>
          <pc:sldMk cId="2278426702" sldId="267"/>
        </pc:sldMkLst>
        <pc:spChg chg="mod">
          <ac:chgData name="Adriana Machuca" userId="b1c4ca54c63f5e2a" providerId="LiveId" clId="{ED1D35E4-04AC-43AA-B24D-C029BE22DA44}" dt="2022-09-22T17:22:47.335" v="2994" actId="14100"/>
          <ac:spMkLst>
            <pc:docMk/>
            <pc:sldMk cId="2278426702" sldId="267"/>
            <ac:spMk id="2" creationId="{2FF645CC-F69C-251F-C9B6-F6A204CC882C}"/>
          </ac:spMkLst>
        </pc:spChg>
        <pc:picChg chg="add mod">
          <ac:chgData name="Adriana Machuca" userId="b1c4ca54c63f5e2a" providerId="LiveId" clId="{ED1D35E4-04AC-43AA-B24D-C029BE22DA44}" dt="2022-09-22T17:22:52.439" v="2995" actId="1076"/>
          <ac:picMkLst>
            <pc:docMk/>
            <pc:sldMk cId="2278426702" sldId="267"/>
            <ac:picMk id="5" creationId="{752EC8D6-0D65-CF79-F56A-40CD5D4D87D6}"/>
          </ac:picMkLst>
        </pc:picChg>
      </pc:sldChg>
      <pc:sldChg chg="modSp add mod">
        <pc:chgData name="Adriana Machuca" userId="b1c4ca54c63f5e2a" providerId="LiveId" clId="{ED1D35E4-04AC-43AA-B24D-C029BE22DA44}" dt="2022-09-22T17:21:13.258" v="2986" actId="14100"/>
        <pc:sldMkLst>
          <pc:docMk/>
          <pc:sldMk cId="3151487116" sldId="268"/>
        </pc:sldMkLst>
        <pc:spChg chg="mod">
          <ac:chgData name="Adriana Machuca" userId="b1c4ca54c63f5e2a" providerId="LiveId" clId="{ED1D35E4-04AC-43AA-B24D-C029BE22DA44}" dt="2022-09-22T17:21:13.258" v="2986" actId="14100"/>
          <ac:spMkLst>
            <pc:docMk/>
            <pc:sldMk cId="3151487116" sldId="268"/>
            <ac:spMk id="2" creationId="{2FF645CC-F69C-251F-C9B6-F6A204CC882C}"/>
          </ac:spMkLst>
        </pc:spChg>
      </pc:sldChg>
      <pc:sldMasterChg chg="setBg modSldLayout">
        <pc:chgData name="Adriana Machuca" userId="b1c4ca54c63f5e2a" providerId="LiveId" clId="{ED1D35E4-04AC-43AA-B24D-C029BE22DA44}" dt="2022-09-22T12:41:37.615" v="1440"/>
        <pc:sldMasterMkLst>
          <pc:docMk/>
          <pc:sldMasterMk cId="1955084642" sldId="2147483660"/>
        </pc:sldMasterMkLst>
        <pc:sldLayoutChg chg="setBg">
          <pc:chgData name="Adriana Machuca" userId="b1c4ca54c63f5e2a" providerId="LiveId" clId="{ED1D35E4-04AC-43AA-B24D-C029BE22DA44}" dt="2022-09-22T12:41:37.615" v="1440"/>
          <pc:sldLayoutMkLst>
            <pc:docMk/>
            <pc:sldMasterMk cId="1955084642" sldId="2147483660"/>
            <pc:sldLayoutMk cId="2526017952" sldId="2147483661"/>
          </pc:sldLayoutMkLst>
        </pc:sldLayoutChg>
        <pc:sldLayoutChg chg="setBg">
          <pc:chgData name="Adriana Machuca" userId="b1c4ca54c63f5e2a" providerId="LiveId" clId="{ED1D35E4-04AC-43AA-B24D-C029BE22DA44}" dt="2022-09-22T12:41:37.615" v="1440"/>
          <pc:sldLayoutMkLst>
            <pc:docMk/>
            <pc:sldMasterMk cId="1955084642" sldId="2147483660"/>
            <pc:sldLayoutMk cId="3287776638" sldId="2147483662"/>
          </pc:sldLayoutMkLst>
        </pc:sldLayoutChg>
        <pc:sldLayoutChg chg="setBg">
          <pc:chgData name="Adriana Machuca" userId="b1c4ca54c63f5e2a" providerId="LiveId" clId="{ED1D35E4-04AC-43AA-B24D-C029BE22DA44}" dt="2022-09-22T12:41:37.615" v="1440"/>
          <pc:sldLayoutMkLst>
            <pc:docMk/>
            <pc:sldMasterMk cId="1955084642" sldId="2147483660"/>
            <pc:sldLayoutMk cId="3012821235" sldId="2147483663"/>
          </pc:sldLayoutMkLst>
        </pc:sldLayoutChg>
        <pc:sldLayoutChg chg="setBg">
          <pc:chgData name="Adriana Machuca" userId="b1c4ca54c63f5e2a" providerId="LiveId" clId="{ED1D35E4-04AC-43AA-B24D-C029BE22DA44}" dt="2022-09-22T12:41:37.615" v="1440"/>
          <pc:sldLayoutMkLst>
            <pc:docMk/>
            <pc:sldMasterMk cId="1955084642" sldId="2147483660"/>
            <pc:sldLayoutMk cId="1897029808" sldId="2147483664"/>
          </pc:sldLayoutMkLst>
        </pc:sldLayoutChg>
        <pc:sldLayoutChg chg="setBg">
          <pc:chgData name="Adriana Machuca" userId="b1c4ca54c63f5e2a" providerId="LiveId" clId="{ED1D35E4-04AC-43AA-B24D-C029BE22DA44}" dt="2022-09-22T12:41:37.615" v="1440"/>
          <pc:sldLayoutMkLst>
            <pc:docMk/>
            <pc:sldMasterMk cId="1955084642" sldId="2147483660"/>
            <pc:sldLayoutMk cId="3582856199" sldId="2147483665"/>
          </pc:sldLayoutMkLst>
        </pc:sldLayoutChg>
        <pc:sldLayoutChg chg="setBg">
          <pc:chgData name="Adriana Machuca" userId="b1c4ca54c63f5e2a" providerId="LiveId" clId="{ED1D35E4-04AC-43AA-B24D-C029BE22DA44}" dt="2022-09-22T12:41:37.615" v="1440"/>
          <pc:sldLayoutMkLst>
            <pc:docMk/>
            <pc:sldMasterMk cId="1955084642" sldId="2147483660"/>
            <pc:sldLayoutMk cId="1390900297" sldId="2147483666"/>
          </pc:sldLayoutMkLst>
        </pc:sldLayoutChg>
        <pc:sldLayoutChg chg="setBg">
          <pc:chgData name="Adriana Machuca" userId="b1c4ca54c63f5e2a" providerId="LiveId" clId="{ED1D35E4-04AC-43AA-B24D-C029BE22DA44}" dt="2022-09-22T12:41:37.615" v="1440"/>
          <pc:sldLayoutMkLst>
            <pc:docMk/>
            <pc:sldMasterMk cId="1955084642" sldId="2147483660"/>
            <pc:sldLayoutMk cId="3330786226" sldId="2147483667"/>
          </pc:sldLayoutMkLst>
        </pc:sldLayoutChg>
        <pc:sldLayoutChg chg="setBg">
          <pc:chgData name="Adriana Machuca" userId="b1c4ca54c63f5e2a" providerId="LiveId" clId="{ED1D35E4-04AC-43AA-B24D-C029BE22DA44}" dt="2022-09-22T12:41:37.615" v="1440"/>
          <pc:sldLayoutMkLst>
            <pc:docMk/>
            <pc:sldMasterMk cId="1955084642" sldId="2147483660"/>
            <pc:sldLayoutMk cId="3425744649" sldId="2147483668"/>
          </pc:sldLayoutMkLst>
        </pc:sldLayoutChg>
        <pc:sldLayoutChg chg="setBg">
          <pc:chgData name="Adriana Machuca" userId="b1c4ca54c63f5e2a" providerId="LiveId" clId="{ED1D35E4-04AC-43AA-B24D-C029BE22DA44}" dt="2022-09-22T12:41:37.615" v="1440"/>
          <pc:sldLayoutMkLst>
            <pc:docMk/>
            <pc:sldMasterMk cId="1955084642" sldId="2147483660"/>
            <pc:sldLayoutMk cId="2895551959" sldId="2147483669"/>
          </pc:sldLayoutMkLst>
        </pc:sldLayoutChg>
        <pc:sldLayoutChg chg="setBg">
          <pc:chgData name="Adriana Machuca" userId="b1c4ca54c63f5e2a" providerId="LiveId" clId="{ED1D35E4-04AC-43AA-B24D-C029BE22DA44}" dt="2022-09-22T12:41:37.615" v="1440"/>
          <pc:sldLayoutMkLst>
            <pc:docMk/>
            <pc:sldMasterMk cId="1955084642" sldId="2147483660"/>
            <pc:sldLayoutMk cId="3329022405" sldId="2147483670"/>
          </pc:sldLayoutMkLst>
        </pc:sldLayoutChg>
        <pc:sldLayoutChg chg="setBg">
          <pc:chgData name="Adriana Machuca" userId="b1c4ca54c63f5e2a" providerId="LiveId" clId="{ED1D35E4-04AC-43AA-B24D-C029BE22DA44}" dt="2022-09-22T12:41:37.615" v="1440"/>
          <pc:sldLayoutMkLst>
            <pc:docMk/>
            <pc:sldMasterMk cId="1955084642" sldId="2147483660"/>
            <pc:sldLayoutMk cId="1906473999" sldId="214748367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CF99ABD-4AAA-4196-AF2D-821255E96AF1}" type="datetimeFigureOut">
              <a:rPr lang="es-CO" smtClean="0"/>
              <a:t>22/09/2022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B33034E-930F-49AD-A41C-6C5C6D0E46E4}" type="slidenum">
              <a:rPr lang="es-CO" smtClean="0"/>
              <a:t>‹Nº›</a:t>
            </a:fld>
            <a:endParaRPr lang="es-CO"/>
          </a:p>
        </p:txBody>
      </p:sp>
    </p:spTree>
    <p:extLst>
      <p:ext uri="{BB962C8B-B14F-4D97-AF65-F5344CB8AC3E}">
        <p14:creationId xmlns:p14="http://schemas.microsoft.com/office/powerpoint/2010/main" val="2526017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CF99ABD-4AAA-4196-AF2D-821255E96AF1}" type="datetimeFigureOut">
              <a:rPr lang="es-CO" smtClean="0"/>
              <a:t>22/09/2022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B33034E-930F-49AD-A41C-6C5C6D0E46E4}" type="slidenum">
              <a:rPr lang="es-CO" smtClean="0"/>
              <a:t>‹Nº›</a:t>
            </a:fld>
            <a:endParaRPr lang="es-CO"/>
          </a:p>
        </p:txBody>
      </p:sp>
    </p:spTree>
    <p:extLst>
      <p:ext uri="{BB962C8B-B14F-4D97-AF65-F5344CB8AC3E}">
        <p14:creationId xmlns:p14="http://schemas.microsoft.com/office/powerpoint/2010/main" val="3329022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CF99ABD-4AAA-4196-AF2D-821255E96AF1}" type="datetimeFigureOut">
              <a:rPr lang="es-CO" smtClean="0"/>
              <a:t>22/09/2022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B33034E-930F-49AD-A41C-6C5C6D0E46E4}" type="slidenum">
              <a:rPr lang="es-CO" smtClean="0"/>
              <a:t>‹Nº›</a:t>
            </a:fld>
            <a:endParaRPr lang="es-CO"/>
          </a:p>
        </p:txBody>
      </p:sp>
    </p:spTree>
    <p:extLst>
      <p:ext uri="{BB962C8B-B14F-4D97-AF65-F5344CB8AC3E}">
        <p14:creationId xmlns:p14="http://schemas.microsoft.com/office/powerpoint/2010/main" val="190647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CF99ABD-4AAA-4196-AF2D-821255E96AF1}" type="datetimeFigureOut">
              <a:rPr lang="es-CO" smtClean="0"/>
              <a:t>22/09/2022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B33034E-930F-49AD-A41C-6C5C6D0E46E4}" type="slidenum">
              <a:rPr lang="es-CO" smtClean="0"/>
              <a:t>‹Nº›</a:t>
            </a:fld>
            <a:endParaRPr lang="es-CO"/>
          </a:p>
        </p:txBody>
      </p:sp>
    </p:spTree>
    <p:extLst>
      <p:ext uri="{BB962C8B-B14F-4D97-AF65-F5344CB8AC3E}">
        <p14:creationId xmlns:p14="http://schemas.microsoft.com/office/powerpoint/2010/main" val="328777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CF99ABD-4AAA-4196-AF2D-821255E96AF1}" type="datetimeFigureOut">
              <a:rPr lang="es-CO" smtClean="0"/>
              <a:t>22/09/2022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B33034E-930F-49AD-A41C-6C5C6D0E46E4}" type="slidenum">
              <a:rPr lang="es-CO" smtClean="0"/>
              <a:t>‹Nº›</a:t>
            </a:fld>
            <a:endParaRPr lang="es-CO"/>
          </a:p>
        </p:txBody>
      </p:sp>
    </p:spTree>
    <p:extLst>
      <p:ext uri="{BB962C8B-B14F-4D97-AF65-F5344CB8AC3E}">
        <p14:creationId xmlns:p14="http://schemas.microsoft.com/office/powerpoint/2010/main" val="3012821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CF99ABD-4AAA-4196-AF2D-821255E96AF1}" type="datetimeFigureOut">
              <a:rPr lang="es-CO" smtClean="0"/>
              <a:t>22/09/2022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B33034E-930F-49AD-A41C-6C5C6D0E46E4}" type="slidenum">
              <a:rPr lang="es-CO" smtClean="0"/>
              <a:t>‹Nº›</a:t>
            </a:fld>
            <a:endParaRPr lang="es-CO"/>
          </a:p>
        </p:txBody>
      </p:sp>
    </p:spTree>
    <p:extLst>
      <p:ext uri="{BB962C8B-B14F-4D97-AF65-F5344CB8AC3E}">
        <p14:creationId xmlns:p14="http://schemas.microsoft.com/office/powerpoint/2010/main" val="1897029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CF99ABD-4AAA-4196-AF2D-821255E96AF1}" type="datetimeFigureOut">
              <a:rPr lang="es-CO" smtClean="0"/>
              <a:t>22/09/2022</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7B33034E-930F-49AD-A41C-6C5C6D0E46E4}" type="slidenum">
              <a:rPr lang="es-CO" smtClean="0"/>
              <a:t>‹Nº›</a:t>
            </a:fld>
            <a:endParaRPr lang="es-CO"/>
          </a:p>
        </p:txBody>
      </p:sp>
    </p:spTree>
    <p:extLst>
      <p:ext uri="{BB962C8B-B14F-4D97-AF65-F5344CB8AC3E}">
        <p14:creationId xmlns:p14="http://schemas.microsoft.com/office/powerpoint/2010/main" val="3582856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CF99ABD-4AAA-4196-AF2D-821255E96AF1}" type="datetimeFigureOut">
              <a:rPr lang="es-CO" smtClean="0"/>
              <a:t>22/09/2022</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7B33034E-930F-49AD-A41C-6C5C6D0E46E4}" type="slidenum">
              <a:rPr lang="es-CO" smtClean="0"/>
              <a:t>‹Nº›</a:t>
            </a:fld>
            <a:endParaRPr lang="es-CO"/>
          </a:p>
        </p:txBody>
      </p:sp>
    </p:spTree>
    <p:extLst>
      <p:ext uri="{BB962C8B-B14F-4D97-AF65-F5344CB8AC3E}">
        <p14:creationId xmlns:p14="http://schemas.microsoft.com/office/powerpoint/2010/main" val="1390900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99ABD-4AAA-4196-AF2D-821255E96AF1}" type="datetimeFigureOut">
              <a:rPr lang="es-CO" smtClean="0"/>
              <a:t>22/09/2022</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7B33034E-930F-49AD-A41C-6C5C6D0E46E4}" type="slidenum">
              <a:rPr lang="es-CO" smtClean="0"/>
              <a:t>‹Nº›</a:t>
            </a:fld>
            <a:endParaRPr lang="es-CO"/>
          </a:p>
        </p:txBody>
      </p:sp>
    </p:spTree>
    <p:extLst>
      <p:ext uri="{BB962C8B-B14F-4D97-AF65-F5344CB8AC3E}">
        <p14:creationId xmlns:p14="http://schemas.microsoft.com/office/powerpoint/2010/main" val="3330786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F99ABD-4AAA-4196-AF2D-821255E96AF1}" type="datetimeFigureOut">
              <a:rPr lang="es-CO" smtClean="0"/>
              <a:t>22/09/2022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B33034E-930F-49AD-A41C-6C5C6D0E46E4}" type="slidenum">
              <a:rPr lang="es-CO" smtClean="0"/>
              <a:t>‹Nº›</a:t>
            </a:fld>
            <a:endParaRPr lang="es-CO"/>
          </a:p>
        </p:txBody>
      </p:sp>
    </p:spTree>
    <p:extLst>
      <p:ext uri="{BB962C8B-B14F-4D97-AF65-F5344CB8AC3E}">
        <p14:creationId xmlns:p14="http://schemas.microsoft.com/office/powerpoint/2010/main" val="342574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F99ABD-4AAA-4196-AF2D-821255E96AF1}" type="datetimeFigureOut">
              <a:rPr lang="es-CO" smtClean="0"/>
              <a:t>22/09/2022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B33034E-930F-49AD-A41C-6C5C6D0E46E4}" type="slidenum">
              <a:rPr lang="es-CO" smtClean="0"/>
              <a:t>‹Nº›</a:t>
            </a:fld>
            <a:endParaRPr lang="es-CO"/>
          </a:p>
        </p:txBody>
      </p:sp>
    </p:spTree>
    <p:extLst>
      <p:ext uri="{BB962C8B-B14F-4D97-AF65-F5344CB8AC3E}">
        <p14:creationId xmlns:p14="http://schemas.microsoft.com/office/powerpoint/2010/main" val="2895551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1000" b="-2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F99ABD-4AAA-4196-AF2D-821255E96AF1}" type="datetimeFigureOut">
              <a:rPr lang="es-CO" smtClean="0"/>
              <a:t>22/09/2022</a:t>
            </a:fld>
            <a:endParaRPr lang="es-C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3034E-930F-49AD-A41C-6C5C6D0E46E4}" type="slidenum">
              <a:rPr lang="es-CO" smtClean="0"/>
              <a:t>‹Nº›</a:t>
            </a:fld>
            <a:endParaRPr lang="es-CO"/>
          </a:p>
        </p:txBody>
      </p:sp>
    </p:spTree>
    <p:extLst>
      <p:ext uri="{BB962C8B-B14F-4D97-AF65-F5344CB8AC3E}">
        <p14:creationId xmlns:p14="http://schemas.microsoft.com/office/powerpoint/2010/main" val="19550846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6.xml"/><Relationship Id="rId6" Type="http://schemas.microsoft.com/office/2007/relationships/hdphoto" Target="../media/hdphoto3.wdp"/><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0950B8-B5FF-8465-6F73-F8CB047ABA39}"/>
              </a:ext>
            </a:extLst>
          </p:cNvPr>
          <p:cNvSpPr>
            <a:spLocks noGrp="1"/>
          </p:cNvSpPr>
          <p:nvPr>
            <p:ph type="title"/>
          </p:nvPr>
        </p:nvSpPr>
        <p:spPr>
          <a:xfrm>
            <a:off x="838200" y="365125"/>
            <a:ext cx="10515600" cy="5608955"/>
          </a:xfrm>
        </p:spPr>
        <p:txBody>
          <a:bodyPr/>
          <a:lstStyle/>
          <a:p>
            <a:pPr algn="r"/>
            <a:endParaRPr lang="es-CO" dirty="0">
              <a:solidFill>
                <a:srgbClr val="92D050"/>
              </a:solidFill>
              <a:latin typeface="MV Boli" panose="02000500030200090000" pitchFamily="2" charset="0"/>
              <a:cs typeface="MV Boli" panose="02000500030200090000" pitchFamily="2" charset="0"/>
            </a:endParaRPr>
          </a:p>
        </p:txBody>
      </p:sp>
      <p:pic>
        <p:nvPicPr>
          <p:cNvPr id="6" name="Imagen 5">
            <a:extLst>
              <a:ext uri="{FF2B5EF4-FFF2-40B4-BE49-F238E27FC236}">
                <a16:creationId xmlns:a16="http://schemas.microsoft.com/office/drawing/2014/main" id="{E6656EC4-E2D1-604C-50CD-C4BE36F082B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375" b="89931" l="6667" r="94444">
                        <a14:foregroundMark x1="65000" y1="82639" x2="65000" y2="82639"/>
                        <a14:foregroundMark x1="76111" y1="82292" x2="76111" y2="82292"/>
                        <a14:foregroundMark x1="73889" y1="18403" x2="73889" y2="18403"/>
                        <a14:foregroundMark x1="74444" y1="18056" x2="74444" y2="18056"/>
                        <a14:foregroundMark x1="74722" y1="16667" x2="74722" y2="16667"/>
                        <a14:foregroundMark x1="70000" y1="15972" x2="70000" y2="15972"/>
                        <a14:foregroundMark x1="70556" y1="20139" x2="70556" y2="20139"/>
                        <a14:foregroundMark x1="69722" y1="27778" x2="69722" y2="27778"/>
                        <a14:foregroundMark x1="69722" y1="25694" x2="69722" y2="25694"/>
                        <a14:foregroundMark x1="25278" y1="72917" x2="25278" y2="72917"/>
                        <a14:foregroundMark x1="21389" y1="73958" x2="21389" y2="73958"/>
                        <a14:foregroundMark x1="9444" y1="43403" x2="9444" y2="43403"/>
                        <a14:foregroundMark x1="12778" y1="64236" x2="12778" y2="64236"/>
                        <a14:foregroundMark x1="11389" y1="67708" x2="11389" y2="67708"/>
                        <a14:foregroundMark x1="10556" y1="64583" x2="10556" y2="64583"/>
                        <a14:foregroundMark x1="8333" y1="61111" x2="8333" y2="61111"/>
                        <a14:foregroundMark x1="10833" y1="75000" x2="10833" y2="75000"/>
                        <a14:foregroundMark x1="15556" y1="77431" x2="15556" y2="77431"/>
                        <a14:foregroundMark x1="14444" y1="80556" x2="14444" y2="80556"/>
                        <a14:foregroundMark x1="11944" y1="81250" x2="11944" y2="81250"/>
                        <a14:foregroundMark x1="11944" y1="84028" x2="11944" y2="84722"/>
                        <a14:foregroundMark x1="7778" y1="71875" x2="7778" y2="71875"/>
                        <a14:foregroundMark x1="7222" y1="44792" x2="7222" y2="44792"/>
                        <a14:foregroundMark x1="15000" y1="37500" x2="15000" y2="37500"/>
                        <a14:foregroundMark x1="20278" y1="30556" x2="20278" y2="30556"/>
                        <a14:foregroundMark x1="14167" y1="36458" x2="14167" y2="36458"/>
                        <a14:foregroundMark x1="14444" y1="65972" x2="14444" y2="65972"/>
                        <a14:foregroundMark x1="14167" y1="68750" x2="14167" y2="68750"/>
                        <a14:foregroundMark x1="12778" y1="70486" x2="12778" y2="70486"/>
                        <a14:foregroundMark x1="19444" y1="76389" x2="19444" y2="76389"/>
                        <a14:foregroundMark x1="91111" y1="52778" x2="91111" y2="52778"/>
                        <a14:foregroundMark x1="94167" y1="48611" x2="94167" y2="48611"/>
                        <a14:foregroundMark x1="94444" y1="45486" x2="94444" y2="45486"/>
                        <a14:foregroundMark x1="90556" y1="41319" x2="90556" y2="41319"/>
                        <a14:foregroundMark x1="91111" y1="60417" x2="91111" y2="60417"/>
                        <a14:foregroundMark x1="91111" y1="62847" x2="91111" y2="62847"/>
                        <a14:foregroundMark x1="93056" y1="61806" x2="93056" y2="61806"/>
                      </a14:backgroundRemoval>
                    </a14:imgEffect>
                  </a14:imgLayer>
                </a14:imgProps>
              </a:ext>
              <a:ext uri="{28A0092B-C50C-407E-A947-70E740481C1C}">
                <a14:useLocalDpi xmlns:a14="http://schemas.microsoft.com/office/drawing/2010/main" val="0"/>
              </a:ext>
            </a:extLst>
          </a:blip>
          <a:stretch>
            <a:fillRect/>
          </a:stretch>
        </p:blipFill>
        <p:spPr>
          <a:xfrm>
            <a:off x="4328160" y="-15419"/>
            <a:ext cx="7025640" cy="2802162"/>
          </a:xfrm>
          <a:prstGeom prst="rect">
            <a:avLst/>
          </a:prstGeom>
        </p:spPr>
      </p:pic>
      <p:sp>
        <p:nvSpPr>
          <p:cNvPr id="7" name="CuadroTexto 6">
            <a:extLst>
              <a:ext uri="{FF2B5EF4-FFF2-40B4-BE49-F238E27FC236}">
                <a16:creationId xmlns:a16="http://schemas.microsoft.com/office/drawing/2014/main" id="{8D265AC6-63A2-19D6-1A87-C48F4163ECD7}"/>
              </a:ext>
            </a:extLst>
          </p:cNvPr>
          <p:cNvSpPr txBox="1"/>
          <p:nvPr/>
        </p:nvSpPr>
        <p:spPr>
          <a:xfrm>
            <a:off x="6096000" y="1160436"/>
            <a:ext cx="3940628" cy="830997"/>
          </a:xfrm>
          <a:prstGeom prst="rect">
            <a:avLst/>
          </a:prstGeom>
          <a:noFill/>
        </p:spPr>
        <p:txBody>
          <a:bodyPr wrap="square" rtlCol="0">
            <a:spAutoFit/>
          </a:bodyPr>
          <a:lstStyle/>
          <a:p>
            <a:r>
              <a:rPr lang="es-CO" sz="4800" b="1" dirty="0" err="1">
                <a:solidFill>
                  <a:schemeClr val="bg2"/>
                </a:solidFill>
                <a:latin typeface="MV Boli" panose="02000500030200090000" pitchFamily="2" charset="0"/>
                <a:cs typeface="MV Boli" panose="02000500030200090000" pitchFamily="2" charset="0"/>
              </a:rPr>
              <a:t>AgroLinkSix</a:t>
            </a:r>
            <a:endParaRPr lang="es-CO" sz="4800" b="1" dirty="0">
              <a:solidFill>
                <a:schemeClr val="bg2"/>
              </a:solidFill>
              <a:latin typeface="MV Boli" panose="02000500030200090000" pitchFamily="2" charset="0"/>
              <a:cs typeface="MV Boli" panose="02000500030200090000" pitchFamily="2" charset="0"/>
            </a:endParaRPr>
          </a:p>
        </p:txBody>
      </p:sp>
      <p:sp>
        <p:nvSpPr>
          <p:cNvPr id="8" name="CuadroTexto 7">
            <a:extLst>
              <a:ext uri="{FF2B5EF4-FFF2-40B4-BE49-F238E27FC236}">
                <a16:creationId xmlns:a16="http://schemas.microsoft.com/office/drawing/2014/main" id="{CD3200AE-0F32-8D34-0C57-42297E0A0020}"/>
              </a:ext>
            </a:extLst>
          </p:cNvPr>
          <p:cNvSpPr txBox="1"/>
          <p:nvPr/>
        </p:nvSpPr>
        <p:spPr>
          <a:xfrm>
            <a:off x="9263743" y="4894408"/>
            <a:ext cx="2002971" cy="984885"/>
          </a:xfrm>
          <a:prstGeom prst="rect">
            <a:avLst/>
          </a:prstGeom>
          <a:noFill/>
        </p:spPr>
        <p:txBody>
          <a:bodyPr wrap="square" rtlCol="0">
            <a:spAutoFit/>
          </a:bodyPr>
          <a:lstStyle/>
          <a:p>
            <a:pPr algn="ctr"/>
            <a:r>
              <a:rPr lang="es-CO" sz="2000" dirty="0">
                <a:solidFill>
                  <a:schemeClr val="bg2"/>
                </a:solidFill>
                <a:latin typeface="MV Boli" panose="02000500030200090000" pitchFamily="2" charset="0"/>
                <a:cs typeface="MV Boli" panose="02000500030200090000" pitchFamily="2" charset="0"/>
              </a:rPr>
              <a:t>Grupo 70/23</a:t>
            </a:r>
          </a:p>
          <a:p>
            <a:pPr algn="ctr"/>
            <a:r>
              <a:rPr lang="es-CO" sz="2000" dirty="0">
                <a:solidFill>
                  <a:schemeClr val="bg2"/>
                </a:solidFill>
                <a:latin typeface="MV Boli" panose="02000500030200090000" pitchFamily="2" charset="0"/>
                <a:cs typeface="MV Boli" panose="02000500030200090000" pitchFamily="2" charset="0"/>
              </a:rPr>
              <a:t>Equipo 6</a:t>
            </a:r>
          </a:p>
          <a:p>
            <a:endParaRPr lang="es-CO" dirty="0">
              <a:solidFill>
                <a:schemeClr val="bg2"/>
              </a:solidFill>
            </a:endParaRPr>
          </a:p>
        </p:txBody>
      </p:sp>
      <p:sp>
        <p:nvSpPr>
          <p:cNvPr id="9" name="CuadroTexto 8">
            <a:extLst>
              <a:ext uri="{FF2B5EF4-FFF2-40B4-BE49-F238E27FC236}">
                <a16:creationId xmlns:a16="http://schemas.microsoft.com/office/drawing/2014/main" id="{2B2EE1CF-7570-2A49-3430-2B06C36AA4DF}"/>
              </a:ext>
            </a:extLst>
          </p:cNvPr>
          <p:cNvSpPr txBox="1"/>
          <p:nvPr/>
        </p:nvSpPr>
        <p:spPr>
          <a:xfrm>
            <a:off x="1025433" y="3243943"/>
            <a:ext cx="4147457" cy="1631216"/>
          </a:xfrm>
          <a:prstGeom prst="rect">
            <a:avLst/>
          </a:prstGeom>
          <a:noFill/>
        </p:spPr>
        <p:txBody>
          <a:bodyPr wrap="square" rtlCol="0">
            <a:spAutoFit/>
          </a:bodyPr>
          <a:lstStyle/>
          <a:p>
            <a:r>
              <a:rPr lang="es-CO" sz="2800" dirty="0">
                <a:solidFill>
                  <a:schemeClr val="bg2"/>
                </a:solidFill>
                <a:latin typeface="MV Boli" panose="02000500030200090000" pitchFamily="2" charset="0"/>
                <a:cs typeface="MV Boli" panose="02000500030200090000" pitchFamily="2" charset="0"/>
              </a:rPr>
              <a:t>Integrantes:</a:t>
            </a:r>
            <a:br>
              <a:rPr lang="es-CO" dirty="0">
                <a:solidFill>
                  <a:schemeClr val="bg2"/>
                </a:solidFill>
                <a:latin typeface="MV Boli" panose="02000500030200090000" pitchFamily="2" charset="0"/>
                <a:cs typeface="MV Boli" panose="02000500030200090000" pitchFamily="2" charset="0"/>
              </a:rPr>
            </a:br>
            <a:r>
              <a:rPr lang="es-CO" sz="1800" dirty="0" err="1">
                <a:solidFill>
                  <a:schemeClr val="bg2"/>
                </a:solidFill>
                <a:latin typeface="MV Boli" panose="02000500030200090000" pitchFamily="2" charset="0"/>
                <a:cs typeface="MV Boli" panose="02000500030200090000" pitchFamily="2" charset="0"/>
              </a:rPr>
              <a:t>Willian</a:t>
            </a:r>
            <a:r>
              <a:rPr lang="es-CO" sz="1800" dirty="0">
                <a:solidFill>
                  <a:schemeClr val="bg2"/>
                </a:solidFill>
                <a:latin typeface="MV Boli" panose="02000500030200090000" pitchFamily="2" charset="0"/>
                <a:cs typeface="MV Boli" panose="02000500030200090000" pitchFamily="2" charset="0"/>
              </a:rPr>
              <a:t> Ricardo Lozano Murillo</a:t>
            </a:r>
            <a:br>
              <a:rPr lang="es-CO" sz="1800" dirty="0">
                <a:solidFill>
                  <a:schemeClr val="bg2"/>
                </a:solidFill>
                <a:latin typeface="MV Boli" panose="02000500030200090000" pitchFamily="2" charset="0"/>
                <a:cs typeface="MV Boli" panose="02000500030200090000" pitchFamily="2" charset="0"/>
              </a:rPr>
            </a:br>
            <a:r>
              <a:rPr lang="es-CO" sz="1800" dirty="0">
                <a:solidFill>
                  <a:schemeClr val="bg2"/>
                </a:solidFill>
                <a:latin typeface="MV Boli" panose="02000500030200090000" pitchFamily="2" charset="0"/>
                <a:cs typeface="MV Boli" panose="02000500030200090000" pitchFamily="2" charset="0"/>
              </a:rPr>
              <a:t>Doris Adriana Machuca Matos</a:t>
            </a:r>
            <a:br>
              <a:rPr lang="es-CO" sz="1800" dirty="0">
                <a:solidFill>
                  <a:schemeClr val="bg2"/>
                </a:solidFill>
                <a:latin typeface="MV Boli" panose="02000500030200090000" pitchFamily="2" charset="0"/>
                <a:cs typeface="MV Boli" panose="02000500030200090000" pitchFamily="2" charset="0"/>
              </a:rPr>
            </a:br>
            <a:r>
              <a:rPr lang="es-CO" sz="1800" dirty="0">
                <a:solidFill>
                  <a:schemeClr val="bg2"/>
                </a:solidFill>
                <a:latin typeface="MV Boli" panose="02000500030200090000" pitchFamily="2" charset="0"/>
                <a:cs typeface="MV Boli" panose="02000500030200090000" pitchFamily="2" charset="0"/>
              </a:rPr>
              <a:t>Ricardo Molina</a:t>
            </a:r>
            <a:br>
              <a:rPr lang="es-CO" sz="1800" dirty="0">
                <a:solidFill>
                  <a:schemeClr val="bg2"/>
                </a:solidFill>
                <a:latin typeface="MV Boli" panose="02000500030200090000" pitchFamily="2" charset="0"/>
                <a:cs typeface="MV Boli" panose="02000500030200090000" pitchFamily="2" charset="0"/>
              </a:rPr>
            </a:br>
            <a:r>
              <a:rPr lang="es-CO" sz="1800" dirty="0">
                <a:solidFill>
                  <a:schemeClr val="bg2"/>
                </a:solidFill>
                <a:latin typeface="MV Boli" panose="02000500030200090000" pitchFamily="2" charset="0"/>
                <a:cs typeface="MV Boli" panose="02000500030200090000" pitchFamily="2" charset="0"/>
              </a:rPr>
              <a:t>Juan David Velilla Corrales</a:t>
            </a:r>
            <a:endParaRPr lang="es-CO" dirty="0">
              <a:solidFill>
                <a:schemeClr val="bg2"/>
              </a:solidFill>
            </a:endParaRPr>
          </a:p>
        </p:txBody>
      </p:sp>
      <p:sp>
        <p:nvSpPr>
          <p:cNvPr id="10" name="CuadroTexto 9">
            <a:extLst>
              <a:ext uri="{FF2B5EF4-FFF2-40B4-BE49-F238E27FC236}">
                <a16:creationId xmlns:a16="http://schemas.microsoft.com/office/drawing/2014/main" id="{321299A5-ADD2-3271-3C97-E185BC096535}"/>
              </a:ext>
            </a:extLst>
          </p:cNvPr>
          <p:cNvSpPr txBox="1"/>
          <p:nvPr/>
        </p:nvSpPr>
        <p:spPr>
          <a:xfrm>
            <a:off x="6694714" y="2926081"/>
            <a:ext cx="45719" cy="369332"/>
          </a:xfrm>
          <a:prstGeom prst="rect">
            <a:avLst/>
          </a:prstGeom>
          <a:noFill/>
        </p:spPr>
        <p:txBody>
          <a:bodyPr wrap="square" rtlCol="0">
            <a:spAutoFit/>
          </a:bodyPr>
          <a:lstStyle/>
          <a:p>
            <a:endParaRPr lang="es-CO" dirty="0"/>
          </a:p>
        </p:txBody>
      </p:sp>
    </p:spTree>
    <p:extLst>
      <p:ext uri="{BB962C8B-B14F-4D97-AF65-F5344CB8AC3E}">
        <p14:creationId xmlns:p14="http://schemas.microsoft.com/office/powerpoint/2010/main" val="2952402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EFF9D6"/>
            </a:gs>
            <a:gs pos="74000">
              <a:srgbClr val="F6FBE7"/>
            </a:gs>
            <a:gs pos="83000">
              <a:srgbClr val="FAFDF2"/>
            </a:gs>
            <a:gs pos="100000">
              <a:srgbClr val="FDFEF8"/>
            </a:gs>
          </a:gsLst>
          <a:lin ang="5400000" scaled="1"/>
        </a:gra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B4AD1EF-234A-3670-453C-FD99B951D44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3333" b="97917" l="2000" r="19000">
                        <a14:foregroundMark x1="8667" y1="77083" x2="8667" y2="77083"/>
                        <a14:foregroundMark x1="9000" y1="67917" x2="9000" y2="67917"/>
                        <a14:foregroundMark x1="9333" y1="62083" x2="9333" y2="62083"/>
                        <a14:foregroundMark x1="3333" y1="55417" x2="3333" y2="55417"/>
                        <a14:foregroundMark x1="9333" y1="52083" x2="9333" y2="52083"/>
                        <a14:foregroundMark x1="3000" y1="40000" x2="3000" y2="40000"/>
                        <a14:foregroundMark x1="7667" y1="30000" x2="7667" y2="30000"/>
                        <a14:foregroundMark x1="9667" y1="35833" x2="9667" y2="35833"/>
                        <a14:foregroundMark x1="4000" y1="23333" x2="4000" y2="23333"/>
                        <a14:foregroundMark x1="10333" y1="20417" x2="10333" y2="20417"/>
                        <a14:foregroundMark x1="7667" y1="15417" x2="7667" y2="15417"/>
                        <a14:foregroundMark x1="5667" y1="17083" x2="5667" y2="17083"/>
                        <a14:foregroundMark x1="6000" y1="58750" x2="6000" y2="58750"/>
                        <a14:foregroundMark x1="5333" y1="57500" x2="5333" y2="57500"/>
                        <a14:foregroundMark x1="5667" y1="42917" x2="5667" y2="42917"/>
                        <a14:foregroundMark x1="7333" y1="38750" x2="7333" y2="38750"/>
                        <a14:foregroundMark x1="9000" y1="84167" x2="9000" y2="84167"/>
                        <a14:foregroundMark x1="8333" y1="93333" x2="8333" y2="93333"/>
                        <a14:foregroundMark x1="4000" y1="87500" x2="4000" y2="87500"/>
                        <a14:foregroundMark x1="6000" y1="90833" x2="6000" y2="90833"/>
                        <a14:foregroundMark x1="7333" y1="86667" x2="7333" y2="86667"/>
                        <a14:foregroundMark x1="5667" y1="82500" x2="5667" y2="82500"/>
                        <a14:foregroundMark x1="5667" y1="97917" x2="5667" y2="97917"/>
                        <a14:foregroundMark x1="3000" y1="71250" x2="3000" y2="71250"/>
                        <a14:foregroundMark x1="3667" y1="7917" x2="3667" y2="7917"/>
                        <a14:foregroundMark x1="9000" y1="3333" x2="9000" y2="3333"/>
                      </a14:backgroundRemoval>
                    </a14:imgEffect>
                  </a14:imgLayer>
                </a14:imgProps>
              </a:ext>
              <a:ext uri="{28A0092B-C50C-407E-A947-70E740481C1C}">
                <a14:useLocalDpi xmlns:a14="http://schemas.microsoft.com/office/drawing/2010/main" val="0"/>
              </a:ext>
            </a:extLst>
          </a:blip>
          <a:srcRect r="78571"/>
          <a:stretch/>
        </p:blipFill>
        <p:spPr>
          <a:xfrm>
            <a:off x="169683" y="199422"/>
            <a:ext cx="1393371" cy="6858000"/>
          </a:xfrm>
          <a:prstGeom prst="rect">
            <a:avLst/>
          </a:prstGeom>
        </p:spPr>
      </p:pic>
      <p:pic>
        <p:nvPicPr>
          <p:cNvPr id="6" name="Imagen 5">
            <a:extLst>
              <a:ext uri="{FF2B5EF4-FFF2-40B4-BE49-F238E27FC236}">
                <a16:creationId xmlns:a16="http://schemas.microsoft.com/office/drawing/2014/main" id="{1937C944-F4F8-73CE-1D10-5EE47410C5C8}"/>
              </a:ext>
            </a:extLst>
          </p:cNvPr>
          <p:cNvPicPr>
            <a:picLocks noChangeAspect="1"/>
          </p:cNvPicPr>
          <p:nvPr/>
        </p:nvPicPr>
        <p:blipFill>
          <a:blip r:embed="rId4">
            <a:alphaModFix amt="20000"/>
          </a:blip>
          <a:stretch>
            <a:fillRect/>
          </a:stretch>
        </p:blipFill>
        <p:spPr>
          <a:xfrm rot="5400000">
            <a:off x="483281" y="79759"/>
            <a:ext cx="3894078" cy="2804403"/>
          </a:xfrm>
          <a:prstGeom prst="rect">
            <a:avLst/>
          </a:prstGeom>
        </p:spPr>
      </p:pic>
      <p:sp>
        <p:nvSpPr>
          <p:cNvPr id="2" name="Título 1">
            <a:extLst>
              <a:ext uri="{FF2B5EF4-FFF2-40B4-BE49-F238E27FC236}">
                <a16:creationId xmlns:a16="http://schemas.microsoft.com/office/drawing/2014/main" id="{2FF645CC-F69C-251F-C9B6-F6A204CC882C}"/>
              </a:ext>
            </a:extLst>
          </p:cNvPr>
          <p:cNvSpPr>
            <a:spLocks noGrp="1"/>
          </p:cNvSpPr>
          <p:nvPr>
            <p:ph type="title"/>
          </p:nvPr>
        </p:nvSpPr>
        <p:spPr>
          <a:xfrm>
            <a:off x="3514031" y="1385741"/>
            <a:ext cx="8508286" cy="5241302"/>
          </a:xfrm>
        </p:spPr>
        <p:txBody>
          <a:bodyPr>
            <a:normAutofit/>
          </a:bodyPr>
          <a:lstStyle/>
          <a:p>
            <a:r>
              <a:rPr lang="es-CO" sz="3100" dirty="0">
                <a:solidFill>
                  <a:srgbClr val="92D050"/>
                </a:solidFill>
                <a:latin typeface="MV Boli" panose="02000500030200090000" pitchFamily="2" charset="0"/>
                <a:cs typeface="MV Boli" panose="02000500030200090000" pitchFamily="2" charset="0"/>
              </a:rPr>
              <a:t>Descripción…</a:t>
            </a:r>
            <a:br>
              <a:rPr lang="es-CO" sz="2200" dirty="0">
                <a:solidFill>
                  <a:schemeClr val="bg1"/>
                </a:solidFill>
                <a:latin typeface="MV Boli" panose="02000500030200090000" pitchFamily="2" charset="0"/>
                <a:cs typeface="MV Boli" panose="02000500030200090000" pitchFamily="2" charset="0"/>
              </a:rPr>
            </a:br>
            <a:r>
              <a:rPr lang="es-CO" sz="2200" dirty="0">
                <a:solidFill>
                  <a:schemeClr val="bg1"/>
                </a:solidFill>
                <a:latin typeface="MV Boli" panose="02000500030200090000" pitchFamily="2" charset="0"/>
                <a:cs typeface="MV Boli" panose="02000500030200090000" pitchFamily="2" charset="0"/>
              </a:rPr>
              <a:t>Agro Link </a:t>
            </a:r>
            <a:r>
              <a:rPr lang="es-CO" sz="2200" dirty="0" err="1">
                <a:solidFill>
                  <a:schemeClr val="bg1"/>
                </a:solidFill>
                <a:latin typeface="MV Boli" panose="02000500030200090000" pitchFamily="2" charset="0"/>
                <a:cs typeface="MV Boli" panose="02000500030200090000" pitchFamily="2" charset="0"/>
              </a:rPr>
              <a:t>Six</a:t>
            </a:r>
            <a:r>
              <a:rPr lang="es-CO" sz="2200" dirty="0">
                <a:solidFill>
                  <a:schemeClr val="bg1"/>
                </a:solidFill>
                <a:latin typeface="MV Boli" panose="02000500030200090000" pitchFamily="2" charset="0"/>
                <a:cs typeface="MV Boli" panose="02000500030200090000" pitchFamily="2" charset="0"/>
              </a:rPr>
              <a:t> será un aplicativo que conecta directamente a los usuarios que desean adquirir o ofrecer sus servicios profesionales o técnicos de manera </a:t>
            </a:r>
            <a:r>
              <a:rPr lang="es-CO" sz="2200" dirty="0" err="1">
                <a:solidFill>
                  <a:schemeClr val="bg1"/>
                </a:solidFill>
                <a:latin typeface="MV Boli" panose="02000500030200090000" pitchFamily="2" charset="0"/>
                <a:cs typeface="MV Boli" panose="02000500030200090000" pitchFamily="2" charset="0"/>
              </a:rPr>
              <a:t>freelancers</a:t>
            </a:r>
            <a:r>
              <a:rPr lang="es-CO" sz="2200" dirty="0">
                <a:solidFill>
                  <a:schemeClr val="bg1"/>
                </a:solidFill>
                <a:latin typeface="MV Boli" panose="02000500030200090000" pitchFamily="2" charset="0"/>
                <a:cs typeface="MV Boli" panose="02000500030200090000" pitchFamily="2" charset="0"/>
              </a:rPr>
              <a:t>.</a:t>
            </a:r>
            <a:br>
              <a:rPr lang="es-CO" sz="2200" dirty="0">
                <a:solidFill>
                  <a:schemeClr val="bg1"/>
                </a:solidFill>
                <a:latin typeface="MV Boli" panose="02000500030200090000" pitchFamily="2" charset="0"/>
                <a:cs typeface="MV Boli" panose="02000500030200090000" pitchFamily="2" charset="0"/>
              </a:rPr>
            </a:br>
            <a:br>
              <a:rPr lang="es-CO" sz="2200" dirty="0">
                <a:solidFill>
                  <a:schemeClr val="bg1"/>
                </a:solidFill>
                <a:latin typeface="MV Boli" panose="02000500030200090000" pitchFamily="2" charset="0"/>
                <a:cs typeface="MV Boli" panose="02000500030200090000" pitchFamily="2" charset="0"/>
              </a:rPr>
            </a:br>
            <a:r>
              <a:rPr lang="es-CO" sz="3100" dirty="0">
                <a:solidFill>
                  <a:srgbClr val="92D050"/>
                </a:solidFill>
                <a:latin typeface="MV Boli" panose="02000500030200090000" pitchFamily="2" charset="0"/>
                <a:cs typeface="MV Boli" panose="02000500030200090000" pitchFamily="2" charset="0"/>
              </a:rPr>
              <a:t>Factor diferencial…</a:t>
            </a:r>
            <a:br>
              <a:rPr lang="es-CO" sz="2200" dirty="0">
                <a:solidFill>
                  <a:schemeClr val="bg1"/>
                </a:solidFill>
                <a:latin typeface="MV Boli" panose="02000500030200090000" pitchFamily="2" charset="0"/>
                <a:cs typeface="MV Boli" panose="02000500030200090000" pitchFamily="2" charset="0"/>
              </a:rPr>
            </a:br>
            <a:r>
              <a:rPr lang="es-CO" sz="2200" dirty="0">
                <a:solidFill>
                  <a:schemeClr val="bg1"/>
                </a:solidFill>
                <a:latin typeface="MV Boli" panose="02000500030200090000" pitchFamily="2" charset="0"/>
                <a:cs typeface="MV Boli" panose="02000500030200090000" pitchFamily="2" charset="0"/>
              </a:rPr>
              <a:t>Agro Link </a:t>
            </a:r>
            <a:r>
              <a:rPr lang="es-CO" sz="2200" dirty="0" err="1">
                <a:solidFill>
                  <a:schemeClr val="bg1"/>
                </a:solidFill>
                <a:latin typeface="MV Boli" panose="02000500030200090000" pitchFamily="2" charset="0"/>
                <a:cs typeface="MV Boli" panose="02000500030200090000" pitchFamily="2" charset="0"/>
              </a:rPr>
              <a:t>Six</a:t>
            </a:r>
            <a:r>
              <a:rPr lang="es-CO" sz="2200" dirty="0">
                <a:solidFill>
                  <a:schemeClr val="bg1"/>
                </a:solidFill>
                <a:latin typeface="MV Boli" panose="02000500030200090000" pitchFamily="2" charset="0"/>
                <a:cs typeface="MV Boli" panose="02000500030200090000" pitchFamily="2" charset="0"/>
              </a:rPr>
              <a:t> será un aplicativo que permite que encontremos esa oferta de empleo que tanto necesitamos a través del </a:t>
            </a:r>
            <a:r>
              <a:rPr lang="es-CO" sz="2200" dirty="0" err="1">
                <a:solidFill>
                  <a:schemeClr val="bg1"/>
                </a:solidFill>
                <a:latin typeface="MV Boli" panose="02000500030200090000" pitchFamily="2" charset="0"/>
                <a:cs typeface="MV Boli" panose="02000500030200090000" pitchFamily="2" charset="0"/>
              </a:rPr>
              <a:t>freelancer</a:t>
            </a:r>
            <a:r>
              <a:rPr lang="es-CO" sz="2200" dirty="0">
                <a:solidFill>
                  <a:schemeClr val="bg1"/>
                </a:solidFill>
                <a:latin typeface="MV Boli" panose="02000500030200090000" pitchFamily="2" charset="0"/>
                <a:cs typeface="MV Boli" panose="02000500030200090000" pitchFamily="2" charset="0"/>
              </a:rPr>
              <a:t> sin tener que depender de la totalidad de nuestro tiempo, y así lograr un beneficio mutuo, fortaleciendo y enfocándonos en el sector agrónomo.</a:t>
            </a:r>
            <a:br>
              <a:rPr lang="es-CO" sz="2200" dirty="0"/>
            </a:br>
            <a:br>
              <a:rPr lang="es-CO" dirty="0"/>
            </a:br>
            <a:endParaRPr lang="es-CO" dirty="0"/>
          </a:p>
        </p:txBody>
      </p:sp>
    </p:spTree>
    <p:extLst>
      <p:ext uri="{BB962C8B-B14F-4D97-AF65-F5344CB8AC3E}">
        <p14:creationId xmlns:p14="http://schemas.microsoft.com/office/powerpoint/2010/main" val="1305011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EFF9D6"/>
            </a:gs>
            <a:gs pos="74000">
              <a:srgbClr val="F6FBE7"/>
            </a:gs>
            <a:gs pos="83000">
              <a:srgbClr val="FAFDF2"/>
            </a:gs>
            <a:gs pos="100000">
              <a:srgbClr val="FDFEF8"/>
            </a:gs>
          </a:gsLst>
          <a:lin ang="5400000" scaled="1"/>
        </a:gra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B4AD1EF-234A-3670-453C-FD99B951D44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3333" b="97917" l="2000" r="19000">
                        <a14:foregroundMark x1="8667" y1="77083" x2="8667" y2="77083"/>
                        <a14:foregroundMark x1="9000" y1="67917" x2="9000" y2="67917"/>
                        <a14:foregroundMark x1="9333" y1="62083" x2="9333" y2="62083"/>
                        <a14:foregroundMark x1="3333" y1="55417" x2="3333" y2="55417"/>
                        <a14:foregroundMark x1="9333" y1="52083" x2="9333" y2="52083"/>
                        <a14:foregroundMark x1="3000" y1="40000" x2="3000" y2="40000"/>
                        <a14:foregroundMark x1="7667" y1="30000" x2="7667" y2="30000"/>
                        <a14:foregroundMark x1="9667" y1="35833" x2="9667" y2="35833"/>
                        <a14:foregroundMark x1="4000" y1="23333" x2="4000" y2="23333"/>
                        <a14:foregroundMark x1="10333" y1="20417" x2="10333" y2="20417"/>
                        <a14:foregroundMark x1="7667" y1="15417" x2="7667" y2="15417"/>
                        <a14:foregroundMark x1="5667" y1="17083" x2="5667" y2="17083"/>
                        <a14:foregroundMark x1="6000" y1="58750" x2="6000" y2="58750"/>
                        <a14:foregroundMark x1="5333" y1="57500" x2="5333" y2="57500"/>
                        <a14:foregroundMark x1="5667" y1="42917" x2="5667" y2="42917"/>
                        <a14:foregroundMark x1="7333" y1="38750" x2="7333" y2="38750"/>
                        <a14:foregroundMark x1="9000" y1="84167" x2="9000" y2="84167"/>
                        <a14:foregroundMark x1="8333" y1="93333" x2="8333" y2="93333"/>
                        <a14:foregroundMark x1="4000" y1="87500" x2="4000" y2="87500"/>
                        <a14:foregroundMark x1="6000" y1="90833" x2="6000" y2="90833"/>
                        <a14:foregroundMark x1="7333" y1="86667" x2="7333" y2="86667"/>
                        <a14:foregroundMark x1="5667" y1="82500" x2="5667" y2="82500"/>
                        <a14:foregroundMark x1="5667" y1="97917" x2="5667" y2="97917"/>
                        <a14:foregroundMark x1="3000" y1="71250" x2="3000" y2="71250"/>
                        <a14:foregroundMark x1="3667" y1="7917" x2="3667" y2="7917"/>
                        <a14:foregroundMark x1="9000" y1="3333" x2="9000" y2="3333"/>
                      </a14:backgroundRemoval>
                    </a14:imgEffect>
                  </a14:imgLayer>
                </a14:imgProps>
              </a:ext>
              <a:ext uri="{28A0092B-C50C-407E-A947-70E740481C1C}">
                <a14:useLocalDpi xmlns:a14="http://schemas.microsoft.com/office/drawing/2010/main" val="0"/>
              </a:ext>
            </a:extLst>
          </a:blip>
          <a:srcRect r="78571"/>
          <a:stretch/>
        </p:blipFill>
        <p:spPr>
          <a:xfrm>
            <a:off x="169683" y="199422"/>
            <a:ext cx="1393371" cy="6858000"/>
          </a:xfrm>
          <a:prstGeom prst="rect">
            <a:avLst/>
          </a:prstGeom>
        </p:spPr>
      </p:pic>
      <p:pic>
        <p:nvPicPr>
          <p:cNvPr id="6" name="Imagen 5">
            <a:extLst>
              <a:ext uri="{FF2B5EF4-FFF2-40B4-BE49-F238E27FC236}">
                <a16:creationId xmlns:a16="http://schemas.microsoft.com/office/drawing/2014/main" id="{1937C944-F4F8-73CE-1D10-5EE47410C5C8}"/>
              </a:ext>
            </a:extLst>
          </p:cNvPr>
          <p:cNvPicPr>
            <a:picLocks noChangeAspect="1"/>
          </p:cNvPicPr>
          <p:nvPr/>
        </p:nvPicPr>
        <p:blipFill>
          <a:blip r:embed="rId4">
            <a:alphaModFix amt="20000"/>
          </a:blip>
          <a:stretch>
            <a:fillRect/>
          </a:stretch>
        </p:blipFill>
        <p:spPr>
          <a:xfrm rot="5400000">
            <a:off x="483281" y="79759"/>
            <a:ext cx="3894078" cy="2804403"/>
          </a:xfrm>
          <a:prstGeom prst="rect">
            <a:avLst/>
          </a:prstGeom>
        </p:spPr>
      </p:pic>
      <p:sp>
        <p:nvSpPr>
          <p:cNvPr id="2" name="Título 1">
            <a:extLst>
              <a:ext uri="{FF2B5EF4-FFF2-40B4-BE49-F238E27FC236}">
                <a16:creationId xmlns:a16="http://schemas.microsoft.com/office/drawing/2014/main" id="{2FF645CC-F69C-251F-C9B6-F6A204CC882C}"/>
              </a:ext>
            </a:extLst>
          </p:cNvPr>
          <p:cNvSpPr>
            <a:spLocks noGrp="1"/>
          </p:cNvSpPr>
          <p:nvPr>
            <p:ph type="title"/>
          </p:nvPr>
        </p:nvSpPr>
        <p:spPr>
          <a:xfrm>
            <a:off x="3065560" y="979811"/>
            <a:ext cx="8508286" cy="1419067"/>
          </a:xfrm>
        </p:spPr>
        <p:txBody>
          <a:bodyPr>
            <a:normAutofit fontScale="90000"/>
          </a:bodyPr>
          <a:lstStyle/>
          <a:p>
            <a:r>
              <a:rPr lang="es-CO" sz="3100" dirty="0">
                <a:solidFill>
                  <a:srgbClr val="92D050"/>
                </a:solidFill>
                <a:latin typeface="MV Boli" panose="02000500030200090000" pitchFamily="2" charset="0"/>
                <a:cs typeface="MV Boli" panose="02000500030200090000" pitchFamily="2" charset="0"/>
              </a:rPr>
              <a:t>Presentación MVC</a:t>
            </a:r>
            <a:br>
              <a:rPr lang="es-CO" sz="2200" dirty="0"/>
            </a:br>
            <a:br>
              <a:rPr lang="es-CO" dirty="0"/>
            </a:br>
            <a:endParaRPr lang="es-CO" dirty="0"/>
          </a:p>
        </p:txBody>
      </p:sp>
      <p:pic>
        <p:nvPicPr>
          <p:cNvPr id="5" name="Imagen 4" descr="Usuario&#10;">
            <a:extLst>
              <a:ext uri="{FF2B5EF4-FFF2-40B4-BE49-F238E27FC236}">
                <a16:creationId xmlns:a16="http://schemas.microsoft.com/office/drawing/2014/main" id="{F3FA95F6-1016-6A83-1D66-6009F6D6B70F}"/>
              </a:ext>
            </a:extLst>
          </p:cNvPr>
          <p:cNvPicPr>
            <a:picLocks noChangeAspect="1"/>
          </p:cNvPicPr>
          <p:nvPr/>
        </p:nvPicPr>
        <p:blipFill>
          <a:blip r:embed="rId5">
            <a:duotone>
              <a:prstClr val="black"/>
              <a:srgbClr val="92D050">
                <a:tint val="45000"/>
                <a:satMod val="400000"/>
              </a:srgbClr>
            </a:duotone>
            <a:extLst>
              <a:ext uri="{BEBA8EAE-BF5A-486C-A8C5-ECC9F3942E4B}">
                <a14:imgProps xmlns:a14="http://schemas.microsoft.com/office/drawing/2010/main">
                  <a14:imgLayer r:embed="rId6">
                    <a14:imgEffect>
                      <a14:backgroundRemoval t="4348" b="95000" l="10000" r="90000">
                        <a14:foregroundMark x1="48804" y1="4348" x2="48804" y2="4348"/>
                        <a14:foregroundMark x1="49783" y1="44565" x2="49783" y2="44565"/>
                        <a14:foregroundMark x1="61848" y1="41413" x2="61848" y2="41413"/>
                        <a14:foregroundMark x1="37283" y1="43913" x2="37283" y2="43913"/>
                        <a14:foregroundMark x1="39457" y1="85435" x2="39457" y2="85435"/>
                        <a14:foregroundMark x1="35000" y1="95000" x2="35000" y2="95000"/>
                        <a14:foregroundMark x1="59674" y1="87609" x2="59674" y2="87609"/>
                      </a14:backgroundRemoval>
                    </a14:imgEffect>
                  </a14:imgLayer>
                </a14:imgProps>
              </a:ext>
            </a:extLst>
          </a:blip>
          <a:stretch>
            <a:fillRect/>
          </a:stretch>
        </p:blipFill>
        <p:spPr>
          <a:xfrm>
            <a:off x="1979799" y="2984966"/>
            <a:ext cx="1452777" cy="1325885"/>
          </a:xfrm>
          <a:prstGeom prst="rect">
            <a:avLst/>
          </a:prstGeom>
        </p:spPr>
      </p:pic>
      <p:sp>
        <p:nvSpPr>
          <p:cNvPr id="7" name="Diagrama de flujo: proceso alternativo 6">
            <a:extLst>
              <a:ext uri="{FF2B5EF4-FFF2-40B4-BE49-F238E27FC236}">
                <a16:creationId xmlns:a16="http://schemas.microsoft.com/office/drawing/2014/main" id="{47E0CF31-E047-4889-D05B-381AC9A8AC85}"/>
              </a:ext>
            </a:extLst>
          </p:cNvPr>
          <p:cNvSpPr/>
          <p:nvPr/>
        </p:nvSpPr>
        <p:spPr>
          <a:xfrm>
            <a:off x="8854879" y="1281879"/>
            <a:ext cx="2203704" cy="819708"/>
          </a:xfrm>
          <a:prstGeom prst="flowChartAlternateProcess">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Diagrama de flujo: proceso alternativo 7">
            <a:extLst>
              <a:ext uri="{FF2B5EF4-FFF2-40B4-BE49-F238E27FC236}">
                <a16:creationId xmlns:a16="http://schemas.microsoft.com/office/drawing/2014/main" id="{43859C22-B467-619E-CB9C-5AA858FD7525}"/>
              </a:ext>
            </a:extLst>
          </p:cNvPr>
          <p:cNvSpPr/>
          <p:nvPr/>
        </p:nvSpPr>
        <p:spPr>
          <a:xfrm>
            <a:off x="8887026" y="4591631"/>
            <a:ext cx="2203704" cy="819708"/>
          </a:xfrm>
          <a:prstGeom prst="flowChartAlternateProcess">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Diagrama de flujo: proceso alternativo 8">
            <a:extLst>
              <a:ext uri="{FF2B5EF4-FFF2-40B4-BE49-F238E27FC236}">
                <a16:creationId xmlns:a16="http://schemas.microsoft.com/office/drawing/2014/main" id="{2148752A-2AFC-A25B-16BB-A85DD727AB47}"/>
              </a:ext>
            </a:extLst>
          </p:cNvPr>
          <p:cNvSpPr/>
          <p:nvPr/>
        </p:nvSpPr>
        <p:spPr>
          <a:xfrm>
            <a:off x="5274052" y="3242839"/>
            <a:ext cx="2203704" cy="819708"/>
          </a:xfrm>
          <a:prstGeom prst="flowChartAlternateProcess">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1" name="Conector: angular 10">
            <a:extLst>
              <a:ext uri="{FF2B5EF4-FFF2-40B4-BE49-F238E27FC236}">
                <a16:creationId xmlns:a16="http://schemas.microsoft.com/office/drawing/2014/main" id="{2322E3D4-3236-0F3E-AA98-1F90C847A211}"/>
              </a:ext>
            </a:extLst>
          </p:cNvPr>
          <p:cNvCxnSpPr>
            <a:cxnSpLocks/>
            <a:stCxn id="7" idx="1"/>
            <a:endCxn id="5" idx="0"/>
          </p:cNvCxnSpPr>
          <p:nvPr/>
        </p:nvCxnSpPr>
        <p:spPr>
          <a:xfrm rot="10800000" flipV="1">
            <a:off x="2706189" y="1691732"/>
            <a:ext cx="6148691" cy="1293233"/>
          </a:xfrm>
          <a:prstGeom prst="bentConnector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angular 14">
            <a:extLst>
              <a:ext uri="{FF2B5EF4-FFF2-40B4-BE49-F238E27FC236}">
                <a16:creationId xmlns:a16="http://schemas.microsoft.com/office/drawing/2014/main" id="{7A766F6E-2CE8-57BE-C8E4-03263C8B2BF4}"/>
              </a:ext>
            </a:extLst>
          </p:cNvPr>
          <p:cNvCxnSpPr>
            <a:stCxn id="9" idx="0"/>
            <a:endCxn id="7" idx="2"/>
          </p:cNvCxnSpPr>
          <p:nvPr/>
        </p:nvCxnSpPr>
        <p:spPr>
          <a:xfrm rot="5400000" flipH="1" flipV="1">
            <a:off x="7595691" y="881800"/>
            <a:ext cx="1141252" cy="3580827"/>
          </a:xfrm>
          <a:prstGeom prst="bentConnector3">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angular 16">
            <a:extLst>
              <a:ext uri="{FF2B5EF4-FFF2-40B4-BE49-F238E27FC236}">
                <a16:creationId xmlns:a16="http://schemas.microsoft.com/office/drawing/2014/main" id="{BAC0B435-56F2-C370-8BD7-6C819F0341ED}"/>
              </a:ext>
            </a:extLst>
          </p:cNvPr>
          <p:cNvCxnSpPr>
            <a:stCxn id="8" idx="0"/>
            <a:endCxn id="9" idx="3"/>
          </p:cNvCxnSpPr>
          <p:nvPr/>
        </p:nvCxnSpPr>
        <p:spPr>
          <a:xfrm rot="16200000" flipV="1">
            <a:off x="8263848" y="2866601"/>
            <a:ext cx="938938" cy="2511122"/>
          </a:xfrm>
          <a:prstGeom prst="bentConnector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angular 18">
            <a:extLst>
              <a:ext uri="{FF2B5EF4-FFF2-40B4-BE49-F238E27FC236}">
                <a16:creationId xmlns:a16="http://schemas.microsoft.com/office/drawing/2014/main" id="{1C854A1A-B9E4-208D-A106-0E97627AF1A8}"/>
              </a:ext>
            </a:extLst>
          </p:cNvPr>
          <p:cNvCxnSpPr>
            <a:stCxn id="9" idx="2"/>
            <a:endCxn id="8" idx="1"/>
          </p:cNvCxnSpPr>
          <p:nvPr/>
        </p:nvCxnSpPr>
        <p:spPr>
          <a:xfrm rot="16200000" flipH="1">
            <a:off x="7161996" y="3276455"/>
            <a:ext cx="938938" cy="2511122"/>
          </a:xfrm>
          <a:prstGeom prst="bentConnector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4AA01C81-91B8-565D-025D-B86F7D5B57D7}"/>
              </a:ext>
            </a:extLst>
          </p:cNvPr>
          <p:cNvCxnSpPr>
            <a:stCxn id="5" idx="3"/>
            <a:endCxn id="9" idx="1"/>
          </p:cNvCxnSpPr>
          <p:nvPr/>
        </p:nvCxnSpPr>
        <p:spPr>
          <a:xfrm>
            <a:off x="3432576" y="3647909"/>
            <a:ext cx="1841476" cy="4784"/>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4" name="CuadroTexto 23">
            <a:extLst>
              <a:ext uri="{FF2B5EF4-FFF2-40B4-BE49-F238E27FC236}">
                <a16:creationId xmlns:a16="http://schemas.microsoft.com/office/drawing/2014/main" id="{CF0E0C51-8340-CCB8-A3A0-159CA654BD3C}"/>
              </a:ext>
            </a:extLst>
          </p:cNvPr>
          <p:cNvSpPr txBox="1"/>
          <p:nvPr/>
        </p:nvSpPr>
        <p:spPr>
          <a:xfrm>
            <a:off x="9559804" y="1517103"/>
            <a:ext cx="782176" cy="400110"/>
          </a:xfrm>
          <a:prstGeom prst="rect">
            <a:avLst/>
          </a:prstGeom>
          <a:noFill/>
        </p:spPr>
        <p:txBody>
          <a:bodyPr wrap="square" rtlCol="0">
            <a:spAutoFit/>
          </a:bodyPr>
          <a:lstStyle/>
          <a:p>
            <a:r>
              <a:rPr lang="es-CO" sz="2000" dirty="0">
                <a:solidFill>
                  <a:schemeClr val="bg1"/>
                </a:solidFill>
                <a:latin typeface="MV Boli" panose="02000500030200090000" pitchFamily="2" charset="0"/>
                <a:cs typeface="MV Boli" panose="02000500030200090000" pitchFamily="2" charset="0"/>
              </a:rPr>
              <a:t>Vista</a:t>
            </a:r>
          </a:p>
        </p:txBody>
      </p:sp>
      <p:sp>
        <p:nvSpPr>
          <p:cNvPr id="29" name="CuadroTexto 28">
            <a:extLst>
              <a:ext uri="{FF2B5EF4-FFF2-40B4-BE49-F238E27FC236}">
                <a16:creationId xmlns:a16="http://schemas.microsoft.com/office/drawing/2014/main" id="{F5AC1AFD-ACE2-FE10-2861-66D2ACF16733}"/>
              </a:ext>
            </a:extLst>
          </p:cNvPr>
          <p:cNvSpPr txBox="1"/>
          <p:nvPr/>
        </p:nvSpPr>
        <p:spPr>
          <a:xfrm>
            <a:off x="5636280" y="3462383"/>
            <a:ext cx="1601463" cy="400110"/>
          </a:xfrm>
          <a:prstGeom prst="rect">
            <a:avLst/>
          </a:prstGeom>
          <a:noFill/>
        </p:spPr>
        <p:txBody>
          <a:bodyPr wrap="square" rtlCol="0">
            <a:spAutoFit/>
          </a:bodyPr>
          <a:lstStyle/>
          <a:p>
            <a:r>
              <a:rPr lang="es-CO" sz="2000" dirty="0">
                <a:solidFill>
                  <a:schemeClr val="bg1"/>
                </a:solidFill>
                <a:latin typeface="MV Boli" panose="02000500030200090000" pitchFamily="2" charset="0"/>
                <a:cs typeface="MV Boli" panose="02000500030200090000" pitchFamily="2" charset="0"/>
              </a:rPr>
              <a:t>Controlador</a:t>
            </a:r>
          </a:p>
        </p:txBody>
      </p:sp>
      <p:sp>
        <p:nvSpPr>
          <p:cNvPr id="32" name="CuadroTexto 31">
            <a:extLst>
              <a:ext uri="{FF2B5EF4-FFF2-40B4-BE49-F238E27FC236}">
                <a16:creationId xmlns:a16="http://schemas.microsoft.com/office/drawing/2014/main" id="{F8B03EEE-BA09-7C67-9354-E2DA75A0AF68}"/>
              </a:ext>
            </a:extLst>
          </p:cNvPr>
          <p:cNvSpPr txBox="1"/>
          <p:nvPr/>
        </p:nvSpPr>
        <p:spPr>
          <a:xfrm>
            <a:off x="9466871" y="4801430"/>
            <a:ext cx="1044014" cy="400110"/>
          </a:xfrm>
          <a:prstGeom prst="rect">
            <a:avLst/>
          </a:prstGeom>
          <a:noFill/>
        </p:spPr>
        <p:txBody>
          <a:bodyPr wrap="square" rtlCol="0">
            <a:spAutoFit/>
          </a:bodyPr>
          <a:lstStyle/>
          <a:p>
            <a:r>
              <a:rPr lang="es-CO" sz="2000" dirty="0">
                <a:solidFill>
                  <a:schemeClr val="bg1"/>
                </a:solidFill>
                <a:latin typeface="MV Boli" panose="02000500030200090000" pitchFamily="2" charset="0"/>
                <a:cs typeface="MV Boli" panose="02000500030200090000" pitchFamily="2" charset="0"/>
              </a:rPr>
              <a:t>Modelo</a:t>
            </a:r>
          </a:p>
        </p:txBody>
      </p:sp>
      <p:sp>
        <p:nvSpPr>
          <p:cNvPr id="33" name="CuadroTexto 32">
            <a:extLst>
              <a:ext uri="{FF2B5EF4-FFF2-40B4-BE49-F238E27FC236}">
                <a16:creationId xmlns:a16="http://schemas.microsoft.com/office/drawing/2014/main" id="{82C0B30D-A494-2C28-3BC6-CD36D6D5AAA9}"/>
              </a:ext>
            </a:extLst>
          </p:cNvPr>
          <p:cNvSpPr txBox="1"/>
          <p:nvPr/>
        </p:nvSpPr>
        <p:spPr>
          <a:xfrm>
            <a:off x="3988655" y="3347999"/>
            <a:ext cx="1091546" cy="369332"/>
          </a:xfrm>
          <a:prstGeom prst="rect">
            <a:avLst/>
          </a:prstGeom>
          <a:noFill/>
        </p:spPr>
        <p:txBody>
          <a:bodyPr wrap="square" rtlCol="0">
            <a:spAutoFit/>
          </a:bodyPr>
          <a:lstStyle/>
          <a:p>
            <a:r>
              <a:rPr lang="es-CO" dirty="0">
                <a:solidFill>
                  <a:srgbClr val="92D050"/>
                </a:solidFill>
                <a:latin typeface="MV Boli" panose="02000500030200090000" pitchFamily="2" charset="0"/>
                <a:cs typeface="MV Boli" panose="02000500030200090000" pitchFamily="2" charset="0"/>
              </a:rPr>
              <a:t>Petición</a:t>
            </a:r>
          </a:p>
        </p:txBody>
      </p:sp>
      <p:sp>
        <p:nvSpPr>
          <p:cNvPr id="34" name="CuadroTexto 33">
            <a:extLst>
              <a:ext uri="{FF2B5EF4-FFF2-40B4-BE49-F238E27FC236}">
                <a16:creationId xmlns:a16="http://schemas.microsoft.com/office/drawing/2014/main" id="{41E8607A-E517-EB82-48A9-EF65826E1A23}"/>
              </a:ext>
            </a:extLst>
          </p:cNvPr>
          <p:cNvSpPr txBox="1"/>
          <p:nvPr/>
        </p:nvSpPr>
        <p:spPr>
          <a:xfrm>
            <a:off x="4594570" y="1397293"/>
            <a:ext cx="2371927" cy="369332"/>
          </a:xfrm>
          <a:prstGeom prst="rect">
            <a:avLst/>
          </a:prstGeom>
          <a:noFill/>
        </p:spPr>
        <p:txBody>
          <a:bodyPr wrap="square" rtlCol="0">
            <a:spAutoFit/>
          </a:bodyPr>
          <a:lstStyle/>
          <a:p>
            <a:r>
              <a:rPr lang="es-CO" dirty="0">
                <a:solidFill>
                  <a:srgbClr val="92D050"/>
                </a:solidFill>
                <a:latin typeface="MV Boli" panose="02000500030200090000" pitchFamily="2" charset="0"/>
                <a:cs typeface="MV Boli" panose="02000500030200090000" pitchFamily="2" charset="0"/>
              </a:rPr>
              <a:t>Envía los resultados</a:t>
            </a:r>
          </a:p>
        </p:txBody>
      </p:sp>
      <p:sp>
        <p:nvSpPr>
          <p:cNvPr id="35" name="CuadroTexto 34">
            <a:extLst>
              <a:ext uri="{FF2B5EF4-FFF2-40B4-BE49-F238E27FC236}">
                <a16:creationId xmlns:a16="http://schemas.microsoft.com/office/drawing/2014/main" id="{10412DBB-6DAD-E565-A110-59215A1179DC}"/>
              </a:ext>
            </a:extLst>
          </p:cNvPr>
          <p:cNvSpPr txBox="1"/>
          <p:nvPr/>
        </p:nvSpPr>
        <p:spPr>
          <a:xfrm>
            <a:off x="2156000" y="4340710"/>
            <a:ext cx="1175369" cy="369332"/>
          </a:xfrm>
          <a:prstGeom prst="rect">
            <a:avLst/>
          </a:prstGeom>
          <a:noFill/>
        </p:spPr>
        <p:txBody>
          <a:bodyPr wrap="square" rtlCol="0">
            <a:spAutoFit/>
          </a:bodyPr>
          <a:lstStyle/>
          <a:p>
            <a:r>
              <a:rPr lang="es-CO" dirty="0">
                <a:solidFill>
                  <a:srgbClr val="92D050"/>
                </a:solidFill>
                <a:latin typeface="MV Boli" panose="02000500030200090000" pitchFamily="2" charset="0"/>
                <a:cs typeface="MV Boli" panose="02000500030200090000" pitchFamily="2" charset="0"/>
              </a:rPr>
              <a:t>Usuario</a:t>
            </a:r>
          </a:p>
        </p:txBody>
      </p:sp>
      <p:sp>
        <p:nvSpPr>
          <p:cNvPr id="36" name="CuadroTexto 35">
            <a:extLst>
              <a:ext uri="{FF2B5EF4-FFF2-40B4-BE49-F238E27FC236}">
                <a16:creationId xmlns:a16="http://schemas.microsoft.com/office/drawing/2014/main" id="{1F3E4294-0619-C0C0-3980-27C2CBE1CB16}"/>
              </a:ext>
            </a:extLst>
          </p:cNvPr>
          <p:cNvSpPr txBox="1"/>
          <p:nvPr/>
        </p:nvSpPr>
        <p:spPr>
          <a:xfrm>
            <a:off x="6523783" y="4976060"/>
            <a:ext cx="1907945" cy="369332"/>
          </a:xfrm>
          <a:prstGeom prst="rect">
            <a:avLst/>
          </a:prstGeom>
          <a:noFill/>
        </p:spPr>
        <p:txBody>
          <a:bodyPr wrap="square" rtlCol="0">
            <a:spAutoFit/>
          </a:bodyPr>
          <a:lstStyle/>
          <a:p>
            <a:r>
              <a:rPr lang="es-CO" dirty="0">
                <a:solidFill>
                  <a:srgbClr val="92D050"/>
                </a:solidFill>
                <a:latin typeface="MV Boli" panose="02000500030200090000" pitchFamily="2" charset="0"/>
                <a:cs typeface="MV Boli" panose="02000500030200090000" pitchFamily="2" charset="0"/>
              </a:rPr>
              <a:t>Requiere datos</a:t>
            </a:r>
          </a:p>
        </p:txBody>
      </p:sp>
      <p:sp>
        <p:nvSpPr>
          <p:cNvPr id="55" name="CuadroTexto 54">
            <a:extLst>
              <a:ext uri="{FF2B5EF4-FFF2-40B4-BE49-F238E27FC236}">
                <a16:creationId xmlns:a16="http://schemas.microsoft.com/office/drawing/2014/main" id="{244B0963-1AEB-5623-10A6-6DA16BD2FE21}"/>
              </a:ext>
            </a:extLst>
          </p:cNvPr>
          <p:cNvSpPr txBox="1"/>
          <p:nvPr/>
        </p:nvSpPr>
        <p:spPr>
          <a:xfrm>
            <a:off x="7840709" y="3340901"/>
            <a:ext cx="2028661" cy="369332"/>
          </a:xfrm>
          <a:prstGeom prst="rect">
            <a:avLst/>
          </a:prstGeom>
          <a:noFill/>
        </p:spPr>
        <p:txBody>
          <a:bodyPr wrap="square" rtlCol="0">
            <a:spAutoFit/>
          </a:bodyPr>
          <a:lstStyle/>
          <a:p>
            <a:r>
              <a:rPr lang="es-CO" dirty="0">
                <a:solidFill>
                  <a:srgbClr val="92D050"/>
                </a:solidFill>
                <a:latin typeface="MV Boli" panose="02000500030200090000" pitchFamily="2" charset="0"/>
                <a:cs typeface="MV Boli" panose="02000500030200090000" pitchFamily="2" charset="0"/>
              </a:rPr>
              <a:t>Envía los datos</a:t>
            </a:r>
          </a:p>
        </p:txBody>
      </p:sp>
      <p:sp>
        <p:nvSpPr>
          <p:cNvPr id="56" name="CuadroTexto 55">
            <a:extLst>
              <a:ext uri="{FF2B5EF4-FFF2-40B4-BE49-F238E27FC236}">
                <a16:creationId xmlns:a16="http://schemas.microsoft.com/office/drawing/2014/main" id="{072F2FDB-82CA-25D3-78F6-239D62057475}"/>
              </a:ext>
            </a:extLst>
          </p:cNvPr>
          <p:cNvSpPr txBox="1"/>
          <p:nvPr/>
        </p:nvSpPr>
        <p:spPr>
          <a:xfrm>
            <a:off x="7049081" y="2381859"/>
            <a:ext cx="1837945" cy="369332"/>
          </a:xfrm>
          <a:prstGeom prst="rect">
            <a:avLst/>
          </a:prstGeom>
          <a:noFill/>
        </p:spPr>
        <p:txBody>
          <a:bodyPr wrap="square" rtlCol="0">
            <a:spAutoFit/>
          </a:bodyPr>
          <a:lstStyle/>
          <a:p>
            <a:r>
              <a:rPr lang="es-CO" dirty="0">
                <a:solidFill>
                  <a:srgbClr val="92D050"/>
                </a:solidFill>
                <a:latin typeface="MV Boli" panose="02000500030200090000" pitchFamily="2" charset="0"/>
                <a:cs typeface="MV Boli" panose="02000500030200090000" pitchFamily="2" charset="0"/>
              </a:rPr>
              <a:t>Envía los datos</a:t>
            </a:r>
          </a:p>
        </p:txBody>
      </p:sp>
    </p:spTree>
    <p:extLst>
      <p:ext uri="{BB962C8B-B14F-4D97-AF65-F5344CB8AC3E}">
        <p14:creationId xmlns:p14="http://schemas.microsoft.com/office/powerpoint/2010/main" val="733257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EFF9D6"/>
            </a:gs>
            <a:gs pos="74000">
              <a:srgbClr val="F6FBE7"/>
            </a:gs>
            <a:gs pos="83000">
              <a:srgbClr val="FAFDF2"/>
            </a:gs>
            <a:gs pos="100000">
              <a:srgbClr val="FDFEF8"/>
            </a:gs>
          </a:gsLst>
          <a:lin ang="5400000" scaled="1"/>
        </a:gra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B4AD1EF-234A-3670-453C-FD99B951D44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3333" b="97917" l="2000" r="19000">
                        <a14:foregroundMark x1="8667" y1="77083" x2="8667" y2="77083"/>
                        <a14:foregroundMark x1="9000" y1="67917" x2="9000" y2="67917"/>
                        <a14:foregroundMark x1="9333" y1="62083" x2="9333" y2="62083"/>
                        <a14:foregroundMark x1="3333" y1="55417" x2="3333" y2="55417"/>
                        <a14:foregroundMark x1="9333" y1="52083" x2="9333" y2="52083"/>
                        <a14:foregroundMark x1="3000" y1="40000" x2="3000" y2="40000"/>
                        <a14:foregroundMark x1="7667" y1="30000" x2="7667" y2="30000"/>
                        <a14:foregroundMark x1="9667" y1="35833" x2="9667" y2="35833"/>
                        <a14:foregroundMark x1="4000" y1="23333" x2="4000" y2="23333"/>
                        <a14:foregroundMark x1="10333" y1="20417" x2="10333" y2="20417"/>
                        <a14:foregroundMark x1="7667" y1="15417" x2="7667" y2="15417"/>
                        <a14:foregroundMark x1="5667" y1="17083" x2="5667" y2="17083"/>
                        <a14:foregroundMark x1="6000" y1="58750" x2="6000" y2="58750"/>
                        <a14:foregroundMark x1="5333" y1="57500" x2="5333" y2="57500"/>
                        <a14:foregroundMark x1="5667" y1="42917" x2="5667" y2="42917"/>
                        <a14:foregroundMark x1="7333" y1="38750" x2="7333" y2="38750"/>
                        <a14:foregroundMark x1="9000" y1="84167" x2="9000" y2="84167"/>
                        <a14:foregroundMark x1="8333" y1="93333" x2="8333" y2="93333"/>
                        <a14:foregroundMark x1="4000" y1="87500" x2="4000" y2="87500"/>
                        <a14:foregroundMark x1="6000" y1="90833" x2="6000" y2="90833"/>
                        <a14:foregroundMark x1="7333" y1="86667" x2="7333" y2="86667"/>
                        <a14:foregroundMark x1="5667" y1="82500" x2="5667" y2="82500"/>
                        <a14:foregroundMark x1="5667" y1="97917" x2="5667" y2="97917"/>
                        <a14:foregroundMark x1="3000" y1="71250" x2="3000" y2="71250"/>
                        <a14:foregroundMark x1="3667" y1="7917" x2="3667" y2="7917"/>
                        <a14:foregroundMark x1="9000" y1="3333" x2="9000" y2="3333"/>
                      </a14:backgroundRemoval>
                    </a14:imgEffect>
                  </a14:imgLayer>
                </a14:imgProps>
              </a:ext>
              <a:ext uri="{28A0092B-C50C-407E-A947-70E740481C1C}">
                <a14:useLocalDpi xmlns:a14="http://schemas.microsoft.com/office/drawing/2010/main" val="0"/>
              </a:ext>
            </a:extLst>
          </a:blip>
          <a:srcRect r="78571"/>
          <a:stretch/>
        </p:blipFill>
        <p:spPr>
          <a:xfrm>
            <a:off x="169683" y="199422"/>
            <a:ext cx="1393371" cy="6858000"/>
          </a:xfrm>
          <a:prstGeom prst="rect">
            <a:avLst/>
          </a:prstGeom>
        </p:spPr>
      </p:pic>
      <p:pic>
        <p:nvPicPr>
          <p:cNvPr id="6" name="Imagen 5">
            <a:extLst>
              <a:ext uri="{FF2B5EF4-FFF2-40B4-BE49-F238E27FC236}">
                <a16:creationId xmlns:a16="http://schemas.microsoft.com/office/drawing/2014/main" id="{1937C944-F4F8-73CE-1D10-5EE47410C5C8}"/>
              </a:ext>
            </a:extLst>
          </p:cNvPr>
          <p:cNvPicPr>
            <a:picLocks noChangeAspect="1"/>
          </p:cNvPicPr>
          <p:nvPr/>
        </p:nvPicPr>
        <p:blipFill>
          <a:blip r:embed="rId4">
            <a:alphaModFix amt="20000"/>
          </a:blip>
          <a:stretch>
            <a:fillRect/>
          </a:stretch>
        </p:blipFill>
        <p:spPr>
          <a:xfrm rot="5400000">
            <a:off x="483281" y="79759"/>
            <a:ext cx="3894078" cy="2804403"/>
          </a:xfrm>
          <a:prstGeom prst="rect">
            <a:avLst/>
          </a:prstGeom>
        </p:spPr>
      </p:pic>
      <p:sp>
        <p:nvSpPr>
          <p:cNvPr id="2" name="Título 1">
            <a:extLst>
              <a:ext uri="{FF2B5EF4-FFF2-40B4-BE49-F238E27FC236}">
                <a16:creationId xmlns:a16="http://schemas.microsoft.com/office/drawing/2014/main" id="{2FF645CC-F69C-251F-C9B6-F6A204CC882C}"/>
              </a:ext>
            </a:extLst>
          </p:cNvPr>
          <p:cNvSpPr>
            <a:spLocks noGrp="1"/>
          </p:cNvSpPr>
          <p:nvPr>
            <p:ph type="title"/>
          </p:nvPr>
        </p:nvSpPr>
        <p:spPr>
          <a:xfrm>
            <a:off x="3514031" y="808349"/>
            <a:ext cx="8508286" cy="5241302"/>
          </a:xfrm>
        </p:spPr>
        <p:txBody>
          <a:bodyPr>
            <a:normAutofit/>
          </a:bodyPr>
          <a:lstStyle/>
          <a:p>
            <a:r>
              <a:rPr lang="es-CO" sz="2800" kern="1200" dirty="0">
                <a:solidFill>
                  <a:srgbClr val="92D050"/>
                </a:solidFill>
                <a:effectLst/>
                <a:latin typeface="MV Boli" panose="02000500030200090000" pitchFamily="2" charset="0"/>
                <a:ea typeface="+mj-ea"/>
                <a:cs typeface="MV Boli" panose="02000500030200090000" pitchFamily="2" charset="0"/>
              </a:rPr>
              <a:t>Gestión de configuración.</a:t>
            </a:r>
            <a:br>
              <a:rPr lang="es-CO" sz="1800" kern="1200" dirty="0">
                <a:solidFill>
                  <a:srgbClr val="92D050"/>
                </a:solidFill>
                <a:effectLst/>
                <a:latin typeface="MV Boli" panose="02000500030200090000" pitchFamily="2" charset="0"/>
                <a:ea typeface="+mj-ea"/>
                <a:cs typeface="MV Boli" panose="02000500030200090000" pitchFamily="2" charset="0"/>
              </a:rPr>
            </a:br>
            <a:r>
              <a:rPr lang="es-CO" sz="1800" kern="1200" dirty="0">
                <a:solidFill>
                  <a:srgbClr val="92D050"/>
                </a:solidFill>
                <a:effectLst/>
                <a:latin typeface="MV Boli" panose="02000500030200090000" pitchFamily="2" charset="0"/>
                <a:ea typeface="+mj-ea"/>
                <a:cs typeface="MV Boli" panose="02000500030200090000" pitchFamily="2" charset="0"/>
              </a:rPr>
              <a:t>	</a:t>
            </a:r>
            <a:r>
              <a:rPr lang="es-CO" sz="1800" kern="1200" dirty="0">
                <a:solidFill>
                  <a:srgbClr val="000000"/>
                </a:solidFill>
                <a:effectLst/>
                <a:latin typeface="MV Boli" panose="02000500030200090000" pitchFamily="2" charset="0"/>
                <a:ea typeface="+mj-ea"/>
                <a:cs typeface="MV Boli" panose="02000500030200090000" pitchFamily="2" charset="0"/>
              </a:rPr>
              <a:t>Visual Studio </a:t>
            </a:r>
            <a:r>
              <a:rPr lang="es-CO" sz="1800" kern="1200" dirty="0" err="1">
                <a:solidFill>
                  <a:srgbClr val="000000"/>
                </a:solidFill>
                <a:effectLst/>
                <a:latin typeface="MV Boli" panose="02000500030200090000" pitchFamily="2" charset="0"/>
                <a:ea typeface="+mj-ea"/>
                <a:cs typeface="MV Boli" panose="02000500030200090000" pitchFamily="2" charset="0"/>
              </a:rPr>
              <a:t>code</a:t>
            </a:r>
            <a:r>
              <a:rPr lang="es-CO" sz="1800" kern="1200" dirty="0">
                <a:solidFill>
                  <a:srgbClr val="000000"/>
                </a:solidFill>
                <a:effectLst/>
                <a:latin typeface="MV Boli" panose="02000500030200090000" pitchFamily="2" charset="0"/>
                <a:ea typeface="+mj-ea"/>
                <a:cs typeface="MV Boli" panose="02000500030200090000" pitchFamily="2" charset="0"/>
              </a:rPr>
              <a:t>/</a:t>
            </a:r>
            <a:r>
              <a:rPr lang="es-CO" sz="1800" kern="1200" dirty="0" err="1">
                <a:solidFill>
                  <a:srgbClr val="000000"/>
                </a:solidFill>
                <a:effectLst/>
                <a:latin typeface="MV Boli" panose="02000500030200090000" pitchFamily="2" charset="0"/>
                <a:ea typeface="+mj-ea"/>
                <a:cs typeface="MV Boli" panose="02000500030200090000" pitchFamily="2" charset="0"/>
              </a:rPr>
              <a:t>Netbeans</a:t>
            </a:r>
            <a:br>
              <a:rPr lang="es-CO" sz="1800" kern="1200" dirty="0">
                <a:solidFill>
                  <a:srgbClr val="000000"/>
                </a:solidFill>
                <a:effectLst/>
                <a:latin typeface="MV Boli" panose="02000500030200090000" pitchFamily="2" charset="0"/>
                <a:ea typeface="+mj-ea"/>
                <a:cs typeface="MV Boli" panose="02000500030200090000" pitchFamily="2" charset="0"/>
              </a:rPr>
            </a:br>
            <a:r>
              <a:rPr lang="es-CO" sz="1800" kern="1200" dirty="0">
                <a:solidFill>
                  <a:srgbClr val="000000"/>
                </a:solidFill>
                <a:effectLst/>
                <a:latin typeface="MV Boli" panose="02000500030200090000" pitchFamily="2" charset="0"/>
                <a:ea typeface="+mj-ea"/>
                <a:cs typeface="MV Boli" panose="02000500030200090000" pitchFamily="2" charset="0"/>
              </a:rPr>
              <a:t>	</a:t>
            </a:r>
            <a:r>
              <a:rPr lang="es-CO" sz="1800" kern="1200" dirty="0" err="1">
                <a:solidFill>
                  <a:srgbClr val="000000"/>
                </a:solidFill>
                <a:effectLst/>
                <a:latin typeface="MV Boli" panose="02000500030200090000" pitchFamily="2" charset="0"/>
                <a:ea typeface="+mj-ea"/>
                <a:cs typeface="MV Boli" panose="02000500030200090000" pitchFamily="2" charset="0"/>
              </a:rPr>
              <a:t>OpenJDK</a:t>
            </a:r>
            <a:r>
              <a:rPr lang="es-CO" sz="1800" kern="1200" dirty="0">
                <a:solidFill>
                  <a:srgbClr val="000000"/>
                </a:solidFill>
                <a:effectLst/>
                <a:latin typeface="MV Boli" panose="02000500030200090000" pitchFamily="2" charset="0"/>
                <a:ea typeface="+mj-ea"/>
                <a:cs typeface="MV Boli" panose="02000500030200090000" pitchFamily="2" charset="0"/>
              </a:rPr>
              <a:t> 18</a:t>
            </a:r>
            <a:br>
              <a:rPr lang="es-CO" sz="1800" kern="1200" dirty="0">
                <a:solidFill>
                  <a:srgbClr val="000000"/>
                </a:solidFill>
                <a:effectLst/>
                <a:latin typeface="MV Boli" panose="02000500030200090000" pitchFamily="2" charset="0"/>
                <a:ea typeface="+mj-ea"/>
                <a:cs typeface="MV Boli" panose="02000500030200090000" pitchFamily="2" charset="0"/>
              </a:rPr>
            </a:br>
            <a:r>
              <a:rPr lang="es-CO" sz="1800" kern="1200" dirty="0">
                <a:solidFill>
                  <a:srgbClr val="000000"/>
                </a:solidFill>
                <a:effectLst/>
                <a:latin typeface="MV Boli" panose="02000500030200090000" pitchFamily="2" charset="0"/>
                <a:ea typeface="+mj-ea"/>
                <a:cs typeface="MV Boli" panose="02000500030200090000" pitchFamily="2" charset="0"/>
              </a:rPr>
              <a:t>	GitHub</a:t>
            </a:r>
            <a:br>
              <a:rPr lang="es-CO" sz="1800" kern="1200" dirty="0">
                <a:solidFill>
                  <a:srgbClr val="000000"/>
                </a:solidFill>
                <a:effectLst/>
                <a:latin typeface="MV Boli" panose="02000500030200090000" pitchFamily="2" charset="0"/>
                <a:ea typeface="+mj-ea"/>
                <a:cs typeface="MV Boli" panose="02000500030200090000" pitchFamily="2" charset="0"/>
              </a:rPr>
            </a:br>
            <a:r>
              <a:rPr lang="es-CO" sz="1800" kern="1200" dirty="0">
                <a:solidFill>
                  <a:srgbClr val="000000"/>
                </a:solidFill>
                <a:effectLst/>
                <a:latin typeface="MV Boli" panose="02000500030200090000" pitchFamily="2" charset="0"/>
                <a:ea typeface="+mj-ea"/>
                <a:cs typeface="MV Boli" panose="02000500030200090000" pitchFamily="2" charset="0"/>
              </a:rPr>
              <a:t>	Maven</a:t>
            </a:r>
            <a:br>
              <a:rPr lang="es-CO" sz="1800" kern="1200" dirty="0">
                <a:solidFill>
                  <a:srgbClr val="000000"/>
                </a:solidFill>
                <a:effectLst/>
                <a:latin typeface="MV Boli" panose="02000500030200090000" pitchFamily="2" charset="0"/>
                <a:ea typeface="+mj-ea"/>
                <a:cs typeface="MV Boli" panose="02000500030200090000" pitchFamily="2" charset="0"/>
              </a:rPr>
            </a:br>
            <a:r>
              <a:rPr lang="es-CO" sz="1800" kern="1200" dirty="0">
                <a:solidFill>
                  <a:srgbClr val="000000"/>
                </a:solidFill>
                <a:effectLst/>
                <a:latin typeface="MV Boli" panose="02000500030200090000" pitchFamily="2" charset="0"/>
                <a:ea typeface="+mj-ea"/>
                <a:cs typeface="MV Boli" panose="02000500030200090000" pitchFamily="2" charset="0"/>
              </a:rPr>
              <a:t>	BD </a:t>
            </a:r>
            <a:r>
              <a:rPr lang="es-CO" sz="1800" kern="1200" dirty="0" err="1">
                <a:solidFill>
                  <a:srgbClr val="000000"/>
                </a:solidFill>
                <a:effectLst/>
                <a:latin typeface="MV Boli" panose="02000500030200090000" pitchFamily="2" charset="0"/>
                <a:ea typeface="+mj-ea"/>
                <a:cs typeface="MV Boli" panose="02000500030200090000" pitchFamily="2" charset="0"/>
              </a:rPr>
              <a:t>MySql</a:t>
            </a:r>
            <a:br>
              <a:rPr lang="es-CO" sz="1800" kern="1200" dirty="0">
                <a:solidFill>
                  <a:srgbClr val="000000"/>
                </a:solidFill>
                <a:effectLst/>
                <a:latin typeface="MV Boli" panose="02000500030200090000" pitchFamily="2" charset="0"/>
                <a:ea typeface="+mj-ea"/>
                <a:cs typeface="MV Boli" panose="02000500030200090000" pitchFamily="2" charset="0"/>
              </a:rPr>
            </a:br>
            <a:r>
              <a:rPr lang="es-CO" sz="1800" kern="1200" dirty="0">
                <a:solidFill>
                  <a:srgbClr val="000000"/>
                </a:solidFill>
                <a:effectLst/>
                <a:latin typeface="MV Boli" panose="02000500030200090000" pitchFamily="2" charset="0"/>
                <a:ea typeface="+mj-ea"/>
                <a:cs typeface="MV Boli" panose="02000500030200090000" pitchFamily="2" charset="0"/>
              </a:rPr>
              <a:t>	Spring </a:t>
            </a:r>
            <a:r>
              <a:rPr lang="es-CO" sz="1800" kern="1200" dirty="0" err="1">
                <a:solidFill>
                  <a:srgbClr val="000000"/>
                </a:solidFill>
                <a:effectLst/>
                <a:latin typeface="MV Boli" panose="02000500030200090000" pitchFamily="2" charset="0"/>
                <a:ea typeface="+mj-ea"/>
                <a:cs typeface="MV Boli" panose="02000500030200090000" pitchFamily="2" charset="0"/>
              </a:rPr>
              <a:t>Boot</a:t>
            </a:r>
            <a:br>
              <a:rPr lang="es-CO" sz="1800" kern="1200" dirty="0">
                <a:solidFill>
                  <a:srgbClr val="000000"/>
                </a:solidFill>
                <a:effectLst/>
                <a:latin typeface="MV Boli" panose="02000500030200090000" pitchFamily="2" charset="0"/>
                <a:ea typeface="+mj-ea"/>
                <a:cs typeface="MV Boli" panose="02000500030200090000" pitchFamily="2" charset="0"/>
              </a:rPr>
            </a:br>
            <a:r>
              <a:rPr lang="es-CO" sz="1800" kern="1200" dirty="0">
                <a:solidFill>
                  <a:srgbClr val="000000"/>
                </a:solidFill>
                <a:effectLst/>
                <a:latin typeface="MV Boli" panose="02000500030200090000" pitchFamily="2" charset="0"/>
                <a:ea typeface="+mj-ea"/>
                <a:cs typeface="MV Boli" panose="02000500030200090000" pitchFamily="2" charset="0"/>
              </a:rPr>
              <a:t>	</a:t>
            </a:r>
            <a:r>
              <a:rPr lang="es-CO" sz="1800" kern="1200" dirty="0" err="1">
                <a:solidFill>
                  <a:srgbClr val="000000"/>
                </a:solidFill>
                <a:effectLst/>
                <a:latin typeface="MV Boli" panose="02000500030200090000" pitchFamily="2" charset="0"/>
                <a:ea typeface="+mj-ea"/>
                <a:cs typeface="MV Boli" panose="02000500030200090000" pitchFamily="2" charset="0"/>
              </a:rPr>
              <a:t>Hibernate</a:t>
            </a:r>
            <a:br>
              <a:rPr lang="es-CO" sz="2200" dirty="0"/>
            </a:br>
            <a:br>
              <a:rPr lang="es-CO" dirty="0"/>
            </a:br>
            <a:endParaRPr lang="es-CO" dirty="0"/>
          </a:p>
        </p:txBody>
      </p:sp>
    </p:spTree>
    <p:extLst>
      <p:ext uri="{BB962C8B-B14F-4D97-AF65-F5344CB8AC3E}">
        <p14:creationId xmlns:p14="http://schemas.microsoft.com/office/powerpoint/2010/main" val="1084538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EFF9D6"/>
            </a:gs>
            <a:gs pos="74000">
              <a:srgbClr val="F6FBE7"/>
            </a:gs>
            <a:gs pos="83000">
              <a:srgbClr val="FAFDF2"/>
            </a:gs>
            <a:gs pos="100000">
              <a:srgbClr val="FDFEF8"/>
            </a:gs>
          </a:gsLst>
          <a:lin ang="5400000" scaled="1"/>
        </a:gra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B4AD1EF-234A-3670-453C-FD99B951D44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3333" b="97917" l="2000" r="19000">
                        <a14:foregroundMark x1="8667" y1="77083" x2="8667" y2="77083"/>
                        <a14:foregroundMark x1="9000" y1="67917" x2="9000" y2="67917"/>
                        <a14:foregroundMark x1="9333" y1="62083" x2="9333" y2="62083"/>
                        <a14:foregroundMark x1="3333" y1="55417" x2="3333" y2="55417"/>
                        <a14:foregroundMark x1="9333" y1="52083" x2="9333" y2="52083"/>
                        <a14:foregroundMark x1="3000" y1="40000" x2="3000" y2="40000"/>
                        <a14:foregroundMark x1="7667" y1="30000" x2="7667" y2="30000"/>
                        <a14:foregroundMark x1="9667" y1="35833" x2="9667" y2="35833"/>
                        <a14:foregroundMark x1="4000" y1="23333" x2="4000" y2="23333"/>
                        <a14:foregroundMark x1="10333" y1="20417" x2="10333" y2="20417"/>
                        <a14:foregroundMark x1="7667" y1="15417" x2="7667" y2="15417"/>
                        <a14:foregroundMark x1="5667" y1="17083" x2="5667" y2="17083"/>
                        <a14:foregroundMark x1="6000" y1="58750" x2="6000" y2="58750"/>
                        <a14:foregroundMark x1="5333" y1="57500" x2="5333" y2="57500"/>
                        <a14:foregroundMark x1="5667" y1="42917" x2="5667" y2="42917"/>
                        <a14:foregroundMark x1="7333" y1="38750" x2="7333" y2="38750"/>
                        <a14:foregroundMark x1="9000" y1="84167" x2="9000" y2="84167"/>
                        <a14:foregroundMark x1="8333" y1="93333" x2="8333" y2="93333"/>
                        <a14:foregroundMark x1="4000" y1="87500" x2="4000" y2="87500"/>
                        <a14:foregroundMark x1="6000" y1="90833" x2="6000" y2="90833"/>
                        <a14:foregroundMark x1="7333" y1="86667" x2="7333" y2="86667"/>
                        <a14:foregroundMark x1="5667" y1="82500" x2="5667" y2="82500"/>
                        <a14:foregroundMark x1="5667" y1="97917" x2="5667" y2="97917"/>
                        <a14:foregroundMark x1="3000" y1="71250" x2="3000" y2="71250"/>
                        <a14:foregroundMark x1="3667" y1="7917" x2="3667" y2="7917"/>
                        <a14:foregroundMark x1="9000" y1="3333" x2="9000" y2="3333"/>
                      </a14:backgroundRemoval>
                    </a14:imgEffect>
                  </a14:imgLayer>
                </a14:imgProps>
              </a:ext>
              <a:ext uri="{28A0092B-C50C-407E-A947-70E740481C1C}">
                <a14:useLocalDpi xmlns:a14="http://schemas.microsoft.com/office/drawing/2010/main" val="0"/>
              </a:ext>
            </a:extLst>
          </a:blip>
          <a:srcRect r="78571"/>
          <a:stretch/>
        </p:blipFill>
        <p:spPr>
          <a:xfrm>
            <a:off x="169683" y="199422"/>
            <a:ext cx="1393371" cy="6858000"/>
          </a:xfrm>
          <a:prstGeom prst="rect">
            <a:avLst/>
          </a:prstGeom>
        </p:spPr>
      </p:pic>
      <p:pic>
        <p:nvPicPr>
          <p:cNvPr id="6" name="Imagen 5">
            <a:extLst>
              <a:ext uri="{FF2B5EF4-FFF2-40B4-BE49-F238E27FC236}">
                <a16:creationId xmlns:a16="http://schemas.microsoft.com/office/drawing/2014/main" id="{1937C944-F4F8-73CE-1D10-5EE47410C5C8}"/>
              </a:ext>
            </a:extLst>
          </p:cNvPr>
          <p:cNvPicPr>
            <a:picLocks noChangeAspect="1"/>
          </p:cNvPicPr>
          <p:nvPr/>
        </p:nvPicPr>
        <p:blipFill>
          <a:blip r:embed="rId4">
            <a:alphaModFix amt="20000"/>
          </a:blip>
          <a:stretch>
            <a:fillRect/>
          </a:stretch>
        </p:blipFill>
        <p:spPr>
          <a:xfrm rot="5400000">
            <a:off x="483281" y="79759"/>
            <a:ext cx="3894078" cy="2804403"/>
          </a:xfrm>
          <a:prstGeom prst="rect">
            <a:avLst/>
          </a:prstGeom>
        </p:spPr>
      </p:pic>
      <p:sp>
        <p:nvSpPr>
          <p:cNvPr id="2" name="Título 1">
            <a:extLst>
              <a:ext uri="{FF2B5EF4-FFF2-40B4-BE49-F238E27FC236}">
                <a16:creationId xmlns:a16="http://schemas.microsoft.com/office/drawing/2014/main" id="{2FF645CC-F69C-251F-C9B6-F6A204CC882C}"/>
              </a:ext>
            </a:extLst>
          </p:cNvPr>
          <p:cNvSpPr>
            <a:spLocks noGrp="1"/>
          </p:cNvSpPr>
          <p:nvPr>
            <p:ph type="title"/>
          </p:nvPr>
        </p:nvSpPr>
        <p:spPr>
          <a:xfrm>
            <a:off x="3514031" y="1383115"/>
            <a:ext cx="8508286" cy="776611"/>
          </a:xfrm>
        </p:spPr>
        <p:txBody>
          <a:bodyPr>
            <a:normAutofit fontScale="90000"/>
          </a:bodyPr>
          <a:lstStyle/>
          <a:p>
            <a:r>
              <a:rPr lang="es-CO" sz="3100" dirty="0">
                <a:solidFill>
                  <a:srgbClr val="92D050"/>
                </a:solidFill>
                <a:latin typeface="MV Boli" panose="02000500030200090000" pitchFamily="2" charset="0"/>
                <a:cs typeface="MV Boli" panose="02000500030200090000" pitchFamily="2" charset="0"/>
              </a:rPr>
              <a:t>Mockups</a:t>
            </a:r>
            <a:r>
              <a:rPr lang="es-CO" sz="3100" kern="1200" dirty="0">
                <a:solidFill>
                  <a:srgbClr val="92D050"/>
                </a:solidFill>
                <a:effectLst/>
                <a:latin typeface="MV Boli" panose="02000500030200090000" pitchFamily="2" charset="0"/>
                <a:ea typeface="+mj-ea"/>
                <a:cs typeface="MV Boli" panose="02000500030200090000" pitchFamily="2" charset="0"/>
              </a:rPr>
              <a:t>.</a:t>
            </a:r>
            <a:r>
              <a:rPr lang="es-CO" sz="1800" kern="1200" dirty="0">
                <a:solidFill>
                  <a:srgbClr val="92D050"/>
                </a:solidFill>
                <a:effectLst/>
                <a:latin typeface="MV Boli" panose="02000500030200090000" pitchFamily="2" charset="0"/>
                <a:ea typeface="+mj-ea"/>
                <a:cs typeface="MV Boli" panose="02000500030200090000" pitchFamily="2" charset="0"/>
              </a:rPr>
              <a:t>	</a:t>
            </a:r>
            <a:br>
              <a:rPr lang="es-CO" sz="1800" kern="1200" dirty="0">
                <a:solidFill>
                  <a:srgbClr val="92D050"/>
                </a:solidFill>
                <a:effectLst/>
                <a:latin typeface="MV Boli" panose="02000500030200090000" pitchFamily="2" charset="0"/>
                <a:ea typeface="+mj-ea"/>
                <a:cs typeface="MV Boli" panose="02000500030200090000" pitchFamily="2" charset="0"/>
              </a:rPr>
            </a:br>
            <a:br>
              <a:rPr lang="es-CO" sz="1800" kern="1200" dirty="0">
                <a:solidFill>
                  <a:srgbClr val="000000"/>
                </a:solidFill>
                <a:effectLst/>
                <a:latin typeface="MV Boli" panose="02000500030200090000" pitchFamily="2" charset="0"/>
                <a:ea typeface="+mj-ea"/>
                <a:cs typeface="MV Boli" panose="02000500030200090000" pitchFamily="2" charset="0"/>
              </a:rPr>
            </a:br>
            <a:br>
              <a:rPr lang="es-CO" sz="2200" dirty="0"/>
            </a:br>
            <a:br>
              <a:rPr lang="es-CO" dirty="0"/>
            </a:br>
            <a:endParaRPr lang="es-CO" dirty="0"/>
          </a:p>
        </p:txBody>
      </p:sp>
      <p:pic>
        <p:nvPicPr>
          <p:cNvPr id="5" name="Imagen 4">
            <a:extLst>
              <a:ext uri="{FF2B5EF4-FFF2-40B4-BE49-F238E27FC236}">
                <a16:creationId xmlns:a16="http://schemas.microsoft.com/office/drawing/2014/main" id="{3C1D4552-FA4E-7E0A-B833-32A37805B6D2}"/>
              </a:ext>
            </a:extLst>
          </p:cNvPr>
          <p:cNvPicPr>
            <a:picLocks noChangeAspect="1"/>
          </p:cNvPicPr>
          <p:nvPr/>
        </p:nvPicPr>
        <p:blipFill>
          <a:blip r:embed="rId5"/>
          <a:stretch>
            <a:fillRect/>
          </a:stretch>
        </p:blipFill>
        <p:spPr>
          <a:xfrm>
            <a:off x="3936275" y="1481960"/>
            <a:ext cx="6169969" cy="3992925"/>
          </a:xfrm>
          <a:prstGeom prst="rect">
            <a:avLst/>
          </a:prstGeom>
        </p:spPr>
      </p:pic>
    </p:spTree>
    <p:extLst>
      <p:ext uri="{BB962C8B-B14F-4D97-AF65-F5344CB8AC3E}">
        <p14:creationId xmlns:p14="http://schemas.microsoft.com/office/powerpoint/2010/main" val="713566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EFF9D6"/>
            </a:gs>
            <a:gs pos="74000">
              <a:srgbClr val="F6FBE7"/>
            </a:gs>
            <a:gs pos="83000">
              <a:srgbClr val="FAFDF2"/>
            </a:gs>
            <a:gs pos="100000">
              <a:srgbClr val="FDFEF8"/>
            </a:gs>
          </a:gsLst>
          <a:lin ang="5400000" scaled="1"/>
        </a:gra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B4AD1EF-234A-3670-453C-FD99B951D44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3333" b="97917" l="2000" r="19000">
                        <a14:foregroundMark x1="8667" y1="77083" x2="8667" y2="77083"/>
                        <a14:foregroundMark x1="9000" y1="67917" x2="9000" y2="67917"/>
                        <a14:foregroundMark x1="9333" y1="62083" x2="9333" y2="62083"/>
                        <a14:foregroundMark x1="3333" y1="55417" x2="3333" y2="55417"/>
                        <a14:foregroundMark x1="9333" y1="52083" x2="9333" y2="52083"/>
                        <a14:foregroundMark x1="3000" y1="40000" x2="3000" y2="40000"/>
                        <a14:foregroundMark x1="7667" y1="30000" x2="7667" y2="30000"/>
                        <a14:foregroundMark x1="9667" y1="35833" x2="9667" y2="35833"/>
                        <a14:foregroundMark x1="4000" y1="23333" x2="4000" y2="23333"/>
                        <a14:foregroundMark x1="10333" y1="20417" x2="10333" y2="20417"/>
                        <a14:foregroundMark x1="7667" y1="15417" x2="7667" y2="15417"/>
                        <a14:foregroundMark x1="5667" y1="17083" x2="5667" y2="17083"/>
                        <a14:foregroundMark x1="6000" y1="58750" x2="6000" y2="58750"/>
                        <a14:foregroundMark x1="5333" y1="57500" x2="5333" y2="57500"/>
                        <a14:foregroundMark x1="5667" y1="42917" x2="5667" y2="42917"/>
                        <a14:foregroundMark x1="7333" y1="38750" x2="7333" y2="38750"/>
                        <a14:foregroundMark x1="9000" y1="84167" x2="9000" y2="84167"/>
                        <a14:foregroundMark x1="8333" y1="93333" x2="8333" y2="93333"/>
                        <a14:foregroundMark x1="4000" y1="87500" x2="4000" y2="87500"/>
                        <a14:foregroundMark x1="6000" y1="90833" x2="6000" y2="90833"/>
                        <a14:foregroundMark x1="7333" y1="86667" x2="7333" y2="86667"/>
                        <a14:foregroundMark x1="5667" y1="82500" x2="5667" y2="82500"/>
                        <a14:foregroundMark x1="5667" y1="97917" x2="5667" y2="97917"/>
                        <a14:foregroundMark x1="3000" y1="71250" x2="3000" y2="71250"/>
                        <a14:foregroundMark x1="3667" y1="7917" x2="3667" y2="7917"/>
                        <a14:foregroundMark x1="9000" y1="3333" x2="9000" y2="3333"/>
                      </a14:backgroundRemoval>
                    </a14:imgEffect>
                  </a14:imgLayer>
                </a14:imgProps>
              </a:ext>
              <a:ext uri="{28A0092B-C50C-407E-A947-70E740481C1C}">
                <a14:useLocalDpi xmlns:a14="http://schemas.microsoft.com/office/drawing/2010/main" val="0"/>
              </a:ext>
            </a:extLst>
          </a:blip>
          <a:srcRect r="78571"/>
          <a:stretch/>
        </p:blipFill>
        <p:spPr>
          <a:xfrm>
            <a:off x="169683" y="199422"/>
            <a:ext cx="1393371" cy="6858000"/>
          </a:xfrm>
          <a:prstGeom prst="rect">
            <a:avLst/>
          </a:prstGeom>
        </p:spPr>
      </p:pic>
      <p:pic>
        <p:nvPicPr>
          <p:cNvPr id="6" name="Imagen 5">
            <a:extLst>
              <a:ext uri="{FF2B5EF4-FFF2-40B4-BE49-F238E27FC236}">
                <a16:creationId xmlns:a16="http://schemas.microsoft.com/office/drawing/2014/main" id="{1937C944-F4F8-73CE-1D10-5EE47410C5C8}"/>
              </a:ext>
            </a:extLst>
          </p:cNvPr>
          <p:cNvPicPr>
            <a:picLocks noChangeAspect="1"/>
          </p:cNvPicPr>
          <p:nvPr/>
        </p:nvPicPr>
        <p:blipFill>
          <a:blip r:embed="rId4">
            <a:alphaModFix amt="20000"/>
          </a:blip>
          <a:stretch>
            <a:fillRect/>
          </a:stretch>
        </p:blipFill>
        <p:spPr>
          <a:xfrm rot="5400000">
            <a:off x="483281" y="79759"/>
            <a:ext cx="3894078" cy="2804403"/>
          </a:xfrm>
          <a:prstGeom prst="rect">
            <a:avLst/>
          </a:prstGeom>
        </p:spPr>
      </p:pic>
      <p:sp>
        <p:nvSpPr>
          <p:cNvPr id="2" name="Título 1">
            <a:extLst>
              <a:ext uri="{FF2B5EF4-FFF2-40B4-BE49-F238E27FC236}">
                <a16:creationId xmlns:a16="http://schemas.microsoft.com/office/drawing/2014/main" id="{2FF645CC-F69C-251F-C9B6-F6A204CC882C}"/>
              </a:ext>
            </a:extLst>
          </p:cNvPr>
          <p:cNvSpPr>
            <a:spLocks noGrp="1"/>
          </p:cNvSpPr>
          <p:nvPr>
            <p:ph type="title"/>
          </p:nvPr>
        </p:nvSpPr>
        <p:spPr>
          <a:xfrm>
            <a:off x="3514031" y="808349"/>
            <a:ext cx="8508286" cy="5241302"/>
          </a:xfrm>
        </p:spPr>
        <p:txBody>
          <a:bodyPr>
            <a:normAutofit/>
          </a:bodyPr>
          <a:lstStyle/>
          <a:p>
            <a:r>
              <a:rPr lang="es-CO" sz="2800" kern="1200" dirty="0">
                <a:solidFill>
                  <a:srgbClr val="92D050"/>
                </a:solidFill>
                <a:effectLst/>
                <a:latin typeface="MV Boli" panose="02000500030200090000" pitchFamily="2" charset="0"/>
                <a:ea typeface="+mj-ea"/>
                <a:cs typeface="MV Boli" panose="02000500030200090000" pitchFamily="2" charset="0"/>
              </a:rPr>
              <a:t>Informe de retrospectiva.</a:t>
            </a:r>
            <a:br>
              <a:rPr lang="es-CO" sz="2800" kern="1200" dirty="0">
                <a:solidFill>
                  <a:srgbClr val="92D050"/>
                </a:solidFill>
                <a:effectLst/>
                <a:latin typeface="MV Boli" panose="02000500030200090000" pitchFamily="2" charset="0"/>
                <a:ea typeface="+mj-ea"/>
                <a:cs typeface="MV Boli" panose="02000500030200090000" pitchFamily="2" charset="0"/>
              </a:rPr>
            </a:br>
            <a:br>
              <a:rPr lang="es-CO" sz="2800" kern="1200" dirty="0">
                <a:solidFill>
                  <a:srgbClr val="92D050"/>
                </a:solidFill>
                <a:effectLst/>
                <a:latin typeface="MV Boli" panose="02000500030200090000" pitchFamily="2" charset="0"/>
                <a:ea typeface="+mj-ea"/>
                <a:cs typeface="MV Boli" panose="02000500030200090000" pitchFamily="2" charset="0"/>
              </a:rPr>
            </a:br>
            <a:r>
              <a:rPr lang="es-CO" sz="1800" dirty="0">
                <a:solidFill>
                  <a:schemeClr val="bg1"/>
                </a:solidFill>
                <a:latin typeface="MV Boli" panose="02000500030200090000" pitchFamily="2" charset="0"/>
                <a:cs typeface="MV Boli" panose="02000500030200090000" pitchFamily="2" charset="0"/>
              </a:rPr>
              <a:t>En el grupo se encuentran maneras de pensar distintas, pero siempre llegamos a unificar las ideas, beneficiando al ambiente que se da en las reuniones. Al ser un grupo pequeño todos los integrantes nos ayudamos mutuamente sin importar el rol que tengamos asignado.</a:t>
            </a:r>
            <a:br>
              <a:rPr lang="es-CO" sz="1800" dirty="0">
                <a:solidFill>
                  <a:schemeClr val="bg1"/>
                </a:solidFill>
                <a:latin typeface="MV Boli" panose="02000500030200090000" pitchFamily="2" charset="0"/>
                <a:cs typeface="MV Boli" panose="02000500030200090000" pitchFamily="2" charset="0"/>
              </a:rPr>
            </a:br>
            <a:br>
              <a:rPr lang="es-CO" sz="1800" dirty="0">
                <a:solidFill>
                  <a:schemeClr val="bg1"/>
                </a:solidFill>
                <a:latin typeface="MV Boli" panose="02000500030200090000" pitchFamily="2" charset="0"/>
                <a:cs typeface="MV Boli" panose="02000500030200090000" pitchFamily="2" charset="0"/>
              </a:rPr>
            </a:br>
            <a:r>
              <a:rPr lang="es-CO" sz="1800" dirty="0">
                <a:solidFill>
                  <a:schemeClr val="bg1"/>
                </a:solidFill>
                <a:latin typeface="MV Boli" panose="02000500030200090000" pitchFamily="2" charset="0"/>
                <a:cs typeface="MV Boli" panose="02000500030200090000" pitchFamily="2" charset="0"/>
              </a:rPr>
              <a:t>¿Qué nos hace falta? Tener claro nuestras responsabilidades referentes a nuestros roles aunque nos apoyemos entre todos no podemos permitir que siempre sea una persona encargada de realizar el proceso en el computador.</a:t>
            </a:r>
            <a:br>
              <a:rPr lang="es-CO" sz="1800" kern="1200" dirty="0">
                <a:solidFill>
                  <a:srgbClr val="92D050"/>
                </a:solidFill>
                <a:effectLst/>
                <a:latin typeface="MV Boli" panose="02000500030200090000" pitchFamily="2" charset="0"/>
                <a:ea typeface="+mj-ea"/>
                <a:cs typeface="MV Boli" panose="02000500030200090000" pitchFamily="2" charset="0"/>
              </a:rPr>
            </a:br>
            <a:br>
              <a:rPr lang="es-CO" dirty="0"/>
            </a:br>
            <a:endParaRPr lang="es-CO" dirty="0"/>
          </a:p>
        </p:txBody>
      </p:sp>
    </p:spTree>
    <p:extLst>
      <p:ext uri="{BB962C8B-B14F-4D97-AF65-F5344CB8AC3E}">
        <p14:creationId xmlns:p14="http://schemas.microsoft.com/office/powerpoint/2010/main" val="1864029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EFF9D6"/>
            </a:gs>
            <a:gs pos="74000">
              <a:srgbClr val="F6FBE7"/>
            </a:gs>
            <a:gs pos="83000">
              <a:srgbClr val="FAFDF2"/>
            </a:gs>
            <a:gs pos="100000">
              <a:srgbClr val="FDFEF8"/>
            </a:gs>
          </a:gsLst>
          <a:lin ang="5400000" scaled="1"/>
        </a:gra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B4AD1EF-234A-3670-453C-FD99B951D44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3333" b="97917" l="2000" r="19000">
                        <a14:foregroundMark x1="8667" y1="77083" x2="8667" y2="77083"/>
                        <a14:foregroundMark x1="9000" y1="67917" x2="9000" y2="67917"/>
                        <a14:foregroundMark x1="9333" y1="62083" x2="9333" y2="62083"/>
                        <a14:foregroundMark x1="3333" y1="55417" x2="3333" y2="55417"/>
                        <a14:foregroundMark x1="9333" y1="52083" x2="9333" y2="52083"/>
                        <a14:foregroundMark x1="3000" y1="40000" x2="3000" y2="40000"/>
                        <a14:foregroundMark x1="7667" y1="30000" x2="7667" y2="30000"/>
                        <a14:foregroundMark x1="9667" y1="35833" x2="9667" y2="35833"/>
                        <a14:foregroundMark x1="4000" y1="23333" x2="4000" y2="23333"/>
                        <a14:foregroundMark x1="10333" y1="20417" x2="10333" y2="20417"/>
                        <a14:foregroundMark x1="7667" y1="15417" x2="7667" y2="15417"/>
                        <a14:foregroundMark x1="5667" y1="17083" x2="5667" y2="17083"/>
                        <a14:foregroundMark x1="6000" y1="58750" x2="6000" y2="58750"/>
                        <a14:foregroundMark x1="5333" y1="57500" x2="5333" y2="57500"/>
                        <a14:foregroundMark x1="5667" y1="42917" x2="5667" y2="42917"/>
                        <a14:foregroundMark x1="7333" y1="38750" x2="7333" y2="38750"/>
                        <a14:foregroundMark x1="9000" y1="84167" x2="9000" y2="84167"/>
                        <a14:foregroundMark x1="8333" y1="93333" x2="8333" y2="93333"/>
                        <a14:foregroundMark x1="4000" y1="87500" x2="4000" y2="87500"/>
                        <a14:foregroundMark x1="6000" y1="90833" x2="6000" y2="90833"/>
                        <a14:foregroundMark x1="7333" y1="86667" x2="7333" y2="86667"/>
                        <a14:foregroundMark x1="5667" y1="82500" x2="5667" y2="82500"/>
                        <a14:foregroundMark x1="5667" y1="97917" x2="5667" y2="97917"/>
                        <a14:foregroundMark x1="3000" y1="71250" x2="3000" y2="71250"/>
                        <a14:foregroundMark x1="3667" y1="7917" x2="3667" y2="7917"/>
                        <a14:foregroundMark x1="9000" y1="3333" x2="9000" y2="3333"/>
                      </a14:backgroundRemoval>
                    </a14:imgEffect>
                  </a14:imgLayer>
                </a14:imgProps>
              </a:ext>
              <a:ext uri="{28A0092B-C50C-407E-A947-70E740481C1C}">
                <a14:useLocalDpi xmlns:a14="http://schemas.microsoft.com/office/drawing/2010/main" val="0"/>
              </a:ext>
            </a:extLst>
          </a:blip>
          <a:srcRect r="78571"/>
          <a:stretch/>
        </p:blipFill>
        <p:spPr>
          <a:xfrm>
            <a:off x="169683" y="199422"/>
            <a:ext cx="1393371" cy="6858000"/>
          </a:xfrm>
          <a:prstGeom prst="rect">
            <a:avLst/>
          </a:prstGeom>
        </p:spPr>
      </p:pic>
      <p:pic>
        <p:nvPicPr>
          <p:cNvPr id="6" name="Imagen 5">
            <a:extLst>
              <a:ext uri="{FF2B5EF4-FFF2-40B4-BE49-F238E27FC236}">
                <a16:creationId xmlns:a16="http://schemas.microsoft.com/office/drawing/2014/main" id="{1937C944-F4F8-73CE-1D10-5EE47410C5C8}"/>
              </a:ext>
            </a:extLst>
          </p:cNvPr>
          <p:cNvPicPr>
            <a:picLocks noChangeAspect="1"/>
          </p:cNvPicPr>
          <p:nvPr/>
        </p:nvPicPr>
        <p:blipFill>
          <a:blip r:embed="rId4">
            <a:alphaModFix amt="20000"/>
          </a:blip>
          <a:stretch>
            <a:fillRect/>
          </a:stretch>
        </p:blipFill>
        <p:spPr>
          <a:xfrm rot="5400000">
            <a:off x="483281" y="79759"/>
            <a:ext cx="3894078" cy="2804403"/>
          </a:xfrm>
          <a:prstGeom prst="rect">
            <a:avLst/>
          </a:prstGeom>
        </p:spPr>
      </p:pic>
      <p:sp>
        <p:nvSpPr>
          <p:cNvPr id="2" name="Título 1">
            <a:extLst>
              <a:ext uri="{FF2B5EF4-FFF2-40B4-BE49-F238E27FC236}">
                <a16:creationId xmlns:a16="http://schemas.microsoft.com/office/drawing/2014/main" id="{2FF645CC-F69C-251F-C9B6-F6A204CC882C}"/>
              </a:ext>
            </a:extLst>
          </p:cNvPr>
          <p:cNvSpPr>
            <a:spLocks noGrp="1"/>
          </p:cNvSpPr>
          <p:nvPr>
            <p:ph type="title"/>
          </p:nvPr>
        </p:nvSpPr>
        <p:spPr>
          <a:xfrm>
            <a:off x="3514031" y="808349"/>
            <a:ext cx="8508286" cy="2693663"/>
          </a:xfrm>
        </p:spPr>
        <p:txBody>
          <a:bodyPr>
            <a:normAutofit/>
          </a:bodyPr>
          <a:lstStyle/>
          <a:p>
            <a:r>
              <a:rPr lang="es-CO" sz="2800" kern="1200" dirty="0">
                <a:solidFill>
                  <a:srgbClr val="92D050"/>
                </a:solidFill>
                <a:effectLst/>
                <a:latin typeface="MV Boli" panose="02000500030200090000" pitchFamily="2" charset="0"/>
                <a:ea typeface="+mj-ea"/>
                <a:cs typeface="MV Boli" panose="02000500030200090000" pitchFamily="2" charset="0"/>
              </a:rPr>
              <a:t>Historias de usuarios Sprint 1.</a:t>
            </a:r>
            <a:br>
              <a:rPr lang="es-CO" sz="1800" kern="1200" dirty="0">
                <a:solidFill>
                  <a:srgbClr val="92D050"/>
                </a:solidFill>
                <a:effectLst/>
                <a:latin typeface="MV Boli" panose="02000500030200090000" pitchFamily="2" charset="0"/>
                <a:ea typeface="+mj-ea"/>
                <a:cs typeface="MV Boli" panose="02000500030200090000" pitchFamily="2" charset="0"/>
              </a:rPr>
            </a:br>
            <a:br>
              <a:rPr lang="es-CO" sz="2200" dirty="0"/>
            </a:br>
            <a:br>
              <a:rPr lang="es-CO" dirty="0"/>
            </a:br>
            <a:endParaRPr lang="es-CO" dirty="0"/>
          </a:p>
        </p:txBody>
      </p:sp>
      <p:pic>
        <p:nvPicPr>
          <p:cNvPr id="5" name="Imagen 4">
            <a:extLst>
              <a:ext uri="{FF2B5EF4-FFF2-40B4-BE49-F238E27FC236}">
                <a16:creationId xmlns:a16="http://schemas.microsoft.com/office/drawing/2014/main" id="{B7CC5279-858D-2F00-77C6-7794081317DB}"/>
              </a:ext>
            </a:extLst>
          </p:cNvPr>
          <p:cNvPicPr>
            <a:picLocks noChangeAspect="1"/>
          </p:cNvPicPr>
          <p:nvPr/>
        </p:nvPicPr>
        <p:blipFill>
          <a:blip r:embed="rId5"/>
          <a:stretch>
            <a:fillRect/>
          </a:stretch>
        </p:blipFill>
        <p:spPr>
          <a:xfrm>
            <a:off x="5285683" y="1760297"/>
            <a:ext cx="2641736" cy="4051508"/>
          </a:xfrm>
          <a:prstGeom prst="rect">
            <a:avLst/>
          </a:prstGeom>
        </p:spPr>
      </p:pic>
    </p:spTree>
    <p:extLst>
      <p:ext uri="{BB962C8B-B14F-4D97-AF65-F5344CB8AC3E}">
        <p14:creationId xmlns:p14="http://schemas.microsoft.com/office/powerpoint/2010/main" val="1265687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EFF9D6"/>
            </a:gs>
            <a:gs pos="74000">
              <a:srgbClr val="F6FBE7"/>
            </a:gs>
            <a:gs pos="83000">
              <a:srgbClr val="FAFDF2"/>
            </a:gs>
            <a:gs pos="100000">
              <a:srgbClr val="FDFEF8"/>
            </a:gs>
          </a:gsLst>
          <a:lin ang="5400000" scaled="1"/>
        </a:gra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B4AD1EF-234A-3670-453C-FD99B951D44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3333" b="97917" l="2000" r="19000">
                        <a14:foregroundMark x1="8667" y1="77083" x2="8667" y2="77083"/>
                        <a14:foregroundMark x1="9000" y1="67917" x2="9000" y2="67917"/>
                        <a14:foregroundMark x1="9333" y1="62083" x2="9333" y2="62083"/>
                        <a14:foregroundMark x1="3333" y1="55417" x2="3333" y2="55417"/>
                        <a14:foregroundMark x1="9333" y1="52083" x2="9333" y2="52083"/>
                        <a14:foregroundMark x1="3000" y1="40000" x2="3000" y2="40000"/>
                        <a14:foregroundMark x1="7667" y1="30000" x2="7667" y2="30000"/>
                        <a14:foregroundMark x1="9667" y1="35833" x2="9667" y2="35833"/>
                        <a14:foregroundMark x1="4000" y1="23333" x2="4000" y2="23333"/>
                        <a14:foregroundMark x1="10333" y1="20417" x2="10333" y2="20417"/>
                        <a14:foregroundMark x1="7667" y1="15417" x2="7667" y2="15417"/>
                        <a14:foregroundMark x1="5667" y1="17083" x2="5667" y2="17083"/>
                        <a14:foregroundMark x1="6000" y1="58750" x2="6000" y2="58750"/>
                        <a14:foregroundMark x1="5333" y1="57500" x2="5333" y2="57500"/>
                        <a14:foregroundMark x1="5667" y1="42917" x2="5667" y2="42917"/>
                        <a14:foregroundMark x1="7333" y1="38750" x2="7333" y2="38750"/>
                        <a14:foregroundMark x1="9000" y1="84167" x2="9000" y2="84167"/>
                        <a14:foregroundMark x1="8333" y1="93333" x2="8333" y2="93333"/>
                        <a14:foregroundMark x1="4000" y1="87500" x2="4000" y2="87500"/>
                        <a14:foregroundMark x1="6000" y1="90833" x2="6000" y2="90833"/>
                        <a14:foregroundMark x1="7333" y1="86667" x2="7333" y2="86667"/>
                        <a14:foregroundMark x1="5667" y1="82500" x2="5667" y2="82500"/>
                        <a14:foregroundMark x1="5667" y1="97917" x2="5667" y2="97917"/>
                        <a14:foregroundMark x1="3000" y1="71250" x2="3000" y2="71250"/>
                        <a14:foregroundMark x1="3667" y1="7917" x2="3667" y2="7917"/>
                        <a14:foregroundMark x1="9000" y1="3333" x2="9000" y2="3333"/>
                      </a14:backgroundRemoval>
                    </a14:imgEffect>
                  </a14:imgLayer>
                </a14:imgProps>
              </a:ext>
              <a:ext uri="{28A0092B-C50C-407E-A947-70E740481C1C}">
                <a14:useLocalDpi xmlns:a14="http://schemas.microsoft.com/office/drawing/2010/main" val="0"/>
              </a:ext>
            </a:extLst>
          </a:blip>
          <a:srcRect r="78571"/>
          <a:stretch/>
        </p:blipFill>
        <p:spPr>
          <a:xfrm>
            <a:off x="169683" y="199422"/>
            <a:ext cx="1393371" cy="6858000"/>
          </a:xfrm>
          <a:prstGeom prst="rect">
            <a:avLst/>
          </a:prstGeom>
        </p:spPr>
      </p:pic>
      <p:pic>
        <p:nvPicPr>
          <p:cNvPr id="6" name="Imagen 5">
            <a:extLst>
              <a:ext uri="{FF2B5EF4-FFF2-40B4-BE49-F238E27FC236}">
                <a16:creationId xmlns:a16="http://schemas.microsoft.com/office/drawing/2014/main" id="{1937C944-F4F8-73CE-1D10-5EE47410C5C8}"/>
              </a:ext>
            </a:extLst>
          </p:cNvPr>
          <p:cNvPicPr>
            <a:picLocks noChangeAspect="1"/>
          </p:cNvPicPr>
          <p:nvPr/>
        </p:nvPicPr>
        <p:blipFill>
          <a:blip r:embed="rId4">
            <a:alphaModFix amt="20000"/>
          </a:blip>
          <a:stretch>
            <a:fillRect/>
          </a:stretch>
        </p:blipFill>
        <p:spPr>
          <a:xfrm rot="5400000">
            <a:off x="483281" y="79759"/>
            <a:ext cx="3894078" cy="2804403"/>
          </a:xfrm>
          <a:prstGeom prst="rect">
            <a:avLst/>
          </a:prstGeom>
        </p:spPr>
      </p:pic>
      <p:sp>
        <p:nvSpPr>
          <p:cNvPr id="2" name="Título 1">
            <a:extLst>
              <a:ext uri="{FF2B5EF4-FFF2-40B4-BE49-F238E27FC236}">
                <a16:creationId xmlns:a16="http://schemas.microsoft.com/office/drawing/2014/main" id="{2FF645CC-F69C-251F-C9B6-F6A204CC882C}"/>
              </a:ext>
            </a:extLst>
          </p:cNvPr>
          <p:cNvSpPr>
            <a:spLocks noGrp="1"/>
          </p:cNvSpPr>
          <p:nvPr>
            <p:ph type="title"/>
          </p:nvPr>
        </p:nvSpPr>
        <p:spPr>
          <a:xfrm>
            <a:off x="3514031" y="808349"/>
            <a:ext cx="8508286" cy="2620651"/>
          </a:xfrm>
        </p:spPr>
        <p:txBody>
          <a:bodyPr>
            <a:normAutofit/>
          </a:bodyPr>
          <a:lstStyle/>
          <a:p>
            <a:r>
              <a:rPr lang="es-CO" sz="2800" kern="1200" dirty="0">
                <a:solidFill>
                  <a:srgbClr val="92D050"/>
                </a:solidFill>
                <a:effectLst/>
                <a:latin typeface="MV Boli" panose="02000500030200090000" pitchFamily="2" charset="0"/>
                <a:ea typeface="+mj-ea"/>
                <a:cs typeface="MV Boli" panose="02000500030200090000" pitchFamily="2" charset="0"/>
              </a:rPr>
              <a:t>Historias de usuarios Sprint 2.</a:t>
            </a:r>
            <a:br>
              <a:rPr lang="es-CO" sz="1800" kern="1200" dirty="0">
                <a:solidFill>
                  <a:srgbClr val="92D050"/>
                </a:solidFill>
                <a:effectLst/>
                <a:latin typeface="MV Boli" panose="02000500030200090000" pitchFamily="2" charset="0"/>
                <a:ea typeface="+mj-ea"/>
                <a:cs typeface="MV Boli" panose="02000500030200090000" pitchFamily="2" charset="0"/>
              </a:rPr>
            </a:br>
            <a:br>
              <a:rPr lang="es-CO" sz="2200" dirty="0"/>
            </a:br>
            <a:br>
              <a:rPr lang="es-CO" dirty="0"/>
            </a:br>
            <a:endParaRPr lang="es-CO" dirty="0"/>
          </a:p>
        </p:txBody>
      </p:sp>
      <p:pic>
        <p:nvPicPr>
          <p:cNvPr id="5" name="Imagen 4">
            <a:extLst>
              <a:ext uri="{FF2B5EF4-FFF2-40B4-BE49-F238E27FC236}">
                <a16:creationId xmlns:a16="http://schemas.microsoft.com/office/drawing/2014/main" id="{752EC8D6-0D65-CF79-F56A-40CD5D4D87D6}"/>
              </a:ext>
            </a:extLst>
          </p:cNvPr>
          <p:cNvPicPr>
            <a:picLocks noChangeAspect="1"/>
          </p:cNvPicPr>
          <p:nvPr/>
        </p:nvPicPr>
        <p:blipFill>
          <a:blip r:embed="rId5"/>
          <a:stretch>
            <a:fillRect/>
          </a:stretch>
        </p:blipFill>
        <p:spPr>
          <a:xfrm>
            <a:off x="3514031" y="1861535"/>
            <a:ext cx="5270771" cy="2394073"/>
          </a:xfrm>
          <a:prstGeom prst="rect">
            <a:avLst/>
          </a:prstGeom>
        </p:spPr>
      </p:pic>
    </p:spTree>
    <p:extLst>
      <p:ext uri="{BB962C8B-B14F-4D97-AF65-F5344CB8AC3E}">
        <p14:creationId xmlns:p14="http://schemas.microsoft.com/office/powerpoint/2010/main" val="2278426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EFF9D6"/>
            </a:gs>
            <a:gs pos="74000">
              <a:srgbClr val="F6FBE7"/>
            </a:gs>
            <a:gs pos="83000">
              <a:srgbClr val="FAFDF2"/>
            </a:gs>
            <a:gs pos="100000">
              <a:srgbClr val="FDFEF8"/>
            </a:gs>
          </a:gsLst>
          <a:lin ang="5400000" scaled="1"/>
        </a:gra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B4AD1EF-234A-3670-453C-FD99B951D44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3333" b="97917" l="2000" r="19000">
                        <a14:foregroundMark x1="8667" y1="77083" x2="8667" y2="77083"/>
                        <a14:foregroundMark x1="9000" y1="67917" x2="9000" y2="67917"/>
                        <a14:foregroundMark x1="9333" y1="62083" x2="9333" y2="62083"/>
                        <a14:foregroundMark x1="3333" y1="55417" x2="3333" y2="55417"/>
                        <a14:foregroundMark x1="9333" y1="52083" x2="9333" y2="52083"/>
                        <a14:foregroundMark x1="3000" y1="40000" x2="3000" y2="40000"/>
                        <a14:foregroundMark x1="7667" y1="30000" x2="7667" y2="30000"/>
                        <a14:foregroundMark x1="9667" y1="35833" x2="9667" y2="35833"/>
                        <a14:foregroundMark x1="4000" y1="23333" x2="4000" y2="23333"/>
                        <a14:foregroundMark x1="10333" y1="20417" x2="10333" y2="20417"/>
                        <a14:foregroundMark x1="7667" y1="15417" x2="7667" y2="15417"/>
                        <a14:foregroundMark x1="5667" y1="17083" x2="5667" y2="17083"/>
                        <a14:foregroundMark x1="6000" y1="58750" x2="6000" y2="58750"/>
                        <a14:foregroundMark x1="5333" y1="57500" x2="5333" y2="57500"/>
                        <a14:foregroundMark x1="5667" y1="42917" x2="5667" y2="42917"/>
                        <a14:foregroundMark x1="7333" y1="38750" x2="7333" y2="38750"/>
                        <a14:foregroundMark x1="9000" y1="84167" x2="9000" y2="84167"/>
                        <a14:foregroundMark x1="8333" y1="93333" x2="8333" y2="93333"/>
                        <a14:foregroundMark x1="4000" y1="87500" x2="4000" y2="87500"/>
                        <a14:foregroundMark x1="6000" y1="90833" x2="6000" y2="90833"/>
                        <a14:foregroundMark x1="7333" y1="86667" x2="7333" y2="86667"/>
                        <a14:foregroundMark x1="5667" y1="82500" x2="5667" y2="82500"/>
                        <a14:foregroundMark x1="5667" y1="97917" x2="5667" y2="97917"/>
                        <a14:foregroundMark x1="3000" y1="71250" x2="3000" y2="71250"/>
                        <a14:foregroundMark x1="3667" y1="7917" x2="3667" y2="7917"/>
                        <a14:foregroundMark x1="9000" y1="3333" x2="9000" y2="3333"/>
                      </a14:backgroundRemoval>
                    </a14:imgEffect>
                  </a14:imgLayer>
                </a14:imgProps>
              </a:ext>
              <a:ext uri="{28A0092B-C50C-407E-A947-70E740481C1C}">
                <a14:useLocalDpi xmlns:a14="http://schemas.microsoft.com/office/drawing/2010/main" val="0"/>
              </a:ext>
            </a:extLst>
          </a:blip>
          <a:srcRect r="78571"/>
          <a:stretch/>
        </p:blipFill>
        <p:spPr>
          <a:xfrm>
            <a:off x="169683" y="199422"/>
            <a:ext cx="1393371" cy="6858000"/>
          </a:xfrm>
          <a:prstGeom prst="rect">
            <a:avLst/>
          </a:prstGeom>
        </p:spPr>
      </p:pic>
      <p:pic>
        <p:nvPicPr>
          <p:cNvPr id="6" name="Imagen 5">
            <a:extLst>
              <a:ext uri="{FF2B5EF4-FFF2-40B4-BE49-F238E27FC236}">
                <a16:creationId xmlns:a16="http://schemas.microsoft.com/office/drawing/2014/main" id="{1937C944-F4F8-73CE-1D10-5EE47410C5C8}"/>
              </a:ext>
            </a:extLst>
          </p:cNvPr>
          <p:cNvPicPr>
            <a:picLocks noChangeAspect="1"/>
          </p:cNvPicPr>
          <p:nvPr/>
        </p:nvPicPr>
        <p:blipFill>
          <a:blip r:embed="rId4">
            <a:alphaModFix amt="20000"/>
          </a:blip>
          <a:stretch>
            <a:fillRect/>
          </a:stretch>
        </p:blipFill>
        <p:spPr>
          <a:xfrm rot="5400000">
            <a:off x="483281" y="79759"/>
            <a:ext cx="3894078" cy="2804403"/>
          </a:xfrm>
          <a:prstGeom prst="rect">
            <a:avLst/>
          </a:prstGeom>
        </p:spPr>
      </p:pic>
      <p:sp>
        <p:nvSpPr>
          <p:cNvPr id="2" name="Título 1">
            <a:extLst>
              <a:ext uri="{FF2B5EF4-FFF2-40B4-BE49-F238E27FC236}">
                <a16:creationId xmlns:a16="http://schemas.microsoft.com/office/drawing/2014/main" id="{2FF645CC-F69C-251F-C9B6-F6A204CC882C}"/>
              </a:ext>
            </a:extLst>
          </p:cNvPr>
          <p:cNvSpPr>
            <a:spLocks noGrp="1"/>
          </p:cNvSpPr>
          <p:nvPr>
            <p:ph type="title"/>
          </p:nvPr>
        </p:nvSpPr>
        <p:spPr>
          <a:xfrm>
            <a:off x="2233871" y="2246812"/>
            <a:ext cx="8508286" cy="3526972"/>
          </a:xfrm>
        </p:spPr>
        <p:txBody>
          <a:bodyPr>
            <a:normAutofit/>
          </a:bodyPr>
          <a:lstStyle/>
          <a:p>
            <a:pPr algn="ctr"/>
            <a:r>
              <a:rPr lang="es-CO" sz="6600" kern="1200" dirty="0">
                <a:solidFill>
                  <a:srgbClr val="92D050"/>
                </a:solidFill>
                <a:effectLst/>
                <a:latin typeface="MV Boli" panose="02000500030200090000" pitchFamily="2" charset="0"/>
                <a:ea typeface="+mj-ea"/>
                <a:cs typeface="MV Boli" panose="02000500030200090000" pitchFamily="2" charset="0"/>
              </a:rPr>
              <a:t>Gracias.</a:t>
            </a:r>
            <a:br>
              <a:rPr lang="es-CO" sz="2800" kern="1200" dirty="0">
                <a:solidFill>
                  <a:srgbClr val="92D050"/>
                </a:solidFill>
                <a:effectLst/>
                <a:latin typeface="MV Boli" panose="02000500030200090000" pitchFamily="2" charset="0"/>
                <a:ea typeface="+mj-ea"/>
                <a:cs typeface="MV Boli" panose="02000500030200090000" pitchFamily="2" charset="0"/>
              </a:rPr>
            </a:br>
            <a:br>
              <a:rPr lang="es-CO" sz="2800" kern="1200" dirty="0">
                <a:solidFill>
                  <a:srgbClr val="92D050"/>
                </a:solidFill>
                <a:effectLst/>
                <a:latin typeface="MV Boli" panose="02000500030200090000" pitchFamily="2" charset="0"/>
                <a:ea typeface="+mj-ea"/>
                <a:cs typeface="MV Boli" panose="02000500030200090000" pitchFamily="2" charset="0"/>
              </a:rPr>
            </a:br>
            <a:r>
              <a:rPr lang="es-CO" sz="2800" kern="1200" dirty="0">
                <a:solidFill>
                  <a:srgbClr val="92D050"/>
                </a:solidFill>
                <a:effectLst/>
                <a:latin typeface="MV Boli" panose="02000500030200090000" pitchFamily="2" charset="0"/>
                <a:ea typeface="+mj-ea"/>
                <a:cs typeface="MV Boli" panose="02000500030200090000" pitchFamily="2" charset="0"/>
              </a:rPr>
              <a:t>https://github.com/Adriana-MM/AgroLinkSix</a:t>
            </a:r>
            <a:br>
              <a:rPr lang="es-CO" sz="1800" kern="1200" dirty="0">
                <a:solidFill>
                  <a:srgbClr val="92D050"/>
                </a:solidFill>
                <a:effectLst/>
                <a:latin typeface="MV Boli" panose="02000500030200090000" pitchFamily="2" charset="0"/>
                <a:ea typeface="+mj-ea"/>
                <a:cs typeface="MV Boli" panose="02000500030200090000" pitchFamily="2" charset="0"/>
              </a:rPr>
            </a:br>
            <a:br>
              <a:rPr lang="es-CO" sz="2200" dirty="0"/>
            </a:br>
            <a:br>
              <a:rPr lang="es-CO" dirty="0"/>
            </a:br>
            <a:endParaRPr lang="es-CO" dirty="0"/>
          </a:p>
        </p:txBody>
      </p:sp>
    </p:spTree>
    <p:extLst>
      <p:ext uri="{BB962C8B-B14F-4D97-AF65-F5344CB8AC3E}">
        <p14:creationId xmlns:p14="http://schemas.microsoft.com/office/powerpoint/2010/main" val="3151487116"/>
      </p:ext>
    </p:extLst>
  </p:cSld>
  <p:clrMapOvr>
    <a:masterClrMapping/>
  </p:clrMapOvr>
</p:sld>
</file>

<file path=ppt/theme/theme1.xml><?xml version="1.0" encoding="utf-8"?>
<a:theme xmlns:a="http://schemas.openxmlformats.org/drawingml/2006/main" name="Office Theme">
  <a:themeElements>
    <a:clrScheme name="Naranja amarillo">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434</TotalTime>
  <Words>297</Words>
  <Application>Microsoft Office PowerPoint</Application>
  <PresentationFormat>Panorámica</PresentationFormat>
  <Paragraphs>21</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Calibri Light</vt:lpstr>
      <vt:lpstr>MV Boli</vt:lpstr>
      <vt:lpstr>Office Theme</vt:lpstr>
      <vt:lpstr>Presentación de PowerPoint</vt:lpstr>
      <vt:lpstr>Descripción… Agro Link Six será un aplicativo que conecta directamente a los usuarios que desean adquirir o ofrecer sus servicios profesionales o técnicos de manera freelancers.  Factor diferencial… Agro Link Six será un aplicativo que permite que encontremos esa oferta de empleo que tanto necesitamos a través del freelancer sin tener que depender de la totalidad de nuestro tiempo, y así lograr un beneficio mutuo, fortaleciendo y enfocándonos en el sector agrónomo.  </vt:lpstr>
      <vt:lpstr>Presentación MVC  </vt:lpstr>
      <vt:lpstr>Gestión de configuración.  Visual Studio code/Netbeans  OpenJDK 18  GitHub  Maven  BD MySql  Spring Boot  Hibernate  </vt:lpstr>
      <vt:lpstr>Mockups.     </vt:lpstr>
      <vt:lpstr>Informe de retrospectiva.  En el grupo se encuentran maneras de pensar distintas, pero siempre llegamos a unificar las ideas, beneficiando al ambiente que se da en las reuniones. Al ser un grupo pequeño todos los integrantes nos ayudamos mutuamente sin importar el rol que tengamos asignado.  ¿Qué nos hace falta? Tener claro nuestras responsabilidades referentes a nuestros roles aunque nos apoyemos entre todos no podemos permitir que siempre sea una persona encargada de realizar el proceso en el computador.  </vt:lpstr>
      <vt:lpstr>Historias de usuarios Sprint 1.   </vt:lpstr>
      <vt:lpstr>Historias de usuarios Sprint 2.   </vt:lpstr>
      <vt:lpstr>Gracias.  https://github.com/Adriana-MM/AgroLinkSix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 trabajo ya</dc:title>
  <dc:creator>Adriana Machuca</dc:creator>
  <cp:lastModifiedBy>Adriana Machuca</cp:lastModifiedBy>
  <cp:revision>2</cp:revision>
  <dcterms:created xsi:type="dcterms:W3CDTF">2022-08-21T00:00:55Z</dcterms:created>
  <dcterms:modified xsi:type="dcterms:W3CDTF">2022-09-22T17:23:05Z</dcterms:modified>
</cp:coreProperties>
</file>