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presProps" Target="presProps.xml" /><Relationship Id="rId5" Type="http://schemas.openxmlformats.org/officeDocument/2006/relationships/slide" Target="slides/slide4.xml" /><Relationship Id="rId4" Type="http://schemas.openxmlformats.org/officeDocument/2006/relationships/slide" Target="slides/slide3.xml" /><Relationship Id="rId9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1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20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38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31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24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01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58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70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5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4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23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Disegno astratto che indica la connessione di rete su sfondo bianco">
            <a:extLst>
              <a:ext uri="{FF2B5EF4-FFF2-40B4-BE49-F238E27FC236}">
                <a16:creationId xmlns:a16="http://schemas.microsoft.com/office/drawing/2014/main" id="{00A6B9C5-BA55-B40A-3D2C-5535061B313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730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DA53BCC-CDFA-6341-8A35-C25C66D9D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450592"/>
          </a:xfrm>
        </p:spPr>
        <p:txBody>
          <a:bodyPr anchor="t">
            <a:normAutofit/>
          </a:bodyPr>
          <a:lstStyle/>
          <a:p>
            <a:r>
              <a:rPr lang="it-IT" sz="6000">
                <a:solidFill>
                  <a:srgbClr val="FFFFFF"/>
                </a:solidFill>
              </a:rPr>
              <a:t>Link del sito d’ispirazione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7849C45-3BFB-071E-DE01-1915388BE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820" y="4430906"/>
            <a:ext cx="11565332" cy="947339"/>
          </a:xfrm>
        </p:spPr>
        <p:txBody>
          <a:bodyPr anchor="b">
            <a:normAutofit fontScale="85000" lnSpcReduction="20000"/>
          </a:bodyPr>
          <a:lstStyle/>
          <a:p>
            <a:r>
              <a:rPr lang="it-IT" sz="2400" dirty="0">
                <a:solidFill>
                  <a:srgbClr val="FFFFFF"/>
                </a:solidFill>
              </a:rPr>
              <a:t>https://www.douglas.it/it?trac=DO_IT.01.01_Brand.B_Brand.Google.681281718.33054976537.kwd-41809641.734916283108.PM&amp;gad_source=1&amp;gclid=Cj0KCQjwy46_BhDOARIsAIvmcwMNjy70Jkd4koefsVm7DKyc0Uanlvv3NOBuCBQcz9sI-fLOWCq7MrkaAopIEALw_wcB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119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47F340-2150-D1D3-6655-BAB305C65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Presentazione da computer 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65D4EBA-9456-9C90-C60D-A4CB808913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0542" y="2112454"/>
            <a:ext cx="8010916" cy="3767138"/>
          </a:xfrm>
        </p:spPr>
      </p:pic>
    </p:spTree>
    <p:extLst>
      <p:ext uri="{BB962C8B-B14F-4D97-AF65-F5344CB8AC3E}">
        <p14:creationId xmlns:p14="http://schemas.microsoft.com/office/powerpoint/2010/main" val="1425038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1C430A1-64CD-BE43-ABB1-2C6FAEEE8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10" y="726570"/>
            <a:ext cx="10844980" cy="522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768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4049F6A-6AB4-E8E5-174A-AD931DF88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27" y="452284"/>
            <a:ext cx="4562960" cy="6157451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81937B22-9FBC-1B2E-586B-077817BDB776}"/>
              </a:ext>
            </a:extLst>
          </p:cNvPr>
          <p:cNvSpPr txBox="1"/>
          <p:nvPr/>
        </p:nvSpPr>
        <p:spPr>
          <a:xfrm>
            <a:off x="1700980" y="82952"/>
            <a:ext cx="179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Versione mobile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A7C5456-2A35-E8C3-B9F8-4C6101942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4820" y="452284"/>
            <a:ext cx="3372321" cy="6376829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2DC9C9EE-5D10-69B3-3A6E-9153A32CEE9B}"/>
              </a:ext>
            </a:extLst>
          </p:cNvPr>
          <p:cNvSpPr txBox="1"/>
          <p:nvPr/>
        </p:nvSpPr>
        <p:spPr>
          <a:xfrm>
            <a:off x="7816644" y="169295"/>
            <a:ext cx="2321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Applicazione </a:t>
            </a:r>
            <a:r>
              <a:rPr lang="it-IT" dirty="0" err="1"/>
              <a:t>douglas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94311071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56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GestaltVTI</vt:lpstr>
      <vt:lpstr>Link del sito d’ispirazione</vt:lpstr>
      <vt:lpstr>Presentazione da computer 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 del sito d’ispirazione</dc:title>
  <dc:creator>ADRIANA MARCANTONIO</dc:creator>
  <cp:lastModifiedBy>Adriana Marcantonio</cp:lastModifiedBy>
  <cp:revision>2</cp:revision>
  <dcterms:created xsi:type="dcterms:W3CDTF">2025-03-26T23:50:42Z</dcterms:created>
  <dcterms:modified xsi:type="dcterms:W3CDTF">2025-03-27T00:09:37Z</dcterms:modified>
</cp:coreProperties>
</file>