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73" d="100"/>
          <a:sy n="73" d="100"/>
        </p:scale>
        <p:origin x="6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BF8518A-1DD2-42D0-9AA7-611B841DDA9E}" type="datetimeFigureOut">
              <a:rPr lang="es-MX" smtClean="0"/>
              <a:t>28/09/2020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0429356-70FF-4DC0-86DF-1911F72AEB3E}" type="slidenum">
              <a:rPr lang="es-MX" smtClean="0"/>
              <a:t>‹Nº›</a:t>
            </a:fld>
            <a:endParaRPr lang="es-MX"/>
          </a:p>
        </p:txBody>
      </p:sp>
    </p:spTree>
    <p:extLst>
      <p:ext uri="{BB962C8B-B14F-4D97-AF65-F5344CB8AC3E}">
        <p14:creationId xmlns:p14="http://schemas.microsoft.com/office/powerpoint/2010/main" val="3755591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BF8518A-1DD2-42D0-9AA7-611B841DDA9E}" type="datetimeFigureOut">
              <a:rPr lang="es-MX" smtClean="0"/>
              <a:t>28/09/2020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0429356-70FF-4DC0-86DF-1911F72AEB3E}" type="slidenum">
              <a:rPr lang="es-MX" smtClean="0"/>
              <a:t>‹Nº›</a:t>
            </a:fld>
            <a:endParaRPr lang="es-MX"/>
          </a:p>
        </p:txBody>
      </p:sp>
    </p:spTree>
    <p:extLst>
      <p:ext uri="{BB962C8B-B14F-4D97-AF65-F5344CB8AC3E}">
        <p14:creationId xmlns:p14="http://schemas.microsoft.com/office/powerpoint/2010/main" val="3387489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BF8518A-1DD2-42D0-9AA7-611B841DDA9E}" type="datetimeFigureOut">
              <a:rPr lang="es-MX" smtClean="0"/>
              <a:t>28/09/2020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0429356-70FF-4DC0-86DF-1911F72AEB3E}"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2516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BF8518A-1DD2-42D0-9AA7-611B841DDA9E}" type="datetimeFigureOut">
              <a:rPr lang="es-MX" smtClean="0"/>
              <a:t>28/09/2020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0429356-70FF-4DC0-86DF-1911F72AEB3E}" type="slidenum">
              <a:rPr lang="es-MX" smtClean="0"/>
              <a:t>‹Nº›</a:t>
            </a:fld>
            <a:endParaRPr lang="es-MX"/>
          </a:p>
        </p:txBody>
      </p:sp>
    </p:spTree>
    <p:extLst>
      <p:ext uri="{BB962C8B-B14F-4D97-AF65-F5344CB8AC3E}">
        <p14:creationId xmlns:p14="http://schemas.microsoft.com/office/powerpoint/2010/main" val="259791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BF8518A-1DD2-42D0-9AA7-611B841DDA9E}" type="datetimeFigureOut">
              <a:rPr lang="es-MX" smtClean="0"/>
              <a:t>28/09/2020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0429356-70FF-4DC0-86DF-1911F72AEB3E}"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7553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BF8518A-1DD2-42D0-9AA7-611B841DDA9E}" type="datetimeFigureOut">
              <a:rPr lang="es-MX" smtClean="0"/>
              <a:t>28/09/2020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0429356-70FF-4DC0-86DF-1911F72AEB3E}" type="slidenum">
              <a:rPr lang="es-MX" smtClean="0"/>
              <a:t>‹Nº›</a:t>
            </a:fld>
            <a:endParaRPr lang="es-MX"/>
          </a:p>
        </p:txBody>
      </p:sp>
    </p:spTree>
    <p:extLst>
      <p:ext uri="{BB962C8B-B14F-4D97-AF65-F5344CB8AC3E}">
        <p14:creationId xmlns:p14="http://schemas.microsoft.com/office/powerpoint/2010/main" val="843169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BF8518A-1DD2-42D0-9AA7-611B841DDA9E}" type="datetimeFigureOut">
              <a:rPr lang="es-MX" smtClean="0"/>
              <a:t>28/09/2020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0429356-70FF-4DC0-86DF-1911F72AEB3E}" type="slidenum">
              <a:rPr lang="es-MX" smtClean="0"/>
              <a:t>‹Nº›</a:t>
            </a:fld>
            <a:endParaRPr lang="es-MX"/>
          </a:p>
        </p:txBody>
      </p:sp>
    </p:spTree>
    <p:extLst>
      <p:ext uri="{BB962C8B-B14F-4D97-AF65-F5344CB8AC3E}">
        <p14:creationId xmlns:p14="http://schemas.microsoft.com/office/powerpoint/2010/main" val="3173127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BF8518A-1DD2-42D0-9AA7-611B841DDA9E}" type="datetimeFigureOut">
              <a:rPr lang="es-MX" smtClean="0"/>
              <a:t>28/09/2020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0429356-70FF-4DC0-86DF-1911F72AEB3E}" type="slidenum">
              <a:rPr lang="es-MX" smtClean="0"/>
              <a:t>‹Nº›</a:t>
            </a:fld>
            <a:endParaRPr lang="es-MX"/>
          </a:p>
        </p:txBody>
      </p:sp>
    </p:spTree>
    <p:extLst>
      <p:ext uri="{BB962C8B-B14F-4D97-AF65-F5344CB8AC3E}">
        <p14:creationId xmlns:p14="http://schemas.microsoft.com/office/powerpoint/2010/main" val="57650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BF8518A-1DD2-42D0-9AA7-611B841DDA9E}" type="datetimeFigureOut">
              <a:rPr lang="es-MX" smtClean="0"/>
              <a:t>28/09/2020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0429356-70FF-4DC0-86DF-1911F72AEB3E}" type="slidenum">
              <a:rPr lang="es-MX" smtClean="0"/>
              <a:t>‹Nº›</a:t>
            </a:fld>
            <a:endParaRPr lang="es-MX"/>
          </a:p>
        </p:txBody>
      </p:sp>
    </p:spTree>
    <p:extLst>
      <p:ext uri="{BB962C8B-B14F-4D97-AF65-F5344CB8AC3E}">
        <p14:creationId xmlns:p14="http://schemas.microsoft.com/office/powerpoint/2010/main" val="4150227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BF8518A-1DD2-42D0-9AA7-611B841DDA9E}" type="datetimeFigureOut">
              <a:rPr lang="es-MX" smtClean="0"/>
              <a:t>28/09/2020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0429356-70FF-4DC0-86DF-1911F72AEB3E}" type="slidenum">
              <a:rPr lang="es-MX" smtClean="0"/>
              <a:t>‹Nº›</a:t>
            </a:fld>
            <a:endParaRPr lang="es-MX"/>
          </a:p>
        </p:txBody>
      </p:sp>
    </p:spTree>
    <p:extLst>
      <p:ext uri="{BB962C8B-B14F-4D97-AF65-F5344CB8AC3E}">
        <p14:creationId xmlns:p14="http://schemas.microsoft.com/office/powerpoint/2010/main" val="322854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BF8518A-1DD2-42D0-9AA7-611B841DDA9E}" type="datetimeFigureOut">
              <a:rPr lang="es-MX" smtClean="0"/>
              <a:t>28/09/2020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0429356-70FF-4DC0-86DF-1911F72AEB3E}" type="slidenum">
              <a:rPr lang="es-MX" smtClean="0"/>
              <a:t>‹Nº›</a:t>
            </a:fld>
            <a:endParaRPr lang="es-MX"/>
          </a:p>
        </p:txBody>
      </p:sp>
    </p:spTree>
    <p:extLst>
      <p:ext uri="{BB962C8B-B14F-4D97-AF65-F5344CB8AC3E}">
        <p14:creationId xmlns:p14="http://schemas.microsoft.com/office/powerpoint/2010/main" val="21798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BF8518A-1DD2-42D0-9AA7-611B841DDA9E}" type="datetimeFigureOut">
              <a:rPr lang="es-MX" smtClean="0"/>
              <a:t>28/09/2020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0429356-70FF-4DC0-86DF-1911F72AEB3E}" type="slidenum">
              <a:rPr lang="es-MX" smtClean="0"/>
              <a:t>‹Nº›</a:t>
            </a:fld>
            <a:endParaRPr lang="es-MX"/>
          </a:p>
        </p:txBody>
      </p:sp>
    </p:spTree>
    <p:extLst>
      <p:ext uri="{BB962C8B-B14F-4D97-AF65-F5344CB8AC3E}">
        <p14:creationId xmlns:p14="http://schemas.microsoft.com/office/powerpoint/2010/main" val="244613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BF8518A-1DD2-42D0-9AA7-611B841DDA9E}" type="datetimeFigureOut">
              <a:rPr lang="es-MX" smtClean="0"/>
              <a:t>28/09/2020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0429356-70FF-4DC0-86DF-1911F72AEB3E}" type="slidenum">
              <a:rPr lang="es-MX" smtClean="0"/>
              <a:t>‹Nº›</a:t>
            </a:fld>
            <a:endParaRPr lang="es-MX"/>
          </a:p>
        </p:txBody>
      </p:sp>
    </p:spTree>
    <p:extLst>
      <p:ext uri="{BB962C8B-B14F-4D97-AF65-F5344CB8AC3E}">
        <p14:creationId xmlns:p14="http://schemas.microsoft.com/office/powerpoint/2010/main" val="33735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518A-1DD2-42D0-9AA7-611B841DDA9E}" type="datetimeFigureOut">
              <a:rPr lang="es-MX" smtClean="0"/>
              <a:t>28/09/2020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0429356-70FF-4DC0-86DF-1911F72AEB3E}" type="slidenum">
              <a:rPr lang="es-MX" smtClean="0"/>
              <a:t>‹Nº›</a:t>
            </a:fld>
            <a:endParaRPr lang="es-MX"/>
          </a:p>
        </p:txBody>
      </p:sp>
    </p:spTree>
    <p:extLst>
      <p:ext uri="{BB962C8B-B14F-4D97-AF65-F5344CB8AC3E}">
        <p14:creationId xmlns:p14="http://schemas.microsoft.com/office/powerpoint/2010/main" val="24074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BF8518A-1DD2-42D0-9AA7-611B841DDA9E}" type="datetimeFigureOut">
              <a:rPr lang="es-MX" smtClean="0"/>
              <a:t>28/09/2020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0429356-70FF-4DC0-86DF-1911F72AEB3E}" type="slidenum">
              <a:rPr lang="es-MX" smtClean="0"/>
              <a:t>‹Nº›</a:t>
            </a:fld>
            <a:endParaRPr lang="es-MX"/>
          </a:p>
        </p:txBody>
      </p:sp>
    </p:spTree>
    <p:extLst>
      <p:ext uri="{BB962C8B-B14F-4D97-AF65-F5344CB8AC3E}">
        <p14:creationId xmlns:p14="http://schemas.microsoft.com/office/powerpoint/2010/main" val="27269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BF8518A-1DD2-42D0-9AA7-611B841DDA9E}" type="datetimeFigureOut">
              <a:rPr lang="es-MX" smtClean="0"/>
              <a:t>28/09/2020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0429356-70FF-4DC0-86DF-1911F72AEB3E}" type="slidenum">
              <a:rPr lang="es-MX" smtClean="0"/>
              <a:t>‹Nº›</a:t>
            </a:fld>
            <a:endParaRPr lang="es-MX"/>
          </a:p>
        </p:txBody>
      </p:sp>
    </p:spTree>
    <p:extLst>
      <p:ext uri="{BB962C8B-B14F-4D97-AF65-F5344CB8AC3E}">
        <p14:creationId xmlns:p14="http://schemas.microsoft.com/office/powerpoint/2010/main" val="96168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F8518A-1DD2-42D0-9AA7-611B841DDA9E}" type="datetimeFigureOut">
              <a:rPr lang="es-MX" smtClean="0"/>
              <a:t>28/09/2020</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429356-70FF-4DC0-86DF-1911F72AEB3E}" type="slidenum">
              <a:rPr lang="es-MX" smtClean="0"/>
              <a:t>‹Nº›</a:t>
            </a:fld>
            <a:endParaRPr lang="es-MX"/>
          </a:p>
        </p:txBody>
      </p:sp>
    </p:spTree>
    <p:extLst>
      <p:ext uri="{BB962C8B-B14F-4D97-AF65-F5344CB8AC3E}">
        <p14:creationId xmlns:p14="http://schemas.microsoft.com/office/powerpoint/2010/main" val="4211858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5.png"/><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03267" y="2407149"/>
            <a:ext cx="9144000" cy="1694226"/>
          </a:xfrm>
        </p:spPr>
        <p:txBody>
          <a:bodyPr>
            <a:noAutofit/>
          </a:bodyPr>
          <a:lstStyle/>
          <a:p>
            <a:pPr algn="ctr"/>
            <a:r>
              <a:rPr lang="es-MX" sz="6000" dirty="0" smtClean="0">
                <a:effectLst>
                  <a:outerShdw blurRad="38100" dist="38100" dir="2700000" algn="tl">
                    <a:srgbClr val="000000">
                      <a:alpha val="43137"/>
                    </a:srgbClr>
                  </a:outerShdw>
                </a:effectLst>
                <a:latin typeface="AR DARLING" panose="02000000000000000000" pitchFamily="2" charset="0"/>
              </a:rPr>
              <a:t>Problemas ocasionados por la pandemia (</a:t>
            </a:r>
            <a:r>
              <a:rPr lang="es-MX" sz="6000" dirty="0" err="1" smtClean="0">
                <a:effectLst>
                  <a:outerShdw blurRad="38100" dist="38100" dir="2700000" algn="tl">
                    <a:srgbClr val="000000">
                      <a:alpha val="43137"/>
                    </a:srgbClr>
                  </a:outerShdw>
                </a:effectLst>
                <a:latin typeface="AR DARLING" panose="02000000000000000000" pitchFamily="2" charset="0"/>
              </a:rPr>
              <a:t>Covid</a:t>
            </a:r>
            <a:r>
              <a:rPr lang="es-MX" sz="6000" dirty="0" smtClean="0">
                <a:effectLst>
                  <a:outerShdw blurRad="38100" dist="38100" dir="2700000" algn="tl">
                    <a:srgbClr val="000000">
                      <a:alpha val="43137"/>
                    </a:srgbClr>
                  </a:outerShdw>
                </a:effectLst>
                <a:latin typeface="AR DARLING" panose="02000000000000000000" pitchFamily="2" charset="0"/>
              </a:rPr>
              <a:t> 19).</a:t>
            </a:r>
            <a:endParaRPr lang="es-MX" sz="6000" dirty="0">
              <a:effectLst>
                <a:outerShdw blurRad="38100" dist="38100" dir="2700000" algn="tl">
                  <a:srgbClr val="000000">
                    <a:alpha val="43137"/>
                  </a:srgbClr>
                </a:outerShdw>
              </a:effectLst>
              <a:latin typeface="AR DARLING" panose="02000000000000000000" pitchFamily="2" charset="0"/>
            </a:endParaRPr>
          </a:p>
        </p:txBody>
      </p:sp>
      <p:sp>
        <p:nvSpPr>
          <p:cNvPr id="6" name="CuadroTexto 5"/>
          <p:cNvSpPr txBox="1"/>
          <p:nvPr/>
        </p:nvSpPr>
        <p:spPr>
          <a:xfrm>
            <a:off x="2203267" y="4129858"/>
            <a:ext cx="7436224" cy="1938992"/>
          </a:xfrm>
          <a:prstGeom prst="rect">
            <a:avLst/>
          </a:prstGeom>
          <a:noFill/>
        </p:spPr>
        <p:txBody>
          <a:bodyPr wrap="square" rtlCol="0">
            <a:spAutoFit/>
          </a:bodyPr>
          <a:lstStyle/>
          <a:p>
            <a:pPr algn="ctr"/>
            <a:r>
              <a:rPr lang="es-MX" sz="2400" dirty="0" smtClean="0">
                <a:latin typeface="Agency FB" panose="020B0503020202020204" pitchFamily="34" charset="0"/>
              </a:rPr>
              <a:t>Formación Sociocultural VI</a:t>
            </a:r>
          </a:p>
          <a:p>
            <a:pPr algn="ctr"/>
            <a:r>
              <a:rPr lang="es-MX" sz="2400" dirty="0" smtClean="0">
                <a:latin typeface="Agency FB" panose="020B0503020202020204" pitchFamily="34" charset="0"/>
              </a:rPr>
              <a:t>Integrantes:</a:t>
            </a:r>
          </a:p>
          <a:p>
            <a:pPr marL="285750" indent="-285750" algn="ctr">
              <a:buFont typeface="Arial" panose="020B0604020202020204" pitchFamily="34" charset="0"/>
              <a:buChar char="•"/>
            </a:pPr>
            <a:r>
              <a:rPr lang="es-MX" sz="2400" dirty="0" smtClean="0">
                <a:latin typeface="Agency FB" panose="020B0503020202020204" pitchFamily="34" charset="0"/>
              </a:rPr>
              <a:t>Pérez Cambambia Julio Abimael</a:t>
            </a:r>
          </a:p>
          <a:p>
            <a:pPr marL="285750" indent="-285750" algn="ctr">
              <a:buFont typeface="Arial" panose="020B0604020202020204" pitchFamily="34" charset="0"/>
              <a:buChar char="•"/>
            </a:pPr>
            <a:r>
              <a:rPr lang="es-MX" sz="2400" dirty="0" smtClean="0">
                <a:latin typeface="Agency FB" panose="020B0503020202020204" pitchFamily="34" charset="0"/>
              </a:rPr>
              <a:t>Pozos Herrera Magdalena</a:t>
            </a:r>
          </a:p>
          <a:p>
            <a:pPr marL="285750" indent="-285750" algn="ctr">
              <a:buFont typeface="Arial" panose="020B0604020202020204" pitchFamily="34" charset="0"/>
              <a:buChar char="•"/>
            </a:pPr>
            <a:r>
              <a:rPr lang="es-MX" sz="2400" dirty="0" smtClean="0">
                <a:latin typeface="Agency FB" panose="020B0503020202020204" pitchFamily="34" charset="0"/>
              </a:rPr>
              <a:t>Romero Rosas María Jose</a:t>
            </a:r>
            <a:endParaRPr lang="es-MX" sz="2400" dirty="0">
              <a:latin typeface="Agency FB" panose="020B0503020202020204" pitchFamily="34" charset="0"/>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2965" y="-29018"/>
            <a:ext cx="3039035" cy="2024045"/>
          </a:xfrm>
          <a:prstGeom prst="rect">
            <a:avLst/>
          </a:prstGeom>
          <a:ln>
            <a:noFill/>
          </a:ln>
          <a:effectLst>
            <a:outerShdw blurRad="292100" dist="139700" dir="2700000" algn="tl" rotWithShape="0">
              <a:srgbClr val="333333">
                <a:alpha val="65000"/>
              </a:srgbClr>
            </a:outerShdw>
          </a:effectLst>
        </p:spPr>
      </p:pic>
      <p:pic>
        <p:nvPicPr>
          <p:cNvPr id="12" name="Picture 2" descr="Coronavirus Emoji Icono - Gráficos vectoriales gratis en Pixab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52965" y="4958592"/>
            <a:ext cx="540000" cy="54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3" name="Triángulo isósceles 12"/>
          <p:cNvSpPr/>
          <p:nvPr/>
        </p:nvSpPr>
        <p:spPr>
          <a:xfrm rot="5400000">
            <a:off x="-1454193" y="-1635173"/>
            <a:ext cx="6178731" cy="3270345"/>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pic>
        <p:nvPicPr>
          <p:cNvPr id="11" name="Picture 2" descr="Coronavirus Emoji Icono - Gráficos vectoriales gratis en Pixaba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1818" y="286610"/>
            <a:ext cx="6843944" cy="68439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041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ángulo isósceles 3"/>
          <p:cNvSpPr/>
          <p:nvPr/>
        </p:nvSpPr>
        <p:spPr>
          <a:xfrm rot="5400000">
            <a:off x="-1454193" y="-1635173"/>
            <a:ext cx="6178731" cy="3270345"/>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sp>
        <p:nvSpPr>
          <p:cNvPr id="5" name="Triángulo isósceles 4"/>
          <p:cNvSpPr/>
          <p:nvPr/>
        </p:nvSpPr>
        <p:spPr>
          <a:xfrm rot="16200000" flipH="1">
            <a:off x="7467462" y="5222827"/>
            <a:ext cx="6178731" cy="3270345"/>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sp>
        <p:nvSpPr>
          <p:cNvPr id="6" name="CuadroTexto 5"/>
          <p:cNvSpPr txBox="1"/>
          <p:nvPr/>
        </p:nvSpPr>
        <p:spPr>
          <a:xfrm>
            <a:off x="4415245" y="1337717"/>
            <a:ext cx="5172983" cy="2308324"/>
          </a:xfrm>
          <a:prstGeom prst="rect">
            <a:avLst/>
          </a:prstGeom>
          <a:noFill/>
        </p:spPr>
        <p:txBody>
          <a:bodyPr wrap="square" rtlCol="0">
            <a:spAutoFit/>
          </a:bodyPr>
          <a:lstStyle/>
          <a:p>
            <a:pPr algn="just"/>
            <a:r>
              <a:rPr lang="es-MX" dirty="0" smtClean="0"/>
              <a:t>Los </a:t>
            </a:r>
            <a:r>
              <a:rPr lang="es-MX" dirty="0"/>
              <a:t>sombreros del pensamiento tienen un diferente punto de vista donde se pueden apreciar muchas cosas sobre un problema o tema, son un método que nos permite pensar de manera más eficaz. Donde podemos asumir incluso posturas, gracias a los 6 sombreros para facilitar la resolución o el análisis de problemas desde distintos puntos de vista o perspectivas.  </a:t>
            </a:r>
          </a:p>
        </p:txBody>
      </p:sp>
      <p:pic>
        <p:nvPicPr>
          <p:cNvPr id="10242" name="Picture 2" descr="🎩 La técnica de los 6 sombreros para pensar, de Edward De Bono"/>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180" b="100000" l="10000" r="90000">
                        <a14:foregroundMark x1="26556" y1="55752" x2="24444" y2="72566"/>
                        <a14:foregroundMark x1="17111" y1="70796" x2="25333" y2="56785"/>
                        <a14:foregroundMark x1="14333" y1="65929" x2="86889" y2="69764"/>
                        <a14:foregroundMark x1="81222" y1="73009" x2="78000" y2="59587"/>
                        <a14:foregroundMark x1="82333" y1="63274" x2="82333" y2="63274"/>
                        <a14:foregroundMark x1="19667" y1="57227" x2="21222" y2="69617"/>
                        <a14:foregroundMark x1="27333" y1="58407" x2="28667" y2="69764"/>
                      </a14:backgroundRemoval>
                    </a14:imgEffect>
                  </a14:imgLayer>
                </a14:imgProps>
              </a:ext>
              <a:ext uri="{28A0092B-C50C-407E-A947-70E740481C1C}">
                <a14:useLocalDpi xmlns:a14="http://schemas.microsoft.com/office/drawing/2010/main" val="0"/>
              </a:ext>
            </a:extLst>
          </a:blip>
          <a:srcRect/>
          <a:stretch>
            <a:fillRect/>
          </a:stretch>
        </p:blipFill>
        <p:spPr bwMode="auto">
          <a:xfrm>
            <a:off x="745798" y="3089365"/>
            <a:ext cx="4778760" cy="36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2" descr="Coronavirus Emoji Icono - Gráficos vectoriales gratis en Pixaba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3448" y="1391811"/>
            <a:ext cx="821730" cy="8217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2" descr="Coronavirus Emoji Icono - Gráficos vectoriales gratis en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1221" y="4364360"/>
            <a:ext cx="1880867" cy="18808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14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5137" y="1864818"/>
            <a:ext cx="10515600" cy="3203575"/>
          </a:xfrm>
        </p:spPr>
        <p:txBody>
          <a:bodyPr anchor="ctr">
            <a:normAutofit/>
          </a:bodyPr>
          <a:lstStyle/>
          <a:p>
            <a:pPr marL="0" indent="0" algn="just">
              <a:buNone/>
            </a:pPr>
            <a:r>
              <a:rPr lang="es-MX" dirty="0" smtClean="0">
                <a:latin typeface="Agency FB" panose="020B0503020202020204" pitchFamily="34" charset="0"/>
              </a:rPr>
              <a:t>	A principios del año 2020 se empezó a correr el rumor de una enfermedad que afectó a China provocando que entrará en cuarentena debido a que la infección se volvió pandemia, con el paso de los días, semanas y meses, la enfermedad cruzo llegando a ciudades, estados, países y continentes. Lo que empezó con un simple “meme” se volvió realidad, matando cerca de un millón de personas de todas partes del mundo. Aun transcurridos cerca de 10 meses se desconoce el origen del virus, y aunque se conocen los síntomas que van desde una simple gripa hasta problemas respiratorios de gravedad, no se ha encontrado el tratamiento adecuado.</a:t>
            </a:r>
            <a:endParaRPr lang="es-MX" dirty="0">
              <a:latin typeface="Agency FB" panose="020B0503020202020204" pitchFamily="34" charset="0"/>
            </a:endParaRPr>
          </a:p>
        </p:txBody>
      </p:sp>
      <p:sp>
        <p:nvSpPr>
          <p:cNvPr id="4" name="Triángulo isósceles 3"/>
          <p:cNvSpPr/>
          <p:nvPr/>
        </p:nvSpPr>
        <p:spPr>
          <a:xfrm rot="5400000">
            <a:off x="-1454193" y="-1635173"/>
            <a:ext cx="6178731" cy="3270345"/>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sp>
        <p:nvSpPr>
          <p:cNvPr id="5" name="Triángulo isósceles 4"/>
          <p:cNvSpPr/>
          <p:nvPr/>
        </p:nvSpPr>
        <p:spPr>
          <a:xfrm rot="16200000" flipH="1">
            <a:off x="7467462" y="5222827"/>
            <a:ext cx="6178731" cy="3270345"/>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pic>
        <p:nvPicPr>
          <p:cNvPr id="2050" name="Picture 2" descr="Coronavirus Emoji Icono - Gráficos vectoriales gratis en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2937" y="-2390213"/>
            <a:ext cx="4204483" cy="42044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2" descr="Coronavirus Emoji Icono - Gráficos vectoriales gratis en Pixab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328" y="5118941"/>
            <a:ext cx="1592625" cy="1592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2" descr="Coronavirus Emoji Icono - Gráficos vectoriales gratis en Pixaba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6238" y="4038941"/>
            <a:ext cx="1080000" cy="108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2" descr="Coronavirus Emoji Icono - Gráficos vectoriales gratis en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55482" y="964816"/>
            <a:ext cx="540000" cy="54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3" name="Picture 2" descr="Coronavirus Emoji Icono - Gráficos vectoriales gratis en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2937" y="6099245"/>
            <a:ext cx="540000" cy="54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786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ángulo isósceles 3"/>
          <p:cNvSpPr/>
          <p:nvPr/>
        </p:nvSpPr>
        <p:spPr>
          <a:xfrm rot="5400000">
            <a:off x="-1846080" y="1846080"/>
            <a:ext cx="6858000" cy="3165842"/>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pic>
        <p:nvPicPr>
          <p:cNvPr id="3076" name="Picture 4" descr="La técnica de los seis sombreros para pensar, de Edward de Bo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5" y="440584"/>
            <a:ext cx="2634144" cy="1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3603940" y="1053201"/>
            <a:ext cx="3815763" cy="1323439"/>
          </a:xfrm>
          <a:prstGeom prst="rect">
            <a:avLst/>
          </a:prstGeom>
          <a:noFill/>
        </p:spPr>
        <p:txBody>
          <a:bodyPr wrap="square" rtlCol="0">
            <a:spAutoFit/>
          </a:bodyPr>
          <a:lstStyle/>
          <a:p>
            <a:pPr algn="just"/>
            <a:r>
              <a:rPr lang="es-MX" sz="2000" dirty="0" smtClean="0">
                <a:latin typeface="Agency FB" panose="020B0503020202020204" pitchFamily="34" charset="0"/>
              </a:rPr>
              <a:t>A principios del año 2020 se dio a conocer que en China había surgido una enfermedad que causaba problemas respiratorios en las personas. </a:t>
            </a:r>
            <a:endParaRPr lang="es-MX" sz="2000" dirty="0">
              <a:latin typeface="Agency FB" panose="020B0503020202020204" pitchFamily="34" charset="0"/>
            </a:endParaRPr>
          </a:p>
        </p:txBody>
      </p:sp>
      <p:sp>
        <p:nvSpPr>
          <p:cNvPr id="6" name="AutoShape 6" descr="Superliga de China - Wikipedia, la enciclopedia lib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7" name="Imagen 6"/>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5989813" y="2240584"/>
            <a:ext cx="3156412" cy="2656835"/>
          </a:xfrm>
          <a:prstGeom prst="rect">
            <a:avLst/>
          </a:prstGeom>
          <a:ln>
            <a:noFill/>
          </a:ln>
          <a:effectLst>
            <a:outerShdw blurRad="292100" dist="139700" dir="2700000" algn="tl" rotWithShape="0">
              <a:srgbClr val="333333">
                <a:alpha val="65000"/>
              </a:srgbClr>
            </a:outerShdw>
          </a:effectLst>
        </p:spPr>
      </p:pic>
      <p:sp>
        <p:nvSpPr>
          <p:cNvPr id="8" name="CuadroTexto 7"/>
          <p:cNvSpPr txBox="1"/>
          <p:nvPr/>
        </p:nvSpPr>
        <p:spPr>
          <a:xfrm>
            <a:off x="4209630" y="5089533"/>
            <a:ext cx="5094513" cy="1477328"/>
          </a:xfrm>
          <a:prstGeom prst="rect">
            <a:avLst/>
          </a:prstGeom>
          <a:noFill/>
        </p:spPr>
        <p:txBody>
          <a:bodyPr wrap="square" rtlCol="0">
            <a:spAutoFit/>
          </a:bodyPr>
          <a:lstStyle/>
          <a:p>
            <a:pPr algn="just"/>
            <a:r>
              <a:rPr lang="es-MX" dirty="0">
                <a:latin typeface="Agency FB" panose="020B0503020202020204" pitchFamily="34" charset="0"/>
              </a:rPr>
              <a:t>Una vez que se detecta el primer infectado, las autoridades entran en alerta, con el paso de los días la enfermedad fue avanzando tocando así más ciudades, más estados, más países hasta llegar a los cinco continentes dando así que más de 65% de países entraran en cuarentena.</a:t>
            </a:r>
            <a:endParaRPr lang="es-MX" dirty="0"/>
          </a:p>
        </p:txBody>
      </p:sp>
    </p:spTree>
    <p:extLst>
      <p:ext uri="{BB962C8B-B14F-4D97-AF65-F5344CB8AC3E}">
        <p14:creationId xmlns:p14="http://schemas.microsoft.com/office/powerpoint/2010/main" val="140550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ángulo isósceles 3"/>
          <p:cNvSpPr/>
          <p:nvPr/>
        </p:nvSpPr>
        <p:spPr>
          <a:xfrm rot="16200000" flipH="1">
            <a:off x="7180079" y="1846079"/>
            <a:ext cx="6858000" cy="3165842"/>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pic>
        <p:nvPicPr>
          <p:cNvPr id="8194" name="Picture 2" descr="Comunicación interna y la técnica de los seis sombrer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4273" y="72968"/>
            <a:ext cx="2636155" cy="1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714600" y="1470694"/>
            <a:ext cx="7498080" cy="1200329"/>
          </a:xfrm>
          <a:prstGeom prst="rect">
            <a:avLst/>
          </a:prstGeom>
          <a:noFill/>
        </p:spPr>
        <p:txBody>
          <a:bodyPr wrap="square" rtlCol="0">
            <a:spAutoFit/>
          </a:bodyPr>
          <a:lstStyle/>
          <a:p>
            <a:pPr algn="just"/>
            <a:r>
              <a:rPr lang="es-MX" dirty="0"/>
              <a:t>A causa de esta pandemia la mayoría de las personas están pasando por distintos problemas emocionales, económicos y de salud, todo esto ocasionado por el cambio drástico en el estilo de vida al que estábamos acostumbrados. </a:t>
            </a:r>
          </a:p>
        </p:txBody>
      </p:sp>
      <p:pic>
        <p:nvPicPr>
          <p:cNvPr id="8196" name="Picture 4" descr="Mujer sonriente en una multitud de personas tristes | Vector Gratis"/>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17252" y1="8946" x2="21725" y2="55911"/>
                        <a14:foregroundMark x1="27157" y1="27157" x2="27157" y2="36422"/>
                        <a14:foregroundMark x1="57508" y1="30990" x2="57508" y2="30990"/>
                        <a14:foregroundMark x1="42971" y1="32588" x2="60064" y2="31789"/>
                        <a14:foregroundMark x1="42971" y1="29712" x2="47604" y2="29712"/>
                        <a14:foregroundMark x1="64217" y1="94569" x2="92492" y2="95048"/>
                        <a14:foregroundMark x1="90895" y1="71246" x2="94249" y2="94569"/>
                        <a14:foregroundMark x1="74601" y1="92971" x2="89137" y2="77955"/>
                        <a14:foregroundMark x1="65495" y1="98403" x2="92492" y2="97125"/>
                        <a14:foregroundMark x1="87540" y1="74281" x2="92971" y2="97923"/>
                        <a14:foregroundMark x1="8466" y1="71246" x2="15495" y2="96326"/>
                        <a14:foregroundMark x1="3035" y1="90895" x2="44728" y2="93291"/>
                        <a14:foregroundMark x1="51757" y1="94569" x2="4313" y2="96326"/>
                        <a14:foregroundMark x1="9744" y1="70447" x2="4313" y2="97444"/>
                        <a14:foregroundMark x1="14696" y1="72204" x2="5591" y2="72204"/>
                        <a14:foregroundMark x1="10224" y1="66773" x2="10224" y2="66773"/>
                        <a14:foregroundMark x1="19649" y1="66773" x2="23003" y2="65495"/>
                        <a14:foregroundMark x1="2236" y1="96326" x2="5112" y2="74601"/>
                      </a14:backgroundRemoval>
                    </a14:imgEffect>
                  </a14:imgLayer>
                </a14:imgProps>
              </a:ext>
              <a:ext uri="{28A0092B-C50C-407E-A947-70E740481C1C}">
                <a14:useLocalDpi xmlns:a14="http://schemas.microsoft.com/office/drawing/2010/main" val="0"/>
              </a:ext>
            </a:extLst>
          </a:blip>
          <a:srcRect/>
          <a:stretch>
            <a:fillRect/>
          </a:stretch>
        </p:blipFill>
        <p:spPr bwMode="auto">
          <a:xfrm>
            <a:off x="112527" y="3717876"/>
            <a:ext cx="3140124" cy="31401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4066129" y="4299460"/>
            <a:ext cx="5342432" cy="1754326"/>
          </a:xfrm>
          <a:prstGeom prst="rect">
            <a:avLst/>
          </a:prstGeom>
          <a:noFill/>
        </p:spPr>
        <p:txBody>
          <a:bodyPr wrap="square" rtlCol="0">
            <a:spAutoFit/>
          </a:bodyPr>
          <a:lstStyle/>
          <a:p>
            <a:pPr algn="just"/>
            <a:r>
              <a:rPr lang="es-MX" dirty="0" smtClean="0"/>
              <a:t>En este momento pasamos por distintos sentimientos. En esta pandemia estamos pasando por mucho pero no pensamos en que quizás hay personas en una situación más devastadora que la que estamos viviendo nosotros.</a:t>
            </a:r>
          </a:p>
          <a:p>
            <a:pPr algn="just"/>
            <a:endParaRPr lang="es-MX" dirty="0"/>
          </a:p>
        </p:txBody>
      </p:sp>
      <p:pic>
        <p:nvPicPr>
          <p:cNvPr id="9" name="Picture 2" descr="Coronavirus Emoji Icono - Gráficos vectoriales gratis en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4087" y="246359"/>
            <a:ext cx="540000" cy="54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2" descr="Coronavirus Emoji Icono - Gráficos vectoriales gratis en Pixaba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00519" y="4607529"/>
            <a:ext cx="2017120" cy="20171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119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ángulo isósceles 3"/>
          <p:cNvSpPr/>
          <p:nvPr/>
        </p:nvSpPr>
        <p:spPr>
          <a:xfrm rot="5400000">
            <a:off x="-1846080" y="1846080"/>
            <a:ext cx="6858000" cy="3165842"/>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pic>
        <p:nvPicPr>
          <p:cNvPr id="4098" name="Picture 2" descr="Comunicación interna y la técnica de los seis sombrer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686" y="273344"/>
            <a:ext cx="2636155" cy="1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3906789" y="1173344"/>
            <a:ext cx="7498080" cy="1200329"/>
          </a:xfrm>
          <a:prstGeom prst="rect">
            <a:avLst/>
          </a:prstGeom>
          <a:noFill/>
        </p:spPr>
        <p:txBody>
          <a:bodyPr wrap="square" rtlCol="0">
            <a:spAutoFit/>
          </a:bodyPr>
          <a:lstStyle/>
          <a:p>
            <a:pPr algn="just"/>
            <a:r>
              <a:rPr lang="es-MX" dirty="0" smtClean="0"/>
              <a:t>El aislamiento </a:t>
            </a:r>
            <a:r>
              <a:rPr lang="es-MX" dirty="0"/>
              <a:t>de la mayoría de la población en el mundo debido a que no se tomaron las medidas necesarias en tiempo y forma, otra es que algunas personas no respetaron ni respetan estas medidas o no tenían los recursos para hacerlo. </a:t>
            </a:r>
          </a:p>
        </p:txBody>
      </p:sp>
      <p:pic>
        <p:nvPicPr>
          <p:cNvPr id="4100" name="Picture 4" descr="Gifs y Fondos Paz enla Tormenta ®: IMÁGENES DE PERSONAS CON CUBREBOCAS O  MASCARIL… en 2020 | Clases de dibujo para niños, Bacterias dibujos,  Mensajes positivos para niños"/>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60" b="89936" l="0" r="89936">
                        <a14:foregroundMark x1="71406" y1="83546" x2="30032" y2="86741"/>
                      </a14:backgroundRemoval>
                    </a14:imgEffect>
                  </a14:imgLayer>
                </a14:imgProps>
              </a:ext>
              <a:ext uri="{28A0092B-C50C-407E-A947-70E740481C1C}">
                <a14:useLocalDpi xmlns:a14="http://schemas.microsoft.com/office/drawing/2010/main" val="0"/>
              </a:ext>
            </a:extLst>
          </a:blip>
          <a:srcRect/>
          <a:stretch>
            <a:fillRect/>
          </a:stretch>
        </p:blipFill>
        <p:spPr bwMode="auto">
          <a:xfrm>
            <a:off x="7184571" y="2373673"/>
            <a:ext cx="3910149" cy="39101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2561315" y="4741023"/>
            <a:ext cx="4623256" cy="1477328"/>
          </a:xfrm>
          <a:prstGeom prst="rect">
            <a:avLst/>
          </a:prstGeom>
          <a:noFill/>
        </p:spPr>
        <p:txBody>
          <a:bodyPr wrap="square" rtlCol="0">
            <a:spAutoFit/>
          </a:bodyPr>
          <a:lstStyle/>
          <a:p>
            <a:pPr algn="just"/>
            <a:r>
              <a:rPr lang="es-MX" dirty="0" smtClean="0"/>
              <a:t>La economía igualmente se vio afectada, muchas empresas manufactureras dependen de los insumos intermedios importados de China y otros países afectados por la enfermedad. </a:t>
            </a:r>
            <a:endParaRPr lang="es-MX" dirty="0"/>
          </a:p>
        </p:txBody>
      </p:sp>
      <p:pic>
        <p:nvPicPr>
          <p:cNvPr id="8" name="Picture 2" descr="Coronavirus Emoji Icono - Gráficos vectoriales gratis en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97299" y="273344"/>
            <a:ext cx="540000" cy="54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2" descr="Coronavirus Emoji Icono - Gráficos vectoriales gratis en Pixaba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81559" y="2875263"/>
            <a:ext cx="1592234" cy="15922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633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ángulo isósceles 3"/>
          <p:cNvSpPr/>
          <p:nvPr/>
        </p:nvSpPr>
        <p:spPr>
          <a:xfrm rot="16200000" flipH="1">
            <a:off x="7180079" y="1846079"/>
            <a:ext cx="6858000" cy="3165842"/>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pic>
        <p:nvPicPr>
          <p:cNvPr id="7172" name="Picture 4" descr="Untitled copy1"/>
          <p:cNvPicPr>
            <a:picLocks noChangeAspect="1" noChangeArrowheads="1"/>
          </p:cNvPicPr>
          <p:nvPr/>
        </p:nvPicPr>
        <p:blipFill rotWithShape="1">
          <a:blip r:embed="rId2">
            <a:extLst>
              <a:ext uri="{28A0092B-C50C-407E-A947-70E740481C1C}">
                <a14:useLocalDpi xmlns:a14="http://schemas.microsoft.com/office/drawing/2010/main" val="0"/>
              </a:ext>
            </a:extLst>
          </a:blip>
          <a:srcRect r="4416" b="14148"/>
          <a:stretch/>
        </p:blipFill>
        <p:spPr bwMode="auto">
          <a:xfrm>
            <a:off x="9241686" y="258943"/>
            <a:ext cx="2562543" cy="1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1242641" y="1295270"/>
            <a:ext cx="7498080" cy="923330"/>
          </a:xfrm>
          <a:prstGeom prst="rect">
            <a:avLst/>
          </a:prstGeom>
          <a:noFill/>
        </p:spPr>
        <p:txBody>
          <a:bodyPr wrap="square" rtlCol="0">
            <a:spAutoFit/>
          </a:bodyPr>
          <a:lstStyle/>
          <a:p>
            <a:pPr algn="just"/>
            <a:r>
              <a:rPr lang="es-MX" dirty="0" smtClean="0"/>
              <a:t>La enfermedad </a:t>
            </a:r>
            <a:r>
              <a:rPr lang="es-MX" dirty="0"/>
              <a:t>está un poco más controlada de manera que ya no hay tantos contagios como solía ser, se está trabajando en una vacuna para finalmente vencer a la enfermedad. </a:t>
            </a:r>
          </a:p>
        </p:txBody>
      </p:sp>
      <p:pic>
        <p:nvPicPr>
          <p:cNvPr id="7174" name="Picture 6" descr="Gifs y Fondos Paz enla Tormenta ®: IMÁGENES DE PERSONAS CON CUBREBOCAS O  MASC… en 2020 | Ilustración vectorial, Dibujos animados personajes,  Mensajes positivos para niños"/>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7188" b="90575" l="3355" r="98403"/>
                    </a14:imgEffect>
                  </a14:imgLayer>
                </a14:imgProps>
              </a:ext>
              <a:ext uri="{28A0092B-C50C-407E-A947-70E740481C1C}">
                <a14:useLocalDpi xmlns:a14="http://schemas.microsoft.com/office/drawing/2010/main" val="0"/>
              </a:ext>
            </a:extLst>
          </a:blip>
          <a:srcRect t="18124" b="13524"/>
          <a:stretch/>
        </p:blipFill>
        <p:spPr bwMode="auto">
          <a:xfrm>
            <a:off x="0" y="2919549"/>
            <a:ext cx="5962650" cy="40756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5695405" y="4741997"/>
            <a:ext cx="4232366" cy="2031325"/>
          </a:xfrm>
          <a:prstGeom prst="rect">
            <a:avLst/>
          </a:prstGeom>
          <a:noFill/>
        </p:spPr>
        <p:txBody>
          <a:bodyPr wrap="square" rtlCol="0">
            <a:spAutoFit/>
          </a:bodyPr>
          <a:lstStyle/>
          <a:p>
            <a:pPr algn="just"/>
            <a:r>
              <a:rPr lang="es-MX" dirty="0" smtClean="0"/>
              <a:t>El ecosistema en general prospero debido a que muchas actividades que dañaban a este se frenaron. El apoyo entre la población también es algo positivo que se ha visto reflejado todos los esfuerzos por ayudarse.</a:t>
            </a:r>
          </a:p>
          <a:p>
            <a:pPr algn="just"/>
            <a:endParaRPr lang="es-MX" dirty="0"/>
          </a:p>
        </p:txBody>
      </p:sp>
      <p:pic>
        <p:nvPicPr>
          <p:cNvPr id="9" name="Picture 2" descr="Coronavirus Emoji Icono - Gráficos vectoriales gratis en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40043" y="2728926"/>
            <a:ext cx="1343089" cy="13430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2" descr="Coronavirus Emoji Icono - Gráficos vectoriales gratis en Pixaba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1025" y="429239"/>
            <a:ext cx="540000" cy="54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840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ángulo isósceles 3"/>
          <p:cNvSpPr/>
          <p:nvPr/>
        </p:nvSpPr>
        <p:spPr>
          <a:xfrm rot="5400000">
            <a:off x="-1846080" y="1846080"/>
            <a:ext cx="6858000" cy="3165842"/>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pic>
        <p:nvPicPr>
          <p:cNvPr id="6146" name="Picture 2" descr="Comunicación interna y la técnica de los seis sombrer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686" y="376509"/>
            <a:ext cx="2636155" cy="1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3695528" y="855208"/>
            <a:ext cx="7068266" cy="2031325"/>
          </a:xfrm>
          <a:prstGeom prst="rect">
            <a:avLst/>
          </a:prstGeom>
          <a:noFill/>
        </p:spPr>
        <p:txBody>
          <a:bodyPr wrap="square" rtlCol="0">
            <a:spAutoFit/>
          </a:bodyPr>
          <a:lstStyle/>
          <a:p>
            <a:pPr algn="just"/>
            <a:r>
              <a:rPr lang="es-MX" dirty="0"/>
              <a:t>En esta pandemia la inteligencia y la creatividad superó sus límites, las personas que perdieron sus empleos tuvieron que idear alternativas para sacar a su familia adelante, algunos de ellos comenzaron a crear y vender productos a través de internet. Tuvieron una idea de comercializar sus productos con las medidas de protección </a:t>
            </a:r>
            <a:r>
              <a:rPr lang="es-MX" dirty="0" smtClean="0"/>
              <a:t>adecuadas siendo la redes sociales sus medios de comunicación. </a:t>
            </a:r>
            <a:endParaRPr lang="es-MX" dirty="0"/>
          </a:p>
        </p:txBody>
      </p:sp>
      <p:pic>
        <p:nvPicPr>
          <p:cNvPr id="6154" name="Picture 10" descr="Neon Icons | Gratis png, Formato vectorial,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8660" y="3638006"/>
            <a:ext cx="3948249" cy="26321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2" descr="Coronavirus Emoji Icono - Gráficos vectoriales gratis en Pixaba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728" y="3793201"/>
            <a:ext cx="1630472" cy="16304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2" descr="Coronavirus Emoji Icono - Gráficos vectoriales gratis en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9379" y="5730172"/>
            <a:ext cx="540000" cy="54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075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ángulo isósceles 3"/>
          <p:cNvSpPr/>
          <p:nvPr/>
        </p:nvSpPr>
        <p:spPr>
          <a:xfrm rot="16200000" flipH="1">
            <a:off x="7180079" y="1846079"/>
            <a:ext cx="6858000" cy="3165842"/>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pic>
        <p:nvPicPr>
          <p:cNvPr id="5122" name="Picture 2" descr="La técnica de los seis sombreros para pensar, de Edward de Bo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8947" y="333662"/>
            <a:ext cx="2634145" cy="1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770800" y="1292445"/>
            <a:ext cx="7498080" cy="923330"/>
          </a:xfrm>
          <a:prstGeom prst="rect">
            <a:avLst/>
          </a:prstGeom>
          <a:noFill/>
        </p:spPr>
        <p:txBody>
          <a:bodyPr wrap="square" rtlCol="0">
            <a:spAutoFit/>
          </a:bodyPr>
          <a:lstStyle/>
          <a:p>
            <a:pPr algn="just"/>
            <a:r>
              <a:rPr lang="es-MX" dirty="0"/>
              <a:t>Esta pandemia sirvió para convivir con nuestra familia en casa, y probar los límites de lo que eres capaz de hacer para sobrellevar las dificultades que se te presentan, y así superar las adversidades de lo provocado por la enfermedad. </a:t>
            </a:r>
          </a:p>
        </p:txBody>
      </p:sp>
      <p:pic>
        <p:nvPicPr>
          <p:cNvPr id="5124" name="Picture 4" descr="Premio Nobel explica porque siempre se debería de usar el cubrebocas |  Periódico Viaje"/>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27864" y="1547171"/>
            <a:ext cx="6483611" cy="43224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3286211" y="4834777"/>
            <a:ext cx="6126480" cy="1754326"/>
          </a:xfrm>
          <a:prstGeom prst="rect">
            <a:avLst/>
          </a:prstGeom>
          <a:noFill/>
        </p:spPr>
        <p:txBody>
          <a:bodyPr wrap="square" rtlCol="0">
            <a:spAutoFit/>
          </a:bodyPr>
          <a:lstStyle/>
          <a:p>
            <a:pPr algn="just"/>
            <a:r>
              <a:rPr lang="es-MX" dirty="0"/>
              <a:t>Todos estos cambios nos demostraron que debemos mejorar nuestra actitud entre nosotros y nuestro entorno en general, hemos descubierto que somos la causa de nuestras tragedias y que debemos buscar opciones para seguir mejorando y no volver a lo que estábamos antes.</a:t>
            </a:r>
          </a:p>
          <a:p>
            <a:endParaRPr lang="es-MX" dirty="0"/>
          </a:p>
        </p:txBody>
      </p:sp>
      <p:pic>
        <p:nvPicPr>
          <p:cNvPr id="8" name="Picture 2" descr="Coronavirus Emoji Icono - Gráficos vectoriales gratis en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0800" y="5556069"/>
            <a:ext cx="821730" cy="8217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2" descr="Coronavirus Emoji Icono - Gráficos vectoriales gratis en Pixaba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31994" y="2848176"/>
            <a:ext cx="1272088" cy="12720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836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73384" y="901334"/>
            <a:ext cx="8775925" cy="5316587"/>
          </a:xfrm>
        </p:spPr>
        <p:txBody>
          <a:bodyPr anchor="ctr">
            <a:normAutofit/>
          </a:bodyPr>
          <a:lstStyle/>
          <a:p>
            <a:pPr marL="0" indent="0" algn="just">
              <a:buNone/>
            </a:pPr>
            <a:r>
              <a:rPr lang="es-MX" sz="2400" dirty="0" smtClean="0"/>
              <a:t>•</a:t>
            </a:r>
            <a:r>
              <a:rPr lang="es-MX" sz="1800" dirty="0"/>
              <a:t>De no ser usado el cubre bocas, la persona o cliente no tendrá acceso al lugar.</a:t>
            </a:r>
          </a:p>
          <a:p>
            <a:pPr marL="0" indent="0" algn="just">
              <a:buNone/>
            </a:pPr>
            <a:r>
              <a:rPr lang="es-MX" sz="1800" dirty="0"/>
              <a:t>•Los negocios solamente deberán vender cosas de uso personal, comestibles, entre otros exceptuando todos aquellos que sirvan para crear convivencia física entre las personas, de lo contrario al negocio se le penalizara ya sea clausurado o en el menor de los casos pagar una multa.</a:t>
            </a:r>
          </a:p>
          <a:p>
            <a:pPr marL="0" indent="0" algn="just">
              <a:buNone/>
            </a:pPr>
            <a:r>
              <a:rPr lang="es-MX" sz="1800" dirty="0"/>
              <a:t>•En el caso de las filas o colas, si no se mantiene una distancia moderada, esta se disolverá.</a:t>
            </a:r>
          </a:p>
          <a:p>
            <a:pPr marL="0" indent="0" algn="just">
              <a:buNone/>
            </a:pPr>
            <a:endParaRPr lang="es-MX" sz="2400" dirty="0"/>
          </a:p>
        </p:txBody>
      </p:sp>
      <p:sp>
        <p:nvSpPr>
          <p:cNvPr id="4" name="Triángulo isósceles 3"/>
          <p:cNvSpPr/>
          <p:nvPr/>
        </p:nvSpPr>
        <p:spPr>
          <a:xfrm rot="5400000">
            <a:off x="-1454193" y="-1635173"/>
            <a:ext cx="6178731" cy="3270345"/>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sp>
        <p:nvSpPr>
          <p:cNvPr id="5" name="Triángulo isósceles 4"/>
          <p:cNvSpPr/>
          <p:nvPr/>
        </p:nvSpPr>
        <p:spPr>
          <a:xfrm rot="16200000" flipH="1">
            <a:off x="7467462" y="5222827"/>
            <a:ext cx="6178731" cy="3270345"/>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pic>
        <p:nvPicPr>
          <p:cNvPr id="9218" name="Picture 2" descr="Susana Distancia' ya es una heroína de Disney: la empresa comparte su  información sobre COVID-19"/>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0" b="100000" l="9784" r="89884"/>
                    </a14:imgEffect>
                  </a14:imgLayer>
                </a14:imgProps>
              </a:ext>
              <a:ext uri="{28A0092B-C50C-407E-A947-70E740481C1C}">
                <a14:useLocalDpi xmlns:a14="http://schemas.microsoft.com/office/drawing/2010/main" val="0"/>
              </a:ext>
            </a:extLst>
          </a:blip>
          <a:srcRect l="25493" r="24927"/>
          <a:stretch/>
        </p:blipFill>
        <p:spPr bwMode="auto">
          <a:xfrm>
            <a:off x="0" y="2518683"/>
            <a:ext cx="2847704" cy="3228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2" descr="Coronavirus Emoji Icono - Gráficos vectoriales gratis en Pixaba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7704" y="5302382"/>
            <a:ext cx="2925989" cy="29259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2" descr="Coronavirus Emoji Icono - Gráficos vectoriales gratis en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07177" y="901334"/>
            <a:ext cx="821730" cy="8217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182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138</TotalTime>
  <Words>743</Words>
  <Application>Microsoft Office PowerPoint</Application>
  <PresentationFormat>Panorámica</PresentationFormat>
  <Paragraphs>22</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Agency FB</vt:lpstr>
      <vt:lpstr>AR DARLING</vt:lpstr>
      <vt:lpstr>Arial</vt:lpstr>
      <vt:lpstr>Trebuchet MS</vt:lpstr>
      <vt:lpstr>Wingdings 3</vt:lpstr>
      <vt:lpstr>Faceta</vt:lpstr>
      <vt:lpstr>Problemas ocasionados por la pandemia (Covid 19).</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Problemas ocasionados por la pandemia (Covid 19).</dc:title>
  <dc:creator>MARIA JOSE ROMERO ROSAS</dc:creator>
  <cp:lastModifiedBy>MARIA JOSE ROMERO ROSAS</cp:lastModifiedBy>
  <cp:revision>12</cp:revision>
  <dcterms:created xsi:type="dcterms:W3CDTF">2020-09-29T00:17:21Z</dcterms:created>
  <dcterms:modified xsi:type="dcterms:W3CDTF">2020-09-29T02:35:46Z</dcterms:modified>
</cp:coreProperties>
</file>