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56" r:id="rId5"/>
    <p:sldId id="260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E4242"/>
    <a:srgbClr val="5E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6381" autoAdjust="0"/>
  </p:normalViewPr>
  <p:slideViewPr>
    <p:cSldViewPr snapToGrid="0">
      <p:cViewPr varScale="1">
        <p:scale>
          <a:sx n="86" d="100"/>
          <a:sy n="86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63F-6F37-489E-8ED5-01F511B51326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579-3F8D-48F8-A325-3367A4A28D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39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2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07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15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NOTA: Al validar al cliente, se valida Client Id y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Redirect_Uri</a:t>
            </a: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Single-Page Apps</a:t>
            </a:r>
          </a:p>
          <a:p>
            <a:r>
              <a:rPr lang="es-MX" dirty="0"/>
              <a:t>https://www.oauth.com/oauth2-servers/single-page-apps/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Grant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https://www.oauth.com/oauth2-servers/server-side-apps/authorization-code/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Example</a:t>
            </a: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https://www.oauth.com/oauth2-servers/server-side-apps/example-flow/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Protecting</a:t>
            </a: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 Apps with PKCE</a:t>
            </a:r>
          </a:p>
          <a:p>
            <a:r>
              <a:rPr lang="es-MX" dirty="0"/>
              <a:t>https://www.oauth.com/oauth2-servers/pkce/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Request</a:t>
            </a:r>
          </a:p>
          <a:p>
            <a:r>
              <a:rPr lang="es-MX" dirty="0"/>
              <a:t>https://www.oauth.com/oauth2-servers/pkce/authorization-request/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00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NOTA: Al validar al cliente, se valida Client Id y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Redirect_Uri</a:t>
            </a: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Single-Page Apps</a:t>
            </a:r>
          </a:p>
          <a:p>
            <a:r>
              <a:rPr lang="es-MX" dirty="0"/>
              <a:t>https://www.oauth.com/oauth2-servers/single-page-apps/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Grant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https://www.oauth.com/oauth2-servers/server-side-apps/authorization-code/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Example</a:t>
            </a: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https://www.oauth.com/oauth2-servers/server-side-apps/example-flow/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b="1" i="0" dirty="0">
              <a:solidFill>
                <a:srgbClr val="000000"/>
              </a:solidFill>
              <a:effectLst/>
              <a:latin typeface="museo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 err="1">
                <a:solidFill>
                  <a:srgbClr val="000000"/>
                </a:solidFill>
                <a:effectLst/>
                <a:latin typeface="museo-sans"/>
              </a:rPr>
              <a:t>Protecting</a:t>
            </a: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 Apps with PKCE</a:t>
            </a:r>
          </a:p>
          <a:p>
            <a:r>
              <a:rPr lang="es-MX" dirty="0"/>
              <a:t>https://www.oauth.com/oauth2-servers/pkce/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Request</a:t>
            </a:r>
          </a:p>
          <a:p>
            <a:r>
              <a:rPr lang="es-MX" dirty="0"/>
              <a:t>https://www.oauth.com/oauth2-servers/pkce/authorization-request/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13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Request</a:t>
            </a:r>
          </a:p>
          <a:p>
            <a:r>
              <a:rPr lang="es-MX" dirty="0"/>
              <a:t>https://www.oauth.com/oauth2-servers/access-tokens/authorization-code-request/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Exchange</a:t>
            </a:r>
          </a:p>
          <a:p>
            <a:r>
              <a:rPr lang="es-MX" dirty="0"/>
              <a:t>https://www.oauth.com/oauth2-servers/pkce/authorization-code-exchange/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65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Single-Page Apps</a:t>
            </a:r>
          </a:p>
          <a:p>
            <a:r>
              <a:rPr lang="es-MX" dirty="0"/>
              <a:t>https://www.oauth.com/oauth2-servers/single-page-apps/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21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Request</a:t>
            </a:r>
          </a:p>
          <a:p>
            <a:r>
              <a:rPr lang="es-MX" dirty="0"/>
              <a:t>https://www.oauth.com/oauth2-servers/access-tokens/authorization-code-request/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i="0" dirty="0">
                <a:solidFill>
                  <a:srgbClr val="000000"/>
                </a:solidFill>
                <a:effectLst/>
                <a:latin typeface="museo-sans"/>
              </a:rPr>
              <a:t>Authorization Code Exchange</a:t>
            </a:r>
          </a:p>
          <a:p>
            <a:r>
              <a:rPr lang="es-MX" dirty="0"/>
              <a:t>https://www.oauth.com/oauth2-servers/pkce/authorization-code-exchange/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06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32579-3F8D-48F8-A325-3367A4A28D0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59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FD6-CDEC-6A4A-10DC-16D2D38D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CD28D-0509-E73A-B5CE-56418BF4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F5F8-7A56-FF4D-0972-9D776F49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6609-0CF3-8BBD-DCEC-E1734E9C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7EBC-E71C-7FD6-81D2-FE5A2224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9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893C-054C-D69F-4919-6DCBA79E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75442-65E8-265F-91EF-010D005A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C6AE-DF45-35A9-716F-E323E18D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DCC7-F6CA-8130-588D-1E7F7CCD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39A3-6AC3-A14D-15D3-6816976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95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3BA53-6369-D9AC-1042-699FACE4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8D975-72BE-B07B-5A0B-1C6F1079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105D-A208-373F-89E4-8ECF27BD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42BE-F4C3-784A-A5EB-C3D9230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CCD7-2FF3-7857-E7A7-9DDC0C32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9F8-8BBA-8981-AB6E-13B39EDA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8E5E-37A4-93BD-6C5A-C6014CAF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4C87-5CC8-805D-9674-88885FE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903-DB63-8904-6682-7C02BE80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09A2-A4B9-13E5-2FF4-ED08743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00F-AF1F-16C6-EA33-47853C5A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F63D-0DAC-F816-9B8E-168B1E9E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08D6-202A-BE43-1EEF-B33A84C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8F66-3F29-8F09-3D6A-3B1BF527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3DF7-9626-546B-1EDF-07EBFD92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77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789-15B2-A1C9-A20E-3043BBF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466-35FA-C4CC-F389-6DB4B9C8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CBB2-3CAF-1AD9-1201-AAE56816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AFE57-51BD-BA5E-DF11-CB356429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DE75-9769-702B-FCC4-F39EE835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4950-3B46-999B-479A-117043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8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B32D-B50A-8BC2-A8DB-F5C7826F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0F9A-2E9F-C665-7E01-8B7542DD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D205-258F-EF07-C4A2-A9393FC8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96B37-92DB-D72A-8C86-1534C8F6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00F97-0CDB-B0BD-FC31-9072B869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60F2D-8F6E-A370-44EC-1218BA95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B41F5-271A-9468-59F3-CF5C5BDD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F878F-4168-CC0F-6670-A10FFF9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0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5378-41E1-2709-EE85-6BE6F049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A9D-541F-48E0-0168-92C7F24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4283-048C-66A3-430B-085E6979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F34E7-7C08-AB2B-B076-3EEA5B6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3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7624D-D56B-9743-2ED5-4918D75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5C708-DAD9-84AB-528F-0A5F3D6F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109BB-8EB8-C7C8-9246-99E84BBD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27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D51C-C2AB-3587-B661-560CD090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D9D4-95DF-0044-CF84-6A59A250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B200D-8E31-08AF-9DD9-F4B1D7B5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48BF7-21A3-3CBD-507F-685A1D5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DFA79-02C5-F344-B19D-FE9D78A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F5AC6-8FB8-3D12-832A-F0D83829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3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C9C1-E9E9-F0DD-D3F3-6FD317A2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F3322-A209-34BC-3F53-49051B1C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402B-DAE6-0A2D-19C2-5933E31B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E61B-BF63-9134-1D51-8B27A591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7553A-FB9D-D520-0428-BB2BF32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CC17C-E59B-22A5-D8A4-C53D2A69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574CB-ED02-3A86-4FB9-6D8FD09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7C3D-9F78-C604-DDB6-6C4FB5D2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85CF-3A1E-A85F-CAF3-7EBEE005B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55E4-967F-4120-A964-AF69F282E080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A65F-0CE8-4BB7-CEE1-FCE2227B6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A50C-56BD-8409-98F4-E25D70E26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74F5-BFCE-4BD5-9064-3BDC57F608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82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B08739-DFDE-4CC7-96C9-79F70EB94743}"/>
              </a:ext>
            </a:extLst>
          </p:cNvPr>
          <p:cNvSpPr/>
          <p:nvPr/>
        </p:nvSpPr>
        <p:spPr>
          <a:xfrm>
            <a:off x="1301322" y="2130993"/>
            <a:ext cx="9589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Autenticación Externa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D420DE-66FA-46DE-BC28-4A8864DD13F8}"/>
              </a:ext>
            </a:extLst>
          </p:cNvPr>
          <p:cNvSpPr txBox="1"/>
          <p:nvPr/>
        </p:nvSpPr>
        <p:spPr>
          <a:xfrm>
            <a:off x="2999679" y="4159405"/>
            <a:ext cx="700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. Registrar usuarios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7C42B6-F2A2-4D08-B584-2DADC342E28C}"/>
              </a:ext>
            </a:extLst>
          </p:cNvPr>
          <p:cNvSpPr txBox="1"/>
          <p:nvPr/>
        </p:nvSpPr>
        <p:spPr>
          <a:xfrm>
            <a:off x="2999679" y="4796136"/>
            <a:ext cx="700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. Iniciar sesión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D85269-6A70-4508-A136-B3ACB1E37CA1}"/>
              </a:ext>
            </a:extLst>
          </p:cNvPr>
          <p:cNvSpPr txBox="1"/>
          <p:nvPr/>
        </p:nvSpPr>
        <p:spPr>
          <a:xfrm>
            <a:off x="1561171" y="3267307"/>
            <a:ext cx="24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6211BBC-632C-4045-80A1-97E64EA1A433}"/>
              </a:ext>
            </a:extLst>
          </p:cNvPr>
          <p:cNvSpPr/>
          <p:nvPr/>
        </p:nvSpPr>
        <p:spPr>
          <a:xfrm>
            <a:off x="785810" y="2376320"/>
            <a:ext cx="1253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FF4FD0-8AB5-4F17-A9A5-485BA88FF27E}"/>
              </a:ext>
            </a:extLst>
          </p:cNvPr>
          <p:cNvSpPr/>
          <p:nvPr/>
        </p:nvSpPr>
        <p:spPr>
          <a:xfrm>
            <a:off x="5234937" y="2388581"/>
            <a:ext cx="1261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9A72779-2637-4DF8-9B85-48DFA9C78C7D}"/>
              </a:ext>
            </a:extLst>
          </p:cNvPr>
          <p:cNvSpPr/>
          <p:nvPr/>
        </p:nvSpPr>
        <p:spPr>
          <a:xfrm>
            <a:off x="9865550" y="2376320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IDP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C88A9D1-210E-4B4B-A605-7136885DFA2A}"/>
              </a:ext>
            </a:extLst>
          </p:cNvPr>
          <p:cNvSpPr/>
          <p:nvPr/>
        </p:nvSpPr>
        <p:spPr>
          <a:xfrm>
            <a:off x="2596919" y="2514600"/>
            <a:ext cx="1906858" cy="367992"/>
          </a:xfrm>
          <a:prstGeom prst="rightArrow">
            <a:avLst>
              <a:gd name="adj1" fmla="val 27193"/>
              <a:gd name="adj2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B6EF25B-20D4-41C1-873D-6BBC0222E7B5}"/>
              </a:ext>
            </a:extLst>
          </p:cNvPr>
          <p:cNvSpPr/>
          <p:nvPr/>
        </p:nvSpPr>
        <p:spPr>
          <a:xfrm>
            <a:off x="7227532" y="2514600"/>
            <a:ext cx="1906858" cy="367992"/>
          </a:xfrm>
          <a:prstGeom prst="rightArrow">
            <a:avLst>
              <a:gd name="adj1" fmla="val 27193"/>
              <a:gd name="adj2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49A02B-C101-4325-9F37-8B06BC7678C5}"/>
              </a:ext>
            </a:extLst>
          </p:cNvPr>
          <p:cNvSpPr txBox="1"/>
          <p:nvPr/>
        </p:nvSpPr>
        <p:spPr>
          <a:xfrm>
            <a:off x="458989" y="3429000"/>
            <a:ext cx="163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Aplicación Blazor Web </a:t>
            </a:r>
            <a:r>
              <a:rPr lang="es-MX" b="1" dirty="0" err="1"/>
              <a:t>Assembly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625825-C0F0-4ACE-97A0-4D62C37A2E44}"/>
              </a:ext>
            </a:extLst>
          </p:cNvPr>
          <p:cNvSpPr txBox="1"/>
          <p:nvPr/>
        </p:nvSpPr>
        <p:spPr>
          <a:xfrm>
            <a:off x="4784773" y="3282131"/>
            <a:ext cx="219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Sistema de Autenticación Externa</a:t>
            </a:r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29F5D7-2F85-4BCC-BAB0-BC96BC281258}"/>
              </a:ext>
            </a:extLst>
          </p:cNvPr>
          <p:cNvSpPr txBox="1"/>
          <p:nvPr/>
        </p:nvSpPr>
        <p:spPr>
          <a:xfrm>
            <a:off x="9561241" y="3276786"/>
            <a:ext cx="178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Proveedor de Identidad Externo</a:t>
            </a:r>
            <a:endParaRPr lang="en-US" b="1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AD60C55-AC87-4B43-A7B8-D86BB80FE75A}"/>
              </a:ext>
            </a:extLst>
          </p:cNvPr>
          <p:cNvSpPr/>
          <p:nvPr/>
        </p:nvSpPr>
        <p:spPr>
          <a:xfrm rot="10800000">
            <a:off x="7169920" y="2918830"/>
            <a:ext cx="1906858" cy="367992"/>
          </a:xfrm>
          <a:prstGeom prst="rightArrow">
            <a:avLst>
              <a:gd name="adj1" fmla="val 27193"/>
              <a:gd name="adj2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D3444B4-BAF4-4842-8BA1-CCF9E18488E0}"/>
              </a:ext>
            </a:extLst>
          </p:cNvPr>
          <p:cNvSpPr/>
          <p:nvPr/>
        </p:nvSpPr>
        <p:spPr>
          <a:xfrm rot="10800000">
            <a:off x="2539307" y="2960648"/>
            <a:ext cx="1906858" cy="367992"/>
          </a:xfrm>
          <a:prstGeom prst="rightArrow">
            <a:avLst>
              <a:gd name="adj1" fmla="val 27193"/>
              <a:gd name="adj2" fmla="val 5000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EC523A-CCC7-4F10-B1B7-717F212EF325}"/>
              </a:ext>
            </a:extLst>
          </p:cNvPr>
          <p:cNvSpPr/>
          <p:nvPr/>
        </p:nvSpPr>
        <p:spPr>
          <a:xfrm>
            <a:off x="3269643" y="2610814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5A191F6-8B4D-4D0D-BC27-3E0756681309}"/>
              </a:ext>
            </a:extLst>
          </p:cNvPr>
          <p:cNvSpPr/>
          <p:nvPr/>
        </p:nvSpPr>
        <p:spPr>
          <a:xfrm>
            <a:off x="7997257" y="260872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5993FA-14E5-483C-97B3-C93A54324E36}"/>
              </a:ext>
            </a:extLst>
          </p:cNvPr>
          <p:cNvSpPr txBox="1"/>
          <p:nvPr/>
        </p:nvSpPr>
        <p:spPr>
          <a:xfrm>
            <a:off x="2739372" y="3597690"/>
            <a:ext cx="190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OIDC + OAUTH Authorization Code Flow + PKCE</a:t>
            </a:r>
            <a:endParaRPr lang="en-US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A0C4587-5BB1-436D-82BC-04F7452726AD}"/>
              </a:ext>
            </a:extLst>
          </p:cNvPr>
          <p:cNvSpPr txBox="1"/>
          <p:nvPr/>
        </p:nvSpPr>
        <p:spPr>
          <a:xfrm>
            <a:off x="7347144" y="3570510"/>
            <a:ext cx="194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OIDC + OAUTH Authorization Code Flow + PKCE</a:t>
            </a:r>
            <a:endParaRPr lang="en-US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452B41-326A-4B11-B242-988C3EB0AF21}"/>
              </a:ext>
            </a:extLst>
          </p:cNvPr>
          <p:cNvSpPr txBox="1"/>
          <p:nvPr/>
        </p:nvSpPr>
        <p:spPr>
          <a:xfrm>
            <a:off x="1392492" y="491542"/>
            <a:ext cx="97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50000"/>
                  </a:schemeClr>
                </a:solidFill>
              </a:rPr>
              <a:t>OIDC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7FCE1E7-DED0-4055-A188-3A70BA5F06B2}"/>
              </a:ext>
            </a:extLst>
          </p:cNvPr>
          <p:cNvSpPr txBox="1"/>
          <p:nvPr/>
        </p:nvSpPr>
        <p:spPr>
          <a:xfrm>
            <a:off x="2800308" y="503678"/>
            <a:ext cx="595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50000"/>
                  </a:schemeClr>
                </a:solidFill>
              </a:rPr>
              <a:t>+          OAUTH Authorization Code Flow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E6ACCB-FCAE-4298-80E7-6ED019848D35}"/>
              </a:ext>
            </a:extLst>
          </p:cNvPr>
          <p:cNvSpPr txBox="1"/>
          <p:nvPr/>
        </p:nvSpPr>
        <p:spPr>
          <a:xfrm>
            <a:off x="9185381" y="491541"/>
            <a:ext cx="226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2">
                    <a:lumMod val="50000"/>
                  </a:schemeClr>
                </a:solidFill>
              </a:rPr>
              <a:t>+       PKCE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3" grpId="0" animBg="1"/>
      <p:bldP spid="14" grpId="0" animBg="1"/>
      <p:bldP spid="17" grpId="0"/>
      <p:bldP spid="18" grpId="0"/>
      <p:bldP spid="21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8630B-30FC-4914-A2AD-F213ACD4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2">
                    <a:lumMod val="50000"/>
                  </a:schemeClr>
                </a:solidFill>
              </a:rPr>
              <a:t>Authorization Code Flow + PKCE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09A81-6656-4627-BDCC-9191548C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72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El Cliente es redireccionado al IDP para solicitar un Código de Autorización.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El IDP solicita la autorización del usuario.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El IDP envía al cliente el código de autorización.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El cliente solicita el Id token/Access token proporcionando un código de autorización a través de una petición POST.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El IDP envía el Id token/Access 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er Account Management - Logo User Icon Png (600x600), Png Download">
            <a:extLst>
              <a:ext uri="{FF2B5EF4-FFF2-40B4-BE49-F238E27FC236}">
                <a16:creationId xmlns:a16="http://schemas.microsoft.com/office/drawing/2014/main" id="{A5D411C0-8627-3AD1-32AF-E6CA6A22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1" y="585731"/>
            <a:ext cx="693204" cy="6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238E1ED-62FC-06FC-473E-9C4A7EBE9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7" y="61297"/>
            <a:ext cx="2359465" cy="262403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FE721BA-E0DE-2DA7-2D56-A90CB42C90E3}"/>
              </a:ext>
            </a:extLst>
          </p:cNvPr>
          <p:cNvSpPr txBox="1"/>
          <p:nvPr/>
        </p:nvSpPr>
        <p:spPr>
          <a:xfrm>
            <a:off x="1880733" y="732629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Register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B03DFE-C484-C30F-2BEC-E55B1940936B}"/>
              </a:ext>
            </a:extLst>
          </p:cNvPr>
          <p:cNvGrpSpPr/>
          <p:nvPr/>
        </p:nvGrpSpPr>
        <p:grpSpPr>
          <a:xfrm>
            <a:off x="2111505" y="1136605"/>
            <a:ext cx="709422" cy="307777"/>
            <a:chOff x="1350132" y="1186865"/>
            <a:chExt cx="709422" cy="307777"/>
          </a:xfrm>
        </p:grpSpPr>
        <p:pic>
          <p:nvPicPr>
            <p:cNvPr id="87" name="Picture 86" descr="A picture containing graphics, colorfulness, circle, graphic design&#10;&#10;Description automatically generated">
              <a:extLst>
                <a:ext uri="{FF2B5EF4-FFF2-40B4-BE49-F238E27FC236}">
                  <a16:creationId xmlns:a16="http://schemas.microsoft.com/office/drawing/2014/main" id="{3644037F-37BA-A5F3-9451-07E24244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132" y="1245326"/>
              <a:ext cx="180159" cy="180159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54C8EE-EE29-49DA-A9C2-04F7518C9E95}"/>
                </a:ext>
              </a:extLst>
            </p:cNvPr>
            <p:cNvSpPr txBox="1"/>
            <p:nvPr/>
          </p:nvSpPr>
          <p:spPr>
            <a:xfrm>
              <a:off x="1469328" y="1186865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/>
                <a:t>oogle</a:t>
              </a:r>
              <a:endParaRPr lang="es-MX" sz="1400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42B182B-8908-17E7-EF1C-B26476DB0841}"/>
              </a:ext>
            </a:extLst>
          </p:cNvPr>
          <p:cNvSpPr txBox="1"/>
          <p:nvPr/>
        </p:nvSpPr>
        <p:spPr>
          <a:xfrm>
            <a:off x="2039238" y="1583934"/>
            <a:ext cx="78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Facebook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FD566B-FF9E-CCA9-EFD8-B814EF92527E}"/>
              </a:ext>
            </a:extLst>
          </p:cNvPr>
          <p:cNvSpPr txBox="1"/>
          <p:nvPr/>
        </p:nvSpPr>
        <p:spPr>
          <a:xfrm>
            <a:off x="2012106" y="2047126"/>
            <a:ext cx="7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Microsoft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4F7783-A5FD-991E-333A-45CFC9B8A471}"/>
              </a:ext>
            </a:extLst>
          </p:cNvPr>
          <p:cNvSpPr/>
          <p:nvPr/>
        </p:nvSpPr>
        <p:spPr>
          <a:xfrm>
            <a:off x="1880733" y="1101961"/>
            <a:ext cx="105923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469C2F-41AE-7BEE-3CAF-81F465083152}"/>
              </a:ext>
            </a:extLst>
          </p:cNvPr>
          <p:cNvSpPr/>
          <p:nvPr/>
        </p:nvSpPr>
        <p:spPr>
          <a:xfrm>
            <a:off x="1877340" y="1539952"/>
            <a:ext cx="105923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0BBB431-EB2C-F61C-7317-27586B188093}"/>
              </a:ext>
            </a:extLst>
          </p:cNvPr>
          <p:cNvSpPr/>
          <p:nvPr/>
        </p:nvSpPr>
        <p:spPr>
          <a:xfrm>
            <a:off x="1873947" y="1977943"/>
            <a:ext cx="105923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D21E9C-518E-4EA2-898A-82FBD5C7C819}"/>
              </a:ext>
            </a:extLst>
          </p:cNvPr>
          <p:cNvCxnSpPr>
            <a:cxnSpLocks/>
          </p:cNvCxnSpPr>
          <p:nvPr/>
        </p:nvCxnSpPr>
        <p:spPr>
          <a:xfrm>
            <a:off x="4109013" y="1627163"/>
            <a:ext cx="1621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EFFF48B-FEA4-0E8D-85AE-BFD1866A1948}"/>
              </a:ext>
            </a:extLst>
          </p:cNvPr>
          <p:cNvSpPr txBox="1"/>
          <p:nvPr/>
        </p:nvSpPr>
        <p:spPr>
          <a:xfrm>
            <a:off x="3728519" y="113660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98563D-A264-0A5F-BBE4-9E6184B3C0DB}"/>
              </a:ext>
            </a:extLst>
          </p:cNvPr>
          <p:cNvSpPr txBox="1"/>
          <p:nvPr/>
        </p:nvSpPr>
        <p:spPr>
          <a:xfrm>
            <a:off x="3847714" y="1877848"/>
            <a:ext cx="162179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i="1" dirty="0" err="1"/>
              <a:t>BuildUrl</a:t>
            </a:r>
            <a:r>
              <a:rPr lang="es-MX" sz="1400" i="1" dirty="0"/>
              <a:t>(</a:t>
            </a:r>
            <a:r>
              <a:rPr lang="es-MX" sz="1400" i="1" dirty="0" err="1"/>
              <a:t>IdProvider</a:t>
            </a:r>
            <a:r>
              <a:rPr lang="es-MX" sz="1400" i="1" dirty="0"/>
              <a:t>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7CCE-B11A-400E-3174-3925135F1FF3}"/>
              </a:ext>
            </a:extLst>
          </p:cNvPr>
          <p:cNvGrpSpPr/>
          <p:nvPr/>
        </p:nvGrpSpPr>
        <p:grpSpPr>
          <a:xfrm>
            <a:off x="5730939" y="917295"/>
            <a:ext cx="2579864" cy="1227062"/>
            <a:chOff x="8690340" y="2177143"/>
            <a:chExt cx="2579864" cy="122706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674F955-A3A4-1094-3D0A-F99B827C47F4}"/>
                </a:ext>
              </a:extLst>
            </p:cNvPr>
            <p:cNvSpPr/>
            <p:nvPr/>
          </p:nvSpPr>
          <p:spPr>
            <a:xfrm>
              <a:off x="8690340" y="2177143"/>
              <a:ext cx="2579864" cy="122706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603810D4-2DD8-09DD-6978-93602C6DC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05EB3F-9987-8DAC-BC30-CF0BF2D66DDB}"/>
                </a:ext>
              </a:extLst>
            </p:cNvPr>
            <p:cNvSpPr txBox="1"/>
            <p:nvPr/>
          </p:nvSpPr>
          <p:spPr>
            <a:xfrm>
              <a:off x="9085695" y="2234654"/>
              <a:ext cx="218450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State</a:t>
              </a:r>
              <a:endParaRPr lang="es-MX" sz="1400" b="1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code_challege_method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Code </a:t>
              </a:r>
              <a:r>
                <a:rPr lang="es-MX" sz="1400" dirty="0" err="1"/>
                <a:t>verifier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Code </a:t>
              </a:r>
              <a:r>
                <a:rPr lang="es-MX" sz="1400" dirty="0" err="1"/>
                <a:t>challenge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Nonce</a:t>
              </a:r>
              <a:endParaRPr lang="es-MX" sz="1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B51AC8B-1884-71BC-97A2-CC297AFF294C}"/>
              </a:ext>
            </a:extLst>
          </p:cNvPr>
          <p:cNvGrpSpPr/>
          <p:nvPr/>
        </p:nvGrpSpPr>
        <p:grpSpPr>
          <a:xfrm>
            <a:off x="9111465" y="917295"/>
            <a:ext cx="2899695" cy="1154719"/>
            <a:chOff x="9958770" y="5128639"/>
            <a:chExt cx="2899695" cy="115471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5F5DAEE-FF51-457D-CB7B-15912EE69C16}"/>
                </a:ext>
              </a:extLst>
            </p:cNvPr>
            <p:cNvGrpSpPr/>
            <p:nvPr/>
          </p:nvGrpSpPr>
          <p:grpSpPr>
            <a:xfrm>
              <a:off x="9958770" y="5128639"/>
              <a:ext cx="2899695" cy="1154719"/>
              <a:chOff x="8690340" y="2177143"/>
              <a:chExt cx="2899695" cy="1154719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44AFDA-7770-1907-293C-E71647F9C1F3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2898608" cy="115471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4398CF8-972C-7218-91BD-ED4EE0FA30A3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50434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AppOptions</a:t>
                </a:r>
                <a:endParaRPr lang="es-MX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Authorization_Endpoint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SPA </a:t>
                </a:r>
                <a:r>
                  <a:rPr lang="es-MX" sz="1400" dirty="0" err="1"/>
                  <a:t>Client_Id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SPA </a:t>
                </a:r>
                <a:r>
                  <a:rPr lang="es-MX" sz="1400" dirty="0" err="1"/>
                  <a:t>Redirect_uri</a:t>
                </a:r>
                <a:endParaRPr lang="es-MX" sz="1400" dirty="0"/>
              </a:p>
            </p:txBody>
          </p:sp>
        </p:grpSp>
        <p:pic>
          <p:nvPicPr>
            <p:cNvPr id="106" name="Picture 105" descr="A blue and orange gear with yellow circles around it&#10;&#10;Description automatically generated with low confidence">
              <a:extLst>
                <a:ext uri="{FF2B5EF4-FFF2-40B4-BE49-F238E27FC236}">
                  <a16:creationId xmlns:a16="http://schemas.microsoft.com/office/drawing/2014/main" id="{900F4D56-9540-A966-6263-1BD06DA3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320" y="5186150"/>
              <a:ext cx="494667" cy="494667"/>
            </a:xfrm>
            <a:prstGeom prst="rect">
              <a:avLst/>
            </a:prstGeom>
          </p:spPr>
        </p:pic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BC817B-9217-34B3-0EBC-9B24070A9D54}"/>
              </a:ext>
            </a:extLst>
          </p:cNvPr>
          <p:cNvCxnSpPr>
            <a:cxnSpLocks/>
          </p:cNvCxnSpPr>
          <p:nvPr/>
        </p:nvCxnSpPr>
        <p:spPr>
          <a:xfrm>
            <a:off x="8418526" y="1444382"/>
            <a:ext cx="585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51F7A1-5315-0982-2A86-0294276CE5FA}"/>
              </a:ext>
            </a:extLst>
          </p:cNvPr>
          <p:cNvGrpSpPr/>
          <p:nvPr/>
        </p:nvGrpSpPr>
        <p:grpSpPr>
          <a:xfrm>
            <a:off x="8066203" y="2956655"/>
            <a:ext cx="3943870" cy="2599649"/>
            <a:chOff x="8690339" y="2177142"/>
            <a:chExt cx="3777966" cy="259964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CE4A192-924D-760E-4501-55A5EBD4CBDA}"/>
                </a:ext>
              </a:extLst>
            </p:cNvPr>
            <p:cNvSpPr/>
            <p:nvPr/>
          </p:nvSpPr>
          <p:spPr>
            <a:xfrm>
              <a:off x="8690339" y="2177142"/>
              <a:ext cx="3638816" cy="259964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117" name="Picture 116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5926C6C8-2445-91D5-2A3B-E19EC487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B1E1829-8DAD-CE96-0A2C-A393630E55D4}"/>
                </a:ext>
              </a:extLst>
            </p:cNvPr>
            <p:cNvSpPr txBox="1"/>
            <p:nvPr/>
          </p:nvSpPr>
          <p:spPr>
            <a:xfrm>
              <a:off x="9076985" y="2234654"/>
              <a:ext cx="3391320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 err="1"/>
                <a:t>Url_Web_Api</a:t>
              </a:r>
              <a:endParaRPr lang="es-MX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Api </a:t>
              </a:r>
              <a:r>
                <a:rPr lang="es-MX" sz="1400" dirty="0" err="1"/>
                <a:t>Authorization_endpoint</a:t>
              </a:r>
              <a:r>
                <a:rPr lang="es-MX" sz="1400" dirty="0"/>
                <a:t>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response_type</a:t>
              </a:r>
              <a:r>
                <a:rPr lang="es-MX" sz="1400" dirty="0"/>
                <a:t> = </a:t>
              </a:r>
              <a:r>
                <a:rPr lang="es-MX" sz="1400" dirty="0" err="1"/>
                <a:t>code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client_id</a:t>
              </a:r>
              <a:r>
                <a:rPr lang="es-MX" sz="1400" dirty="0"/>
                <a:t> = &lt;</a:t>
              </a:r>
              <a:r>
                <a:rPr lang="es-MX" sz="1400" b="1" i="1" dirty="0"/>
                <a:t>SPA </a:t>
              </a:r>
              <a:r>
                <a:rPr lang="es-MX" sz="1400" b="1" i="1" dirty="0" err="1"/>
                <a:t>clientId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redirect_uri</a:t>
              </a:r>
              <a:r>
                <a:rPr lang="es-MX" sz="1400" dirty="0"/>
                <a:t> = &lt;</a:t>
              </a:r>
              <a:r>
                <a:rPr lang="es-MX" sz="1400" b="1" i="1" dirty="0"/>
                <a:t>SPA </a:t>
              </a:r>
              <a:r>
                <a:rPr lang="es-MX" sz="1400" b="1" i="1" dirty="0" err="1"/>
                <a:t>Redirect_uri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State</a:t>
              </a:r>
              <a:r>
                <a:rPr lang="es-MX" sz="1400" dirty="0"/>
                <a:t> =&lt;</a:t>
              </a:r>
              <a:r>
                <a:rPr lang="es-MX" sz="1400" dirty="0" err="1"/>
                <a:t>State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Scope</a:t>
              </a:r>
              <a:r>
                <a:rPr lang="es-MX" sz="1400" dirty="0"/>
                <a:t> = register_&lt;</a:t>
              </a:r>
              <a:r>
                <a:rPr lang="es-MX" sz="1400" dirty="0" err="1"/>
                <a:t>IdProvider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Code_challenge</a:t>
              </a:r>
              <a:r>
                <a:rPr lang="es-MX" sz="1400" dirty="0"/>
                <a:t> = &lt;</a:t>
              </a:r>
              <a:r>
                <a:rPr lang="es-MX" sz="1400" dirty="0" err="1"/>
                <a:t>code</a:t>
              </a:r>
              <a:r>
                <a:rPr lang="es-MX" sz="1400" dirty="0"/>
                <a:t> </a:t>
              </a:r>
              <a:r>
                <a:rPr lang="es-MX" sz="1400" dirty="0" err="1"/>
                <a:t>challenge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Code_Challenge_Method</a:t>
              </a:r>
              <a:r>
                <a:rPr lang="es-MX" sz="1400" dirty="0"/>
                <a:t> = </a:t>
              </a:r>
            </a:p>
            <a:p>
              <a:pPr lvl="1"/>
              <a:r>
                <a:rPr lang="es-MX" sz="1400" dirty="0"/>
                <a:t>&lt;</a:t>
              </a:r>
              <a:r>
                <a:rPr lang="es-MX" sz="1400" dirty="0" err="1"/>
                <a:t>Code_Chellenge_Method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nonce</a:t>
              </a:r>
              <a:endParaRPr lang="es-MX" sz="1400" dirty="0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A9E4F5-1869-57A5-F4C1-D8BA5DBA91A1}"/>
              </a:ext>
            </a:extLst>
          </p:cNvPr>
          <p:cNvCxnSpPr>
            <a:cxnSpLocks/>
          </p:cNvCxnSpPr>
          <p:nvPr/>
        </p:nvCxnSpPr>
        <p:spPr>
          <a:xfrm>
            <a:off x="10647617" y="2194605"/>
            <a:ext cx="0" cy="675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7287394-591B-7FE7-0AB2-165B58ED1632}"/>
              </a:ext>
            </a:extLst>
          </p:cNvPr>
          <p:cNvGrpSpPr/>
          <p:nvPr/>
        </p:nvGrpSpPr>
        <p:grpSpPr>
          <a:xfrm>
            <a:off x="5472483" y="3903465"/>
            <a:ext cx="2056397" cy="1169551"/>
            <a:chOff x="4511039" y="4268208"/>
            <a:chExt cx="2056397" cy="1169551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EEB17C7-0DA3-538D-B492-B6F6C281EE1B}"/>
                </a:ext>
              </a:extLst>
            </p:cNvPr>
            <p:cNvGrpSpPr/>
            <p:nvPr/>
          </p:nvGrpSpPr>
          <p:grpSpPr>
            <a:xfrm>
              <a:off x="4511039" y="4268208"/>
              <a:ext cx="2056397" cy="1169551"/>
              <a:chOff x="8690339" y="2177141"/>
              <a:chExt cx="2056397" cy="1169551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B32FC0-AE8F-1A4D-F407-5B6E46B59AE2}"/>
                  </a:ext>
                </a:extLst>
              </p:cNvPr>
              <p:cNvSpPr/>
              <p:nvPr/>
            </p:nvSpPr>
            <p:spPr>
              <a:xfrm>
                <a:off x="8690339" y="2177141"/>
                <a:ext cx="2056397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445A46A-5D26-0B60-DD05-FDF7C47F0230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41083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State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Code </a:t>
                </a:r>
                <a:r>
                  <a:rPr lang="es-MX" sz="1400" dirty="0" err="1"/>
                  <a:t>verifier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Nonce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scope</a:t>
                </a:r>
                <a:endParaRPr lang="es-MX" sz="1400" dirty="0"/>
              </a:p>
            </p:txBody>
          </p:sp>
        </p:grpSp>
        <p:pic>
          <p:nvPicPr>
            <p:cNvPr id="123" name="Picture 122" descr="A picture containing screenshot, rectangle, electric blue, symbol&#10;&#10;Description automatically generated">
              <a:extLst>
                <a:ext uri="{FF2B5EF4-FFF2-40B4-BE49-F238E27FC236}">
                  <a16:creationId xmlns:a16="http://schemas.microsoft.com/office/drawing/2014/main" id="{81F7CF4E-06AB-210F-AB17-4540381D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401" y="4331048"/>
              <a:ext cx="356587" cy="356587"/>
            </a:xfrm>
            <a:prstGeom prst="rect">
              <a:avLst/>
            </a:prstGeom>
          </p:spPr>
        </p:pic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04FD0E5D-B658-858B-C962-E2E2EC1DA161}"/>
              </a:ext>
            </a:extLst>
          </p:cNvPr>
          <p:cNvSpPr/>
          <p:nvPr/>
        </p:nvSpPr>
        <p:spPr>
          <a:xfrm>
            <a:off x="3654563" y="1451859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1F04141D-65B0-1CE5-5107-9D851BB27CD0}"/>
              </a:ext>
            </a:extLst>
          </p:cNvPr>
          <p:cNvCxnSpPr>
            <a:cxnSpLocks/>
          </p:cNvCxnSpPr>
          <p:nvPr/>
        </p:nvCxnSpPr>
        <p:spPr>
          <a:xfrm flipH="1">
            <a:off x="7604567" y="4331594"/>
            <a:ext cx="4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1A225896-2A98-DCEF-CCFE-7BFD248B6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1" y="3655038"/>
            <a:ext cx="1454026" cy="1454026"/>
          </a:xfrm>
          <a:prstGeom prst="rect">
            <a:avLst/>
          </a:prstGeom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D7FF5D4-BACB-5419-2095-8A496A9211B3}"/>
              </a:ext>
            </a:extLst>
          </p:cNvPr>
          <p:cNvCxnSpPr>
            <a:cxnSpLocks/>
            <a:endCxn id="1030" idx="6"/>
          </p:cNvCxnSpPr>
          <p:nvPr/>
        </p:nvCxnSpPr>
        <p:spPr>
          <a:xfrm flipH="1" flipV="1">
            <a:off x="1959440" y="4412968"/>
            <a:ext cx="2992207" cy="21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DD726801-B026-839D-CB47-BCD13B53C174}"/>
              </a:ext>
            </a:extLst>
          </p:cNvPr>
          <p:cNvSpPr/>
          <p:nvPr/>
        </p:nvSpPr>
        <p:spPr>
          <a:xfrm>
            <a:off x="1625520" y="4246008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2738CA1-9925-C08A-B427-B45B4A876800}"/>
              </a:ext>
            </a:extLst>
          </p:cNvPr>
          <p:cNvSpPr/>
          <p:nvPr/>
        </p:nvSpPr>
        <p:spPr>
          <a:xfrm>
            <a:off x="5050484" y="4245273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674C63F-CDE1-6C0B-CF8B-3D85146F3D6D}"/>
              </a:ext>
            </a:extLst>
          </p:cNvPr>
          <p:cNvSpPr txBox="1"/>
          <p:nvPr/>
        </p:nvSpPr>
        <p:spPr>
          <a:xfrm>
            <a:off x="3913207" y="3960978"/>
            <a:ext cx="10491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i="1" dirty="0" err="1"/>
              <a:t>Navigate</a:t>
            </a:r>
            <a:r>
              <a:rPr lang="es-MX" sz="1400" i="1" dirty="0"/>
              <a:t> To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B14776E-B856-0CFC-E1A5-BC846F5A76F7}"/>
              </a:ext>
            </a:extLst>
          </p:cNvPr>
          <p:cNvSpPr txBox="1"/>
          <p:nvPr/>
        </p:nvSpPr>
        <p:spPr>
          <a:xfrm>
            <a:off x="2561701" y="4540641"/>
            <a:ext cx="24270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 err="1"/>
              <a:t>QueryString</a:t>
            </a:r>
            <a:r>
              <a:rPr lang="es-MX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response_type</a:t>
            </a:r>
            <a:r>
              <a:rPr lang="es-MX" sz="1400" dirty="0"/>
              <a:t>: </a:t>
            </a:r>
            <a:r>
              <a:rPr lang="es-MX" sz="1400" dirty="0" err="1"/>
              <a:t>code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client_Id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scope</a:t>
            </a:r>
            <a:r>
              <a:rPr lang="es-MX" sz="1400" dirty="0"/>
              <a:t>: register_&lt;Provider&gt;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State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Redirect_uri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Code_Challenge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Code_Challenge_Method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Nonce</a:t>
            </a:r>
            <a:endParaRPr lang="es-MX" sz="1400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FF3CAD5-A07A-7BB4-0824-E6F394B91710}"/>
              </a:ext>
            </a:extLst>
          </p:cNvPr>
          <p:cNvSpPr txBox="1"/>
          <p:nvPr/>
        </p:nvSpPr>
        <p:spPr>
          <a:xfrm>
            <a:off x="1207103" y="3697280"/>
            <a:ext cx="2055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Web API </a:t>
            </a:r>
          </a:p>
          <a:p>
            <a:pPr algn="ctr"/>
            <a:r>
              <a:rPr lang="es-MX" sz="1200" b="1" dirty="0" err="1"/>
              <a:t>Authorization_Endpoint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5177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9" grpId="0"/>
      <p:bldP spid="90" grpId="0"/>
      <p:bldP spid="91" grpId="0" animBg="1"/>
      <p:bldP spid="92" grpId="0" animBg="1"/>
      <p:bldP spid="93" grpId="0" animBg="1"/>
      <p:bldP spid="95" grpId="0"/>
      <p:bldP spid="98" grpId="0" animBg="1"/>
      <p:bldP spid="127" grpId="0" animBg="1"/>
      <p:bldP spid="1030" grpId="0" animBg="1"/>
      <p:bldP spid="1031" grpId="0" animBg="1"/>
      <p:bldP spid="1034" grpId="0" animBg="1"/>
      <p:bldP spid="1035" grpId="0" animBg="1"/>
      <p:bldP spid="10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F50DE6C-7EFB-EA4D-AD01-F05D25B49662}"/>
              </a:ext>
            </a:extLst>
          </p:cNvPr>
          <p:cNvGrpSpPr/>
          <p:nvPr/>
        </p:nvGrpSpPr>
        <p:grpSpPr>
          <a:xfrm>
            <a:off x="2425732" y="3865856"/>
            <a:ext cx="2846155" cy="2786340"/>
            <a:chOff x="4511039" y="4268208"/>
            <a:chExt cx="2846155" cy="27863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6E5FA-1594-27A9-68BA-2F91A3227DD2}"/>
                </a:ext>
              </a:extLst>
            </p:cNvPr>
            <p:cNvGrpSpPr/>
            <p:nvPr/>
          </p:nvGrpSpPr>
          <p:grpSpPr>
            <a:xfrm>
              <a:off x="4511039" y="4268208"/>
              <a:ext cx="2846155" cy="2786340"/>
              <a:chOff x="8690339" y="2177141"/>
              <a:chExt cx="2846155" cy="278634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42BB1A-7440-E75D-DE67-81B6E182D43A}"/>
                  </a:ext>
                </a:extLst>
              </p:cNvPr>
              <p:cNvSpPr/>
              <p:nvPr/>
            </p:nvSpPr>
            <p:spPr>
              <a:xfrm>
                <a:off x="8690339" y="2177141"/>
                <a:ext cx="2798971" cy="278634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184C2A-1028-A678-6B9C-0BDD032ACE4B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450799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IdState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Code </a:t>
                </a:r>
                <a:r>
                  <a:rPr lang="es-MX" sz="1400" dirty="0" err="1"/>
                  <a:t>verifier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Nonce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IdProvider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ClientData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 err="1"/>
                  <a:t>Client_Id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 err="1"/>
                  <a:t>Redirect_Uri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 err="1"/>
                  <a:t>Scope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 err="1"/>
                  <a:t>State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/>
                  <a:t>Code </a:t>
                </a:r>
                <a:r>
                  <a:rPr lang="es-MX" sz="1400" dirty="0" err="1"/>
                  <a:t>challenge</a:t>
                </a:r>
                <a:endParaRPr lang="es-MX" sz="1400" dirty="0"/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/>
                  <a:t>Code </a:t>
                </a:r>
                <a:r>
                  <a:rPr lang="es-MX" sz="1400" dirty="0" err="1"/>
                  <a:t>challenge</a:t>
                </a:r>
                <a:r>
                  <a:rPr lang="es-MX" sz="1400" dirty="0"/>
                  <a:t> method</a:t>
                </a:r>
              </a:p>
              <a:p>
                <a:pPr marL="531813" lvl="1" indent="-285750">
                  <a:buFont typeface="Arial" panose="020B0604020202020204" pitchFamily="34" charset="0"/>
                  <a:buChar char="•"/>
                  <a:tabLst>
                    <a:tab pos="531813" algn="l"/>
                  </a:tabLst>
                </a:pPr>
                <a:r>
                  <a:rPr lang="es-MX" sz="1400" dirty="0" err="1"/>
                  <a:t>Nonce</a:t>
                </a:r>
                <a:endParaRPr lang="es-MX" sz="1400" dirty="0"/>
              </a:p>
            </p:txBody>
          </p:sp>
        </p:grpSp>
        <p:pic>
          <p:nvPicPr>
            <p:cNvPr id="47" name="Picture 46" descr="A picture containing screenshot, rectangle, electric blue, symbol&#10;&#10;Description automatically generated">
              <a:extLst>
                <a:ext uri="{FF2B5EF4-FFF2-40B4-BE49-F238E27FC236}">
                  <a16:creationId xmlns:a16="http://schemas.microsoft.com/office/drawing/2014/main" id="{4A4E6881-DDBD-BCD2-70FD-99ACDB81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401" y="4331048"/>
              <a:ext cx="356587" cy="356587"/>
            </a:xfrm>
            <a:prstGeom prst="rect">
              <a:avLst/>
            </a:prstGeom>
          </p:spPr>
        </p:pic>
      </p:grp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CC5461B-A721-7421-4197-E9EE01744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4" y="115684"/>
            <a:ext cx="1791789" cy="1626326"/>
          </a:xfrm>
          <a:prstGeom prst="rect">
            <a:avLst/>
          </a:prstGeom>
        </p:spPr>
      </p:pic>
      <p:pic>
        <p:nvPicPr>
          <p:cNvPr id="12" name="Picture 11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B09444D9-6651-62FB-6AC3-B0D440CAF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776" y="135505"/>
            <a:ext cx="1454026" cy="145402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38110-91D1-7DCB-E909-89E5D05FEDF8}"/>
              </a:ext>
            </a:extLst>
          </p:cNvPr>
          <p:cNvCxnSpPr>
            <a:cxnSpLocks/>
          </p:cNvCxnSpPr>
          <p:nvPr/>
        </p:nvCxnSpPr>
        <p:spPr>
          <a:xfrm>
            <a:off x="3340146" y="853560"/>
            <a:ext cx="6364041" cy="29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22FB7-4A3D-FF67-0316-91CBB75A5FA1}"/>
              </a:ext>
            </a:extLst>
          </p:cNvPr>
          <p:cNvSpPr txBox="1"/>
          <p:nvPr/>
        </p:nvSpPr>
        <p:spPr>
          <a:xfrm>
            <a:off x="3529566" y="985661"/>
            <a:ext cx="24270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 err="1"/>
              <a:t>QueryString</a:t>
            </a:r>
            <a:r>
              <a:rPr lang="es-MX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response_type</a:t>
            </a:r>
            <a:r>
              <a:rPr lang="es-MX" sz="1400" dirty="0"/>
              <a:t>: </a:t>
            </a:r>
            <a:r>
              <a:rPr lang="es-MX" sz="1400" dirty="0" err="1"/>
              <a:t>code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client_Id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scope</a:t>
            </a:r>
            <a:r>
              <a:rPr lang="es-MX" sz="1400" dirty="0"/>
              <a:t>: register_&lt;Provider&gt;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State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Redirect_uri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Code_Challenge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Code_Challenge_Method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Nonce</a:t>
            </a:r>
            <a:endParaRPr lang="es-MX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CCB8EC-E50D-7DFA-D96D-02F2CA09CBEC}"/>
              </a:ext>
            </a:extLst>
          </p:cNvPr>
          <p:cNvSpPr/>
          <p:nvPr/>
        </p:nvSpPr>
        <p:spPr>
          <a:xfrm>
            <a:off x="2530273" y="5089006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C4D81-D922-1F80-A863-3581243B8CD8}"/>
              </a:ext>
            </a:extLst>
          </p:cNvPr>
          <p:cNvSpPr txBox="1"/>
          <p:nvPr/>
        </p:nvSpPr>
        <p:spPr>
          <a:xfrm>
            <a:off x="223927" y="5507105"/>
            <a:ext cx="205639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dirty="0"/>
              <a:t>HTTP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Location: </a:t>
            </a:r>
          </a:p>
          <a:p>
            <a:pPr marL="266700"/>
            <a:r>
              <a:rPr lang="es-MX" sz="1400" i="1" dirty="0" err="1"/>
              <a:t>Url_External_Provider</a:t>
            </a:r>
            <a:endParaRPr lang="es-MX" sz="1400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C525F-676A-D427-0DEA-732F3BB6A289}"/>
              </a:ext>
            </a:extLst>
          </p:cNvPr>
          <p:cNvGrpSpPr/>
          <p:nvPr/>
        </p:nvGrpSpPr>
        <p:grpSpPr>
          <a:xfrm>
            <a:off x="9477356" y="2528348"/>
            <a:ext cx="2579864" cy="1227062"/>
            <a:chOff x="8690340" y="2177143"/>
            <a:chExt cx="2579864" cy="12270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E57515-CE28-B61B-3B2E-B8984547BEAB}"/>
                </a:ext>
              </a:extLst>
            </p:cNvPr>
            <p:cNvSpPr/>
            <p:nvPr/>
          </p:nvSpPr>
          <p:spPr>
            <a:xfrm>
              <a:off x="8690340" y="2177143"/>
              <a:ext cx="2579864" cy="122706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0C4E5127-46E7-3DF4-6B40-C5F939619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ED162B-5A84-F6C9-7694-6E151C924B13}"/>
                </a:ext>
              </a:extLst>
            </p:cNvPr>
            <p:cNvSpPr txBox="1"/>
            <p:nvPr/>
          </p:nvSpPr>
          <p:spPr>
            <a:xfrm>
              <a:off x="9085695" y="2234654"/>
              <a:ext cx="218450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IdState</a:t>
              </a:r>
              <a:endParaRPr lang="es-MX" sz="1400" b="1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code_challege_method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Code </a:t>
              </a:r>
              <a:r>
                <a:rPr lang="es-MX" sz="1400" dirty="0" err="1"/>
                <a:t>verifier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Code </a:t>
              </a:r>
              <a:r>
                <a:rPr lang="es-MX" sz="1400" dirty="0" err="1"/>
                <a:t>challenge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Nonce</a:t>
              </a:r>
              <a:endParaRPr lang="es-MX" sz="1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2DCD1A-FD8A-6564-692B-61C1DD97BC93}"/>
              </a:ext>
            </a:extLst>
          </p:cNvPr>
          <p:cNvGrpSpPr/>
          <p:nvPr/>
        </p:nvGrpSpPr>
        <p:grpSpPr>
          <a:xfrm>
            <a:off x="5458632" y="4052547"/>
            <a:ext cx="3738594" cy="2599649"/>
            <a:chOff x="8690339" y="2177142"/>
            <a:chExt cx="3738594" cy="25996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6C2A2D-4104-6F4C-FB47-275D325E1330}"/>
                </a:ext>
              </a:extLst>
            </p:cNvPr>
            <p:cNvSpPr/>
            <p:nvPr/>
          </p:nvSpPr>
          <p:spPr>
            <a:xfrm>
              <a:off x="8690339" y="2177142"/>
              <a:ext cx="3638816" cy="259964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63E75701-9722-83A1-30FB-07EB1452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E94F70-8137-DEF9-995C-A855E479376E}"/>
                </a:ext>
              </a:extLst>
            </p:cNvPr>
            <p:cNvSpPr txBox="1"/>
            <p:nvPr/>
          </p:nvSpPr>
          <p:spPr>
            <a:xfrm>
              <a:off x="9076985" y="2234654"/>
              <a:ext cx="335194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 err="1"/>
                <a:t>Url_External_Provider</a:t>
              </a:r>
              <a:endParaRPr lang="es-MX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/>
                <a:t>Provider </a:t>
              </a:r>
              <a:r>
                <a:rPr lang="es-MX" sz="1400" dirty="0" err="1"/>
                <a:t>Authorization_Endpoint</a:t>
              </a:r>
              <a:r>
                <a:rPr lang="es-MX" sz="1400" dirty="0"/>
                <a:t>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response_type</a:t>
              </a:r>
              <a:r>
                <a:rPr lang="es-MX" sz="1400" dirty="0"/>
                <a:t> = </a:t>
              </a:r>
              <a:r>
                <a:rPr lang="es-MX" sz="1400" dirty="0" err="1"/>
                <a:t>code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client_id</a:t>
              </a:r>
              <a:r>
                <a:rPr lang="es-MX" sz="1400" dirty="0"/>
                <a:t> = &lt;</a:t>
              </a:r>
              <a:r>
                <a:rPr lang="es-MX" sz="1400" b="1" i="1" dirty="0"/>
                <a:t>Api </a:t>
              </a:r>
              <a:r>
                <a:rPr lang="es-MX" sz="1400" b="1" i="1" dirty="0" err="1"/>
                <a:t>clientId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redirect_uri</a:t>
              </a:r>
              <a:r>
                <a:rPr lang="es-MX" sz="1400" dirty="0"/>
                <a:t> = &lt;</a:t>
              </a:r>
              <a:r>
                <a:rPr lang="es-MX" sz="1400" b="1" i="1" dirty="0"/>
                <a:t>Api </a:t>
              </a:r>
              <a:r>
                <a:rPr lang="es-MX" sz="1400" b="1" i="1" dirty="0" err="1"/>
                <a:t>Callback_Endpoint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State</a:t>
              </a:r>
              <a:r>
                <a:rPr lang="es-MX" sz="1400" dirty="0"/>
                <a:t> =&lt;</a:t>
              </a:r>
              <a:r>
                <a:rPr lang="es-MX" sz="1400" dirty="0" err="1"/>
                <a:t>IdState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Scope</a:t>
              </a:r>
              <a:r>
                <a:rPr lang="es-MX" sz="1400" dirty="0"/>
                <a:t> = </a:t>
              </a:r>
              <a:r>
                <a:rPr lang="es-MX" sz="1400" dirty="0" err="1"/>
                <a:t>openid</a:t>
              </a:r>
              <a:r>
                <a:rPr lang="es-MX" sz="1400" dirty="0"/>
                <a:t> </a:t>
              </a:r>
              <a:r>
                <a:rPr lang="es-MX" sz="1400" dirty="0" err="1"/>
                <a:t>profile</a:t>
              </a:r>
              <a:r>
                <a:rPr lang="es-MX" sz="1400" dirty="0"/>
                <a:t> 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Code_challenge</a:t>
              </a:r>
              <a:r>
                <a:rPr lang="es-MX" sz="1400" dirty="0"/>
                <a:t> = &lt;</a:t>
              </a:r>
              <a:r>
                <a:rPr lang="es-MX" sz="1400" dirty="0" err="1"/>
                <a:t>code</a:t>
              </a:r>
              <a:r>
                <a:rPr lang="es-MX" sz="1400" dirty="0"/>
                <a:t> </a:t>
              </a:r>
              <a:r>
                <a:rPr lang="es-MX" sz="1400" dirty="0" err="1"/>
                <a:t>challenge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Code_Challenge_Method</a:t>
              </a:r>
              <a:r>
                <a:rPr lang="es-MX" sz="1400" dirty="0"/>
                <a:t> = </a:t>
              </a:r>
            </a:p>
            <a:p>
              <a:pPr lvl="1"/>
              <a:r>
                <a:rPr lang="es-MX" sz="1400" dirty="0"/>
                <a:t>&lt;</a:t>
              </a:r>
              <a:r>
                <a:rPr lang="es-MX" sz="1400" dirty="0" err="1"/>
                <a:t>Code_Chellenge_Method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nonce</a:t>
              </a:r>
              <a:endParaRPr lang="es-MX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B145D4E-423F-8548-94F4-459E5EBE7F8D}"/>
              </a:ext>
            </a:extLst>
          </p:cNvPr>
          <p:cNvSpPr txBox="1"/>
          <p:nvPr/>
        </p:nvSpPr>
        <p:spPr>
          <a:xfrm>
            <a:off x="8339040" y="206931"/>
            <a:ext cx="2055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Web API </a:t>
            </a:r>
          </a:p>
          <a:p>
            <a:pPr algn="ctr"/>
            <a:r>
              <a:rPr lang="es-MX" sz="1200" b="1" dirty="0" err="1"/>
              <a:t>Authorize_Endpoint</a:t>
            </a:r>
            <a:endParaRPr lang="es-MX" sz="12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21ADE8-E9F4-FF99-8FEF-045DA7101170}"/>
              </a:ext>
            </a:extLst>
          </p:cNvPr>
          <p:cNvSpPr/>
          <p:nvPr/>
        </p:nvSpPr>
        <p:spPr>
          <a:xfrm>
            <a:off x="9704187" y="693052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3742D7-888B-08EB-0B46-580DF20E7983}"/>
              </a:ext>
            </a:extLst>
          </p:cNvPr>
          <p:cNvCxnSpPr>
            <a:cxnSpLocks/>
          </p:cNvCxnSpPr>
          <p:nvPr/>
        </p:nvCxnSpPr>
        <p:spPr>
          <a:xfrm>
            <a:off x="10774430" y="3757252"/>
            <a:ext cx="0" cy="251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1FE3F4-E13F-2D10-9296-0C01EAE733C1}"/>
              </a:ext>
            </a:extLst>
          </p:cNvPr>
          <p:cNvCxnSpPr>
            <a:cxnSpLocks/>
          </p:cNvCxnSpPr>
          <p:nvPr/>
        </p:nvCxnSpPr>
        <p:spPr>
          <a:xfrm flipH="1">
            <a:off x="5043390" y="5699904"/>
            <a:ext cx="6420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6E86B1F-F2AA-7FB9-FD0C-E34EA05E37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79675" y="4275886"/>
            <a:ext cx="1434374" cy="547250"/>
          </a:xfrm>
          <a:prstGeom prst="bentConnector3">
            <a:avLst>
              <a:gd name="adj1" fmla="val 15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09D64A1-1695-B618-F550-B7FCD2C85518}"/>
              </a:ext>
            </a:extLst>
          </p:cNvPr>
          <p:cNvGrpSpPr/>
          <p:nvPr/>
        </p:nvGrpSpPr>
        <p:grpSpPr>
          <a:xfrm>
            <a:off x="9390024" y="1774495"/>
            <a:ext cx="2579864" cy="457843"/>
            <a:chOff x="7738374" y="1774496"/>
            <a:chExt cx="2579864" cy="4578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3750781-C429-C5C3-4903-E7633DD3D1CA}"/>
                </a:ext>
              </a:extLst>
            </p:cNvPr>
            <p:cNvGrpSpPr/>
            <p:nvPr/>
          </p:nvGrpSpPr>
          <p:grpSpPr>
            <a:xfrm>
              <a:off x="7738374" y="1774496"/>
              <a:ext cx="2579864" cy="457843"/>
              <a:chOff x="8690340" y="2177143"/>
              <a:chExt cx="2579864" cy="45784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B4A33E6-4683-AD0E-AA50-77EAA3D5A7DE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2579864" cy="4578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AFE4832-9C8F-12DC-F274-937B70821A6C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217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Validate</a:t>
                </a:r>
                <a:r>
                  <a:rPr lang="es-MX" sz="1400" dirty="0"/>
                  <a:t> </a:t>
                </a:r>
                <a:r>
                  <a:rPr lang="es-MX" sz="1400" dirty="0" err="1"/>
                  <a:t>client</a:t>
                </a:r>
                <a:endParaRPr lang="es-MX" sz="1400" dirty="0"/>
              </a:p>
            </p:txBody>
          </p:sp>
        </p:grpSp>
        <p:pic>
          <p:nvPicPr>
            <p:cNvPr id="77" name="Picture 76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7E177E96-6653-A7D1-EE3E-ABB84591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40DE25-6FAD-7A24-010F-0E2EEA6A7CAE}"/>
              </a:ext>
            </a:extLst>
          </p:cNvPr>
          <p:cNvCxnSpPr>
            <a:cxnSpLocks/>
          </p:cNvCxnSpPr>
          <p:nvPr/>
        </p:nvCxnSpPr>
        <p:spPr>
          <a:xfrm>
            <a:off x="10767288" y="2269308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ser Account Management - Logo User Icon Png (600x600), Png Download">
            <a:extLst>
              <a:ext uri="{FF2B5EF4-FFF2-40B4-BE49-F238E27FC236}">
                <a16:creationId xmlns:a16="http://schemas.microsoft.com/office/drawing/2014/main" id="{A5D411C0-8627-3AD1-32AF-E6CA6A22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1" y="585731"/>
            <a:ext cx="693204" cy="6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C4131F-F5EF-815B-024A-B0D02C44ED43}"/>
              </a:ext>
            </a:extLst>
          </p:cNvPr>
          <p:cNvGrpSpPr/>
          <p:nvPr/>
        </p:nvGrpSpPr>
        <p:grpSpPr>
          <a:xfrm>
            <a:off x="1104704" y="1773173"/>
            <a:ext cx="1791789" cy="2084724"/>
            <a:chOff x="872221" y="252561"/>
            <a:chExt cx="2055223" cy="2179153"/>
          </a:xfrm>
        </p:grpSpPr>
        <p:pic>
          <p:nvPicPr>
            <p:cNvPr id="11" name="Picture 1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5AEDBBA0-1E1F-82FE-18D2-AF52CAD3D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21" y="252561"/>
              <a:ext cx="2055223" cy="217915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673CF2-AD55-EFC2-1286-6F77A8C97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132" t="6953" r="9910" b="21377"/>
            <a:stretch/>
          </p:blipFill>
          <p:spPr>
            <a:xfrm>
              <a:off x="982891" y="843500"/>
              <a:ext cx="1828425" cy="1362175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B29390-41FC-CFD5-6CDD-ECBB65E53C56}"/>
              </a:ext>
            </a:extLst>
          </p:cNvPr>
          <p:cNvCxnSpPr>
            <a:cxnSpLocks/>
          </p:cNvCxnSpPr>
          <p:nvPr/>
        </p:nvCxnSpPr>
        <p:spPr>
          <a:xfrm>
            <a:off x="10751789" y="1572966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12E8CB-643C-60CB-4E80-871D66CD1B15}"/>
              </a:ext>
            </a:extLst>
          </p:cNvPr>
          <p:cNvGrpSpPr/>
          <p:nvPr/>
        </p:nvGrpSpPr>
        <p:grpSpPr>
          <a:xfrm>
            <a:off x="9477356" y="5086373"/>
            <a:ext cx="2619169" cy="1227062"/>
            <a:chOff x="9958770" y="5128639"/>
            <a:chExt cx="2619169" cy="122706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646216-B9A5-5856-B902-24F7678100BC}"/>
                </a:ext>
              </a:extLst>
            </p:cNvPr>
            <p:cNvGrpSpPr/>
            <p:nvPr/>
          </p:nvGrpSpPr>
          <p:grpSpPr>
            <a:xfrm>
              <a:off x="9958770" y="5128639"/>
              <a:ext cx="2619169" cy="1227062"/>
              <a:chOff x="8690340" y="2177143"/>
              <a:chExt cx="2619169" cy="122706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60003B-2C0D-3273-2514-5BEED9D11FCF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2579864" cy="12270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438CDF-7E56-4FE0-FF9D-25A2D7E0280F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22381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IdProvider</a:t>
                </a:r>
                <a:endParaRPr lang="es-MX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Authorization_endpoint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Client_Id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Callback_Endpoint</a:t>
                </a:r>
                <a:endParaRPr lang="es-MX" sz="1400" dirty="0"/>
              </a:p>
            </p:txBody>
          </p:sp>
        </p:grpSp>
        <p:pic>
          <p:nvPicPr>
            <p:cNvPr id="46" name="Picture 45" descr="A blue and orange gear with yellow circles around it&#10;&#10;Description automatically generated with low confidence">
              <a:extLst>
                <a:ext uri="{FF2B5EF4-FFF2-40B4-BE49-F238E27FC236}">
                  <a16:creationId xmlns:a16="http://schemas.microsoft.com/office/drawing/2014/main" id="{DF1FCEAE-B111-710B-D60C-E92117A8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320" y="5186150"/>
              <a:ext cx="494667" cy="49466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A982F3-47E2-BCFA-3F8F-A5F579A12FA3}"/>
              </a:ext>
            </a:extLst>
          </p:cNvPr>
          <p:cNvGrpSpPr/>
          <p:nvPr/>
        </p:nvGrpSpPr>
        <p:grpSpPr>
          <a:xfrm>
            <a:off x="9506552" y="4064983"/>
            <a:ext cx="1952458" cy="619461"/>
            <a:chOff x="1309655" y="4232456"/>
            <a:chExt cx="1952458" cy="61946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93840D-38C8-CDA1-B042-C1A2A2D5437B}"/>
                </a:ext>
              </a:extLst>
            </p:cNvPr>
            <p:cNvGrpSpPr/>
            <p:nvPr/>
          </p:nvGrpSpPr>
          <p:grpSpPr>
            <a:xfrm>
              <a:off x="1309655" y="4232456"/>
              <a:ext cx="1952458" cy="581921"/>
              <a:chOff x="2070177" y="4535541"/>
              <a:chExt cx="1952458" cy="58192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8857AF4-7436-91AB-BD66-202352D730A5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1952458" cy="581921"/>
                <a:chOff x="8690337" y="2177142"/>
                <a:chExt cx="1952458" cy="235881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90B8C6A-28E6-6131-D4E4-361FE37FF337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1952458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31E828A-04AC-DBFB-BD83-E69ECB6E9413}"/>
                    </a:ext>
                  </a:extLst>
                </p:cNvPr>
                <p:cNvSpPr txBox="1"/>
                <p:nvPr/>
              </p:nvSpPr>
              <p:spPr>
                <a:xfrm>
                  <a:off x="9129240" y="2234653"/>
                  <a:ext cx="1462260" cy="2120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400" b="1" i="1" dirty="0" err="1"/>
                    <a:t>IdProvider</a:t>
                  </a:r>
                  <a:endParaRPr lang="es-MX" sz="1400" b="1" i="1" dirty="0"/>
                </a:p>
                <a:p>
                  <a:pPr marL="179388" indent="-179388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Scope.Provider</a:t>
                  </a:r>
                  <a:endParaRPr lang="es-MX" sz="1400" dirty="0"/>
                </a:p>
              </p:txBody>
            </p:sp>
          </p:grpSp>
          <p:pic>
            <p:nvPicPr>
              <p:cNvPr id="64" name="Picture 6">
                <a:extLst>
                  <a:ext uri="{FF2B5EF4-FFF2-40B4-BE49-F238E27FC236}">
                    <a16:creationId xmlns:a16="http://schemas.microsoft.com/office/drawing/2014/main" id="{D3C40A30-58AE-4A11-9A73-796063A25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8B98F1-2E41-3441-18E7-6949929A1485}"/>
                </a:ext>
              </a:extLst>
            </p:cNvPr>
            <p:cNvSpPr txBox="1"/>
            <p:nvPr/>
          </p:nvSpPr>
          <p:spPr>
            <a:xfrm>
              <a:off x="1343166" y="454414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QS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9BF46-2FF6-4099-FAAA-59E5B7F4E834}"/>
              </a:ext>
            </a:extLst>
          </p:cNvPr>
          <p:cNvCxnSpPr>
            <a:cxnSpLocks/>
          </p:cNvCxnSpPr>
          <p:nvPr/>
        </p:nvCxnSpPr>
        <p:spPr>
          <a:xfrm>
            <a:off x="10751789" y="4765037"/>
            <a:ext cx="0" cy="251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3C22C4-91F4-72B5-6E61-056B82BD6352}"/>
              </a:ext>
            </a:extLst>
          </p:cNvPr>
          <p:cNvCxnSpPr>
            <a:cxnSpLocks/>
          </p:cNvCxnSpPr>
          <p:nvPr/>
        </p:nvCxnSpPr>
        <p:spPr>
          <a:xfrm flipH="1">
            <a:off x="8818805" y="5635918"/>
            <a:ext cx="619246" cy="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9E3F3DB-1554-E13C-334F-975A27C9DEDB}"/>
              </a:ext>
            </a:extLst>
          </p:cNvPr>
          <p:cNvSpPr/>
          <p:nvPr/>
        </p:nvSpPr>
        <p:spPr>
          <a:xfrm>
            <a:off x="2941318" y="686303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758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49" grpId="0"/>
      <p:bldP spid="50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38110-91D1-7DCB-E909-89E5D05FEDF8}"/>
              </a:ext>
            </a:extLst>
          </p:cNvPr>
          <p:cNvCxnSpPr>
            <a:cxnSpLocks/>
          </p:cNvCxnSpPr>
          <p:nvPr/>
        </p:nvCxnSpPr>
        <p:spPr>
          <a:xfrm flipH="1">
            <a:off x="3239589" y="861328"/>
            <a:ext cx="6342296" cy="21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22FB7-4A3D-FF67-0316-91CBB75A5FA1}"/>
              </a:ext>
            </a:extLst>
          </p:cNvPr>
          <p:cNvSpPr txBox="1"/>
          <p:nvPr/>
        </p:nvSpPr>
        <p:spPr>
          <a:xfrm>
            <a:off x="5822503" y="968426"/>
            <a:ext cx="3716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dirty="0"/>
              <a:t>HTTP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Location: </a:t>
            </a:r>
          </a:p>
          <a:p>
            <a:r>
              <a:rPr lang="es-MX" sz="1400" dirty="0"/>
              <a:t>        </a:t>
            </a:r>
            <a:r>
              <a:rPr lang="es-MX" sz="1400" i="1" dirty="0"/>
              <a:t>&lt;</a:t>
            </a:r>
            <a:r>
              <a:rPr lang="es-MX" sz="1400" i="1" dirty="0" err="1"/>
              <a:t>redirect_uri</a:t>
            </a:r>
            <a:r>
              <a:rPr lang="es-MX" sz="1400" i="1" dirty="0"/>
              <a:t>&gt;?</a:t>
            </a:r>
            <a:r>
              <a:rPr lang="es-MX" sz="1400" i="1" dirty="0" err="1"/>
              <a:t>state</a:t>
            </a:r>
            <a:r>
              <a:rPr lang="es-MX" sz="1400" i="1" dirty="0"/>
              <a:t>=&lt;</a:t>
            </a:r>
            <a:r>
              <a:rPr lang="es-MX" sz="1400" i="1" dirty="0" err="1"/>
              <a:t>state</a:t>
            </a:r>
            <a:r>
              <a:rPr lang="es-MX" sz="1400" i="1" dirty="0"/>
              <a:t>&gt;&amp;</a:t>
            </a:r>
            <a:r>
              <a:rPr lang="es-MX" sz="1400" i="1" dirty="0" err="1"/>
              <a:t>code</a:t>
            </a:r>
            <a:r>
              <a:rPr lang="es-MX" sz="1400" i="1" dirty="0"/>
              <a:t>=&lt;</a:t>
            </a:r>
            <a:r>
              <a:rPr lang="es-MX" sz="1400" i="1" dirty="0" err="1"/>
              <a:t>code</a:t>
            </a:r>
            <a:r>
              <a:rPr lang="es-MX" sz="1400" i="1" dirty="0"/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C669C9-7CFC-86EE-692E-EDF228D852E5}"/>
              </a:ext>
            </a:extLst>
          </p:cNvPr>
          <p:cNvSpPr/>
          <p:nvPr/>
        </p:nvSpPr>
        <p:spPr>
          <a:xfrm>
            <a:off x="9638788" y="690568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CC5461B-A721-7421-4197-E9EE01744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8" y="137757"/>
            <a:ext cx="2055223" cy="1268719"/>
          </a:xfrm>
          <a:prstGeom prst="rect">
            <a:avLst/>
          </a:prstGeom>
        </p:spPr>
      </p:pic>
      <p:pic>
        <p:nvPicPr>
          <p:cNvPr id="28" name="Picture 4" descr="User Account Management - Logo User Icon Png (600x600), Png Download">
            <a:extLst>
              <a:ext uri="{FF2B5EF4-FFF2-40B4-BE49-F238E27FC236}">
                <a16:creationId xmlns:a16="http://schemas.microsoft.com/office/drawing/2014/main" id="{EC475CFE-EE80-BEEB-EFF8-C7CCB6DA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4" y="461807"/>
            <a:ext cx="693204" cy="6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06A1A5-A30E-50E9-49FE-A29180E26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5"/>
          <a:stretch/>
        </p:blipFill>
        <p:spPr bwMode="auto">
          <a:xfrm>
            <a:off x="10029611" y="275903"/>
            <a:ext cx="1256735" cy="12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AF10B7BB-DF8C-2BE5-71B3-8B1E2FB76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66" y="2466604"/>
            <a:ext cx="1454026" cy="14540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76B8F7-9761-5493-5430-F42CB3171C95}"/>
              </a:ext>
            </a:extLst>
          </p:cNvPr>
          <p:cNvCxnSpPr>
            <a:cxnSpLocks/>
          </p:cNvCxnSpPr>
          <p:nvPr/>
        </p:nvCxnSpPr>
        <p:spPr>
          <a:xfrm>
            <a:off x="2070180" y="1397767"/>
            <a:ext cx="0" cy="74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A82D80B-06E7-CA4F-03CE-20C6E19AE001}"/>
              </a:ext>
            </a:extLst>
          </p:cNvPr>
          <p:cNvSpPr/>
          <p:nvPr/>
        </p:nvSpPr>
        <p:spPr>
          <a:xfrm>
            <a:off x="1903219" y="2169009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31800-9424-0BFA-17B3-780475653E14}"/>
              </a:ext>
            </a:extLst>
          </p:cNvPr>
          <p:cNvSpPr txBox="1"/>
          <p:nvPr/>
        </p:nvSpPr>
        <p:spPr>
          <a:xfrm>
            <a:off x="449193" y="2147157"/>
            <a:ext cx="1454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Web API </a:t>
            </a:r>
          </a:p>
          <a:p>
            <a:pPr algn="ctr"/>
            <a:r>
              <a:rPr lang="es-MX" sz="1200" b="1" dirty="0" err="1"/>
              <a:t>Callback_Endpoint</a:t>
            </a:r>
            <a:endParaRPr lang="es-MX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ACDE0-AD59-EC96-8014-4AC1734E8279}"/>
              </a:ext>
            </a:extLst>
          </p:cNvPr>
          <p:cNvSpPr txBox="1"/>
          <p:nvPr/>
        </p:nvSpPr>
        <p:spPr>
          <a:xfrm>
            <a:off x="2237139" y="1631558"/>
            <a:ext cx="22593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i="1" dirty="0" err="1"/>
              <a:t>QueryString</a:t>
            </a:r>
            <a:endParaRPr lang="es-MX" sz="1400" b="1" i="1" dirty="0"/>
          </a:p>
          <a:p>
            <a:r>
              <a:rPr lang="es-MX" sz="1400" i="1" dirty="0" err="1"/>
              <a:t>state</a:t>
            </a:r>
            <a:r>
              <a:rPr lang="es-MX" sz="1400" i="1" dirty="0"/>
              <a:t>=&lt;</a:t>
            </a:r>
            <a:r>
              <a:rPr lang="es-MX" sz="1400" i="1" dirty="0" err="1"/>
              <a:t>state</a:t>
            </a:r>
            <a:r>
              <a:rPr lang="es-MX" sz="1400" i="1" dirty="0"/>
              <a:t>&gt;&amp;</a:t>
            </a:r>
            <a:r>
              <a:rPr lang="es-MX" sz="1400" i="1" dirty="0" err="1"/>
              <a:t>code</a:t>
            </a:r>
            <a:r>
              <a:rPr lang="es-MX" sz="1400" i="1" dirty="0"/>
              <a:t>=&lt;</a:t>
            </a:r>
            <a:r>
              <a:rPr lang="es-MX" sz="1400" i="1" dirty="0" err="1"/>
              <a:t>code</a:t>
            </a:r>
            <a:r>
              <a:rPr lang="es-MX" sz="1400" i="1" dirty="0"/>
              <a:t>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0AC971-B855-0E72-5199-B28B68AF9AC4}"/>
              </a:ext>
            </a:extLst>
          </p:cNvPr>
          <p:cNvCxnSpPr>
            <a:cxnSpLocks/>
          </p:cNvCxnSpPr>
          <p:nvPr/>
        </p:nvCxnSpPr>
        <p:spPr>
          <a:xfrm>
            <a:off x="2070180" y="3920630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4920AF-EA57-B18E-FBCF-1EC5A8BDB050}"/>
              </a:ext>
            </a:extLst>
          </p:cNvPr>
          <p:cNvGrpSpPr/>
          <p:nvPr/>
        </p:nvGrpSpPr>
        <p:grpSpPr>
          <a:xfrm>
            <a:off x="1309655" y="5877996"/>
            <a:ext cx="1849736" cy="796176"/>
            <a:chOff x="596596" y="4249179"/>
            <a:chExt cx="1849736" cy="796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1FE60C-922D-5406-92FD-37784606E30E}"/>
                </a:ext>
              </a:extLst>
            </p:cNvPr>
            <p:cNvGrpSpPr/>
            <p:nvPr/>
          </p:nvGrpSpPr>
          <p:grpSpPr>
            <a:xfrm>
              <a:off x="596596" y="4249179"/>
              <a:ext cx="1849736" cy="796176"/>
              <a:chOff x="4511039" y="4268209"/>
              <a:chExt cx="1849736" cy="7961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F7541B-56B4-069E-8C8C-8A1B524A1304}"/>
                  </a:ext>
                </a:extLst>
              </p:cNvPr>
              <p:cNvGrpSpPr/>
              <p:nvPr/>
            </p:nvGrpSpPr>
            <p:grpSpPr>
              <a:xfrm>
                <a:off x="4511039" y="4268209"/>
                <a:ext cx="1849736" cy="796176"/>
                <a:chOff x="8690339" y="2177142"/>
                <a:chExt cx="1849736" cy="79617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3C2CC24-82E8-7870-CE8E-68468ABD48E7}"/>
                    </a:ext>
                  </a:extLst>
                </p:cNvPr>
                <p:cNvSpPr/>
                <p:nvPr/>
              </p:nvSpPr>
              <p:spPr>
                <a:xfrm>
                  <a:off x="8690339" y="2177142"/>
                  <a:ext cx="1849736" cy="79617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82C1ACD-8EE3-4D1D-F9AA-D7C31AADAECE}"/>
                    </a:ext>
                  </a:extLst>
                </p:cNvPr>
                <p:cNvSpPr txBox="1"/>
                <p:nvPr/>
              </p:nvSpPr>
              <p:spPr>
                <a:xfrm>
                  <a:off x="9129240" y="2234654"/>
                  <a:ext cx="1410835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</a:t>
                  </a:r>
                  <a:endParaRPr lang="es-MX" sz="1400" b="1" i="1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Code </a:t>
                  </a:r>
                  <a:r>
                    <a:rPr lang="es-MX" sz="1400" dirty="0" err="1"/>
                    <a:t>verifier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IdProveedor</a:t>
                  </a:r>
                  <a:endParaRPr lang="es-MX" sz="1400" dirty="0"/>
                </a:p>
              </p:txBody>
            </p:sp>
          </p:grpSp>
          <p:pic>
            <p:nvPicPr>
              <p:cNvPr id="31" name="Picture 30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DA4444DF-61EE-5DEE-476A-5F14B3C15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6591290-A8C0-3865-DDAE-2A49FD74173C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0C544B-BF48-1011-0B6C-ECACD088F556}"/>
              </a:ext>
            </a:extLst>
          </p:cNvPr>
          <p:cNvGrpSpPr/>
          <p:nvPr/>
        </p:nvGrpSpPr>
        <p:grpSpPr>
          <a:xfrm>
            <a:off x="1309654" y="5146691"/>
            <a:ext cx="1938151" cy="457843"/>
            <a:chOff x="7738373" y="1774496"/>
            <a:chExt cx="1938151" cy="4578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B7AE1C-1548-BF18-9953-2B5A57555497}"/>
                </a:ext>
              </a:extLst>
            </p:cNvPr>
            <p:cNvGrpSpPr/>
            <p:nvPr/>
          </p:nvGrpSpPr>
          <p:grpSpPr>
            <a:xfrm>
              <a:off x="7738373" y="1774496"/>
              <a:ext cx="1938151" cy="457843"/>
              <a:chOff x="8690339" y="2177143"/>
              <a:chExt cx="1938151" cy="45784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C4B8ED-078F-DC7F-DFC8-68548DE34279}"/>
                  </a:ext>
                </a:extLst>
              </p:cNvPr>
              <p:cNvSpPr/>
              <p:nvPr/>
            </p:nvSpPr>
            <p:spPr>
              <a:xfrm>
                <a:off x="8690339" y="2177143"/>
                <a:ext cx="1929933" cy="4578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AF2299-8F9A-8B70-4C0A-2F4A01278D54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542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</a:t>
                </a:r>
                <a:r>
                  <a:rPr lang="es-MX" sz="1400" dirty="0"/>
                  <a:t> </a:t>
                </a:r>
                <a:r>
                  <a:rPr lang="es-MX" sz="1400" dirty="0" err="1"/>
                  <a:t>IdState</a:t>
                </a:r>
                <a:r>
                  <a:rPr lang="es-MX" sz="1400" dirty="0"/>
                  <a:t> </a:t>
                </a:r>
                <a:r>
                  <a:rPr lang="es-MX" sz="1400" dirty="0" err="1"/>
                  <a:t>exists</a:t>
                </a:r>
                <a:endParaRPr lang="es-MX" sz="1400" dirty="0"/>
              </a:p>
            </p:txBody>
          </p:sp>
        </p:grpSp>
        <p:pic>
          <p:nvPicPr>
            <p:cNvPr id="61" name="Picture 60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1F8490F3-5D38-0C11-EEB4-70B21077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BF208A-1AF4-D627-E115-49B3502BE5F5}"/>
              </a:ext>
            </a:extLst>
          </p:cNvPr>
          <p:cNvCxnSpPr>
            <a:cxnSpLocks/>
          </p:cNvCxnSpPr>
          <p:nvPr/>
        </p:nvCxnSpPr>
        <p:spPr>
          <a:xfrm>
            <a:off x="2070180" y="4888376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C708AE-596C-24DD-3027-6149B8027CCB}"/>
              </a:ext>
            </a:extLst>
          </p:cNvPr>
          <p:cNvCxnSpPr>
            <a:cxnSpLocks/>
          </p:cNvCxnSpPr>
          <p:nvPr/>
        </p:nvCxnSpPr>
        <p:spPr>
          <a:xfrm>
            <a:off x="2070180" y="5611481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A8D94-EA42-B8A7-95D2-3222C628FD53}"/>
              </a:ext>
            </a:extLst>
          </p:cNvPr>
          <p:cNvGrpSpPr/>
          <p:nvPr/>
        </p:nvGrpSpPr>
        <p:grpSpPr>
          <a:xfrm>
            <a:off x="1309655" y="4232456"/>
            <a:ext cx="1952459" cy="619461"/>
            <a:chOff x="1309655" y="4232456"/>
            <a:chExt cx="1952459" cy="61946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62BD08D-61A8-DA1E-BF1C-606FAFA4002D}"/>
                </a:ext>
              </a:extLst>
            </p:cNvPr>
            <p:cNvGrpSpPr/>
            <p:nvPr/>
          </p:nvGrpSpPr>
          <p:grpSpPr>
            <a:xfrm>
              <a:off x="1309655" y="4232456"/>
              <a:ext cx="1952459" cy="581921"/>
              <a:chOff x="2070177" y="4535541"/>
              <a:chExt cx="1952459" cy="58192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AB38FC8-56B0-5236-E1AF-98924FBED1EC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1952459" cy="581921"/>
                <a:chOff x="8690337" y="2177142"/>
                <a:chExt cx="1952459" cy="235881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196BA43-5057-FE24-C88E-7EF1290C8278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1952458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A9DD29A-3467-7AEC-9E47-5A8C2299EBCD}"/>
                    </a:ext>
                  </a:extLst>
                </p:cNvPr>
                <p:cNvSpPr txBox="1"/>
                <p:nvPr/>
              </p:nvSpPr>
              <p:spPr>
                <a:xfrm>
                  <a:off x="9129240" y="2234653"/>
                  <a:ext cx="1513556" cy="2120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9388" indent="-179388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State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IdState</a:t>
                  </a:r>
                  <a:endParaRPr lang="es-MX" sz="1400" dirty="0"/>
                </a:p>
                <a:p>
                  <a:pPr marL="179388" indent="-179388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Code</a:t>
                  </a:r>
                </a:p>
              </p:txBody>
            </p:sp>
          </p:grp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D00C380-02F8-5613-BB97-843AB1A71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84AFBF-7096-99EA-2575-C9D5A7C1C539}"/>
                </a:ext>
              </a:extLst>
            </p:cNvPr>
            <p:cNvSpPr txBox="1"/>
            <p:nvPr/>
          </p:nvSpPr>
          <p:spPr>
            <a:xfrm>
              <a:off x="1343166" y="454414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QS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CB3264-A3AF-E285-1220-EEDBD9911ECD}"/>
              </a:ext>
            </a:extLst>
          </p:cNvPr>
          <p:cNvGrpSpPr/>
          <p:nvPr/>
        </p:nvGrpSpPr>
        <p:grpSpPr>
          <a:xfrm>
            <a:off x="7260717" y="4851917"/>
            <a:ext cx="3735777" cy="1922482"/>
            <a:chOff x="8690339" y="2177143"/>
            <a:chExt cx="3735777" cy="192248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FF26A6-70EE-4830-40B4-3F72ED59B527}"/>
                </a:ext>
              </a:extLst>
            </p:cNvPr>
            <p:cNvSpPr/>
            <p:nvPr/>
          </p:nvSpPr>
          <p:spPr>
            <a:xfrm>
              <a:off x="8690339" y="2177143"/>
              <a:ext cx="3716915" cy="192248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73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508C335E-9D2A-783D-A904-2E3B80C5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3D10F7-6A4F-863C-8C99-A54779308144}"/>
                </a:ext>
              </a:extLst>
            </p:cNvPr>
            <p:cNvSpPr txBox="1"/>
            <p:nvPr/>
          </p:nvSpPr>
          <p:spPr>
            <a:xfrm>
              <a:off x="9076985" y="2234654"/>
              <a:ext cx="33491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/>
                <a:t>Request Body (</a:t>
              </a:r>
              <a:r>
                <a:rPr lang="es-MX" sz="1400" b="1" dirty="0" err="1"/>
                <a:t>FormUrlEncodedContent</a:t>
              </a:r>
              <a:r>
                <a:rPr lang="es-MX" sz="1400" b="1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grant_type</a:t>
              </a:r>
              <a:r>
                <a:rPr lang="es-MX" sz="1400" dirty="0"/>
                <a:t> = </a:t>
              </a:r>
              <a:r>
                <a:rPr lang="es-MX" sz="1400" dirty="0" err="1"/>
                <a:t>authorization_code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</a:t>
              </a:r>
              <a:r>
                <a:rPr lang="es-MX" sz="1400" dirty="0"/>
                <a:t> = &lt;Code&gt;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redirect_uri</a:t>
              </a:r>
              <a:r>
                <a:rPr lang="es-MX" sz="1400" dirty="0"/>
                <a:t> = &lt;</a:t>
              </a:r>
              <a:r>
                <a:rPr lang="es-MX" sz="1400" b="1" i="1" dirty="0"/>
                <a:t>Api </a:t>
              </a:r>
              <a:r>
                <a:rPr lang="es-MX" sz="1400" b="1" i="1" dirty="0" err="1"/>
                <a:t>Callback_Endpoint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client_id</a:t>
              </a:r>
              <a:r>
                <a:rPr lang="es-MX" sz="1400" dirty="0"/>
                <a:t> = &lt;</a:t>
              </a:r>
              <a:r>
                <a:rPr lang="es-MX" sz="1400" b="1" dirty="0"/>
                <a:t>Api </a:t>
              </a:r>
              <a:r>
                <a:rPr lang="es-MX" sz="1400" b="1" dirty="0" err="1"/>
                <a:t>clientId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Scope</a:t>
              </a:r>
              <a:r>
                <a:rPr lang="es-MX" sz="1400" dirty="0"/>
                <a:t> = </a:t>
              </a:r>
              <a:r>
                <a:rPr lang="es-MX" sz="1400" dirty="0" err="1"/>
                <a:t>openid</a:t>
              </a:r>
              <a:r>
                <a:rPr lang="es-MX" sz="1400" dirty="0"/>
                <a:t> </a:t>
              </a:r>
              <a:r>
                <a:rPr lang="es-MX" sz="1400" dirty="0" err="1"/>
                <a:t>profile</a:t>
              </a:r>
              <a:r>
                <a:rPr lang="es-MX" sz="1400" dirty="0"/>
                <a:t> 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code_verifier</a:t>
              </a:r>
              <a:r>
                <a:rPr lang="es-MX" sz="1400" dirty="0"/>
                <a:t> = &lt;</a:t>
              </a:r>
              <a:r>
                <a:rPr lang="es-MX" sz="1400" dirty="0" err="1"/>
                <a:t>codeVerifier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client_secret</a:t>
              </a:r>
              <a:r>
                <a:rPr lang="es-MX" sz="1400" dirty="0"/>
                <a:t> = &lt;</a:t>
              </a:r>
              <a:r>
                <a:rPr lang="es-MX" sz="1400" b="1" i="1" dirty="0"/>
                <a:t>Api </a:t>
              </a:r>
              <a:r>
                <a:rPr lang="es-MX" sz="1400" b="1" i="1" dirty="0" err="1"/>
                <a:t>clientSecret</a:t>
              </a:r>
              <a:r>
                <a:rPr lang="es-MX" sz="1400" dirty="0"/>
                <a:t>&gt;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A614F9-130A-5E72-8448-25AAE0167315}"/>
              </a:ext>
            </a:extLst>
          </p:cNvPr>
          <p:cNvCxnSpPr>
            <a:cxnSpLocks/>
          </p:cNvCxnSpPr>
          <p:nvPr/>
        </p:nvCxnSpPr>
        <p:spPr>
          <a:xfrm>
            <a:off x="3239589" y="6315192"/>
            <a:ext cx="585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E544746C-6E51-B967-BD83-967A72E008BD}"/>
              </a:ext>
            </a:extLst>
          </p:cNvPr>
          <p:cNvSpPr/>
          <p:nvPr/>
        </p:nvSpPr>
        <p:spPr>
          <a:xfrm>
            <a:off x="10491018" y="1559248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F85C26-CA0B-44BA-CFC1-5EB59EC6CE0C}"/>
              </a:ext>
            </a:extLst>
          </p:cNvPr>
          <p:cNvSpPr txBox="1"/>
          <p:nvPr/>
        </p:nvSpPr>
        <p:spPr>
          <a:xfrm>
            <a:off x="10888134" y="1685492"/>
            <a:ext cx="1226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IDP</a:t>
            </a:r>
          </a:p>
          <a:p>
            <a:pPr algn="ctr"/>
            <a:r>
              <a:rPr lang="es-MX" sz="1200" b="1" dirty="0" err="1"/>
              <a:t>Token_Endpoint</a:t>
            </a:r>
            <a:endParaRPr lang="es-MX" sz="12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2C54C80-EE61-6F64-9313-2EB1C03D9F49}"/>
              </a:ext>
            </a:extLst>
          </p:cNvPr>
          <p:cNvSpPr/>
          <p:nvPr/>
        </p:nvSpPr>
        <p:spPr>
          <a:xfrm>
            <a:off x="10491018" y="4397862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F83EB4-11E6-9C88-CC1D-23F5F0D11AB4}"/>
              </a:ext>
            </a:extLst>
          </p:cNvPr>
          <p:cNvSpPr txBox="1"/>
          <p:nvPr/>
        </p:nvSpPr>
        <p:spPr>
          <a:xfrm>
            <a:off x="7932817" y="3459028"/>
            <a:ext cx="255820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/>
              <a:t>HTTP POST</a:t>
            </a:r>
            <a:r>
              <a:rPr lang="es-MX" sz="1400" dirty="0"/>
              <a:t>: IDP </a:t>
            </a:r>
            <a:r>
              <a:rPr lang="es-MX" sz="1400" dirty="0" err="1"/>
              <a:t>Token_Endpoint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Request body</a:t>
            </a:r>
            <a:endParaRPr lang="es-MX" sz="14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52FBD37-1ED3-6D1F-00BF-2561A309B658}"/>
              </a:ext>
            </a:extLst>
          </p:cNvPr>
          <p:cNvGrpSpPr/>
          <p:nvPr/>
        </p:nvGrpSpPr>
        <p:grpSpPr>
          <a:xfrm>
            <a:off x="3920122" y="5511979"/>
            <a:ext cx="2579864" cy="1227062"/>
            <a:chOff x="9958770" y="5128639"/>
            <a:chExt cx="2579864" cy="122706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D1D3D6-1301-F42F-F0A6-37D7574C3510}"/>
                </a:ext>
              </a:extLst>
            </p:cNvPr>
            <p:cNvGrpSpPr/>
            <p:nvPr/>
          </p:nvGrpSpPr>
          <p:grpSpPr>
            <a:xfrm>
              <a:off x="9958770" y="5128639"/>
              <a:ext cx="2579864" cy="1227062"/>
              <a:chOff x="8690340" y="2177143"/>
              <a:chExt cx="2579864" cy="1227062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257F77A-1AD5-F361-70FC-34BA3153FD4D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2579864" cy="12270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37AF30B-961D-2410-E100-3810EF56449A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10980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IdProvider</a:t>
                </a:r>
                <a:endParaRPr lang="es-MX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Token_Endpoint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Callback_Endpoint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Client_Id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Client </a:t>
                </a:r>
                <a:r>
                  <a:rPr lang="es-MX" sz="1400" dirty="0" err="1"/>
                  <a:t>secret</a:t>
                </a:r>
                <a:endParaRPr lang="es-MX" sz="1400" dirty="0"/>
              </a:p>
            </p:txBody>
          </p:sp>
        </p:grpSp>
        <p:pic>
          <p:nvPicPr>
            <p:cNvPr id="105" name="Picture 104" descr="A blue and orange gear with yellow circles around it&#10;&#10;Description automatically generated with low confidence">
              <a:extLst>
                <a:ext uri="{FF2B5EF4-FFF2-40B4-BE49-F238E27FC236}">
                  <a16:creationId xmlns:a16="http://schemas.microsoft.com/office/drawing/2014/main" id="{AC52777A-20AF-D5DC-7080-DED0ED2E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320" y="5186150"/>
              <a:ext cx="494667" cy="494667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C4858C-ED42-E881-75A1-C6ADFC1B98B3}"/>
              </a:ext>
            </a:extLst>
          </p:cNvPr>
          <p:cNvCxnSpPr>
            <a:cxnSpLocks/>
          </p:cNvCxnSpPr>
          <p:nvPr/>
        </p:nvCxnSpPr>
        <p:spPr>
          <a:xfrm>
            <a:off x="6609751" y="6064157"/>
            <a:ext cx="585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12FD1EB-1C66-052C-E207-4321EC33BE3A}"/>
              </a:ext>
            </a:extLst>
          </p:cNvPr>
          <p:cNvCxnSpPr>
            <a:cxnSpLocks/>
          </p:cNvCxnSpPr>
          <p:nvPr/>
        </p:nvCxnSpPr>
        <p:spPr>
          <a:xfrm flipV="1">
            <a:off x="10657978" y="1916324"/>
            <a:ext cx="0" cy="237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16" grpId="0" animBg="1"/>
      <p:bldP spid="20" grpId="0"/>
      <p:bldP spid="25" grpId="0" animBg="1"/>
      <p:bldP spid="83" grpId="0" animBg="1"/>
      <p:bldP spid="84" grpId="0"/>
      <p:bldP spid="90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5056E5-EF0E-FB98-37B5-D4C314EA8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5"/>
          <a:stretch/>
        </p:blipFill>
        <p:spPr bwMode="auto">
          <a:xfrm>
            <a:off x="10029611" y="275903"/>
            <a:ext cx="1256735" cy="12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5FD39BD4-051B-2CD4-AEDE-C9864687A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" y="110793"/>
            <a:ext cx="1454026" cy="14540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189C65-E9E8-3263-37C3-616AD319B9BF}"/>
              </a:ext>
            </a:extLst>
          </p:cNvPr>
          <p:cNvCxnSpPr>
            <a:cxnSpLocks/>
          </p:cNvCxnSpPr>
          <p:nvPr/>
        </p:nvCxnSpPr>
        <p:spPr>
          <a:xfrm flipH="1">
            <a:off x="2241607" y="883316"/>
            <a:ext cx="7295932" cy="25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0F4F81-D536-A6B3-EBEA-35BAA41CF435}"/>
              </a:ext>
            </a:extLst>
          </p:cNvPr>
          <p:cNvSpPr/>
          <p:nvPr/>
        </p:nvSpPr>
        <p:spPr>
          <a:xfrm>
            <a:off x="9638788" y="690568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DF90E-823F-CA14-9358-4410ADDC86D6}"/>
              </a:ext>
            </a:extLst>
          </p:cNvPr>
          <p:cNvSpPr txBox="1"/>
          <p:nvPr/>
        </p:nvSpPr>
        <p:spPr>
          <a:xfrm>
            <a:off x="6632731" y="1048773"/>
            <a:ext cx="277454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/>
              <a:t>JSON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access_token</a:t>
            </a:r>
            <a:r>
              <a:rPr lang="es-MX" sz="1400" dirty="0"/>
              <a:t> =  &lt;Access token&gt;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Id_token</a:t>
            </a:r>
            <a:r>
              <a:rPr lang="es-MX" sz="1400" dirty="0"/>
              <a:t> = &lt;Id token&gt;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Expires = &lt;expires&gt;</a:t>
            </a:r>
            <a:endParaRPr lang="es-MX" sz="1400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98499E-ADE9-41A9-4A41-9935F08C0421}"/>
              </a:ext>
            </a:extLst>
          </p:cNvPr>
          <p:cNvGrpSpPr/>
          <p:nvPr/>
        </p:nvGrpSpPr>
        <p:grpSpPr>
          <a:xfrm>
            <a:off x="635159" y="1840662"/>
            <a:ext cx="1758869" cy="619461"/>
            <a:chOff x="1309655" y="4232456"/>
            <a:chExt cx="1758869" cy="6194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129856-E1CD-9940-63B9-430DC37C0D1B}"/>
                </a:ext>
              </a:extLst>
            </p:cNvPr>
            <p:cNvGrpSpPr/>
            <p:nvPr/>
          </p:nvGrpSpPr>
          <p:grpSpPr>
            <a:xfrm>
              <a:off x="1309655" y="4232456"/>
              <a:ext cx="1758869" cy="581921"/>
              <a:chOff x="2070177" y="4535541"/>
              <a:chExt cx="1758869" cy="58192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EE1E42C-564D-1337-4682-C2F7465C2208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1758869" cy="581921"/>
                <a:chOff x="8690337" y="2177142"/>
                <a:chExt cx="1758869" cy="2358816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31C2698-C17D-E219-0861-125B6ECAE239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1758869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C07095-0401-9C10-822D-988846742391}"/>
                    </a:ext>
                  </a:extLst>
                </p:cNvPr>
                <p:cNvSpPr txBox="1"/>
                <p:nvPr/>
              </p:nvSpPr>
              <p:spPr>
                <a:xfrm>
                  <a:off x="9129240" y="2750765"/>
                  <a:ext cx="1079847" cy="124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Id Token</a:t>
                  </a:r>
                </a:p>
              </p:txBody>
            </p:sp>
          </p:grpSp>
          <p:pic>
            <p:nvPicPr>
              <p:cNvPr id="22" name="Picture 6">
                <a:extLst>
                  <a:ext uri="{FF2B5EF4-FFF2-40B4-BE49-F238E27FC236}">
                    <a16:creationId xmlns:a16="http://schemas.microsoft.com/office/drawing/2014/main" id="{A21C25B5-69AF-C2DB-72DA-6F83867FF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F8EB8A-8CEA-077E-BD30-F78A5B1A0606}"/>
                </a:ext>
              </a:extLst>
            </p:cNvPr>
            <p:cNvSpPr txBox="1"/>
            <p:nvPr/>
          </p:nvSpPr>
          <p:spPr>
            <a:xfrm>
              <a:off x="1309656" y="4544140"/>
              <a:ext cx="6028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JSON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A27ADA-5096-724D-6AA5-60C4F4DD047B}"/>
              </a:ext>
            </a:extLst>
          </p:cNvPr>
          <p:cNvCxnSpPr>
            <a:cxnSpLocks/>
          </p:cNvCxnSpPr>
          <p:nvPr/>
        </p:nvCxnSpPr>
        <p:spPr>
          <a:xfrm>
            <a:off x="1514595" y="1564819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815EE2-7EE7-A183-9019-D41DB2920D84}"/>
              </a:ext>
            </a:extLst>
          </p:cNvPr>
          <p:cNvGrpSpPr/>
          <p:nvPr/>
        </p:nvGrpSpPr>
        <p:grpSpPr>
          <a:xfrm>
            <a:off x="635158" y="2797497"/>
            <a:ext cx="1758869" cy="619461"/>
            <a:chOff x="1309655" y="4232456"/>
            <a:chExt cx="1758869" cy="6194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A6E226-3D2A-AC7B-5461-FEF659EB2F97}"/>
                </a:ext>
              </a:extLst>
            </p:cNvPr>
            <p:cNvGrpSpPr/>
            <p:nvPr/>
          </p:nvGrpSpPr>
          <p:grpSpPr>
            <a:xfrm>
              <a:off x="1309655" y="4232456"/>
              <a:ext cx="1758869" cy="581921"/>
              <a:chOff x="2070177" y="4535541"/>
              <a:chExt cx="1758869" cy="58192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7CCDEFA-7129-D079-F330-A3C72E93A561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1758869" cy="581921"/>
                <a:chOff x="8690337" y="2177142"/>
                <a:chExt cx="1758869" cy="235881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3495F02-C302-F031-356A-8E7FE3C2E289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1758869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2CDD9E-66BB-B1FA-721F-BCA3C76EF86A}"/>
                    </a:ext>
                  </a:extLst>
                </p:cNvPr>
                <p:cNvSpPr txBox="1"/>
                <p:nvPr/>
              </p:nvSpPr>
              <p:spPr>
                <a:xfrm>
                  <a:off x="9129240" y="2750765"/>
                  <a:ext cx="942887" cy="124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Nonce</a:t>
                  </a:r>
                  <a:endParaRPr lang="es-MX" sz="1400" dirty="0"/>
                </a:p>
              </p:txBody>
            </p:sp>
          </p:grpSp>
          <p:pic>
            <p:nvPicPr>
              <p:cNvPr id="30" name="Picture 6">
                <a:extLst>
                  <a:ext uri="{FF2B5EF4-FFF2-40B4-BE49-F238E27FC236}">
                    <a16:creationId xmlns:a16="http://schemas.microsoft.com/office/drawing/2014/main" id="{1FB903E7-DAA8-01E0-30B9-34A25C2E0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F769B6-BAEB-D4CA-80ED-EFC38F703670}"/>
                </a:ext>
              </a:extLst>
            </p:cNvPr>
            <p:cNvSpPr txBox="1"/>
            <p:nvPr/>
          </p:nvSpPr>
          <p:spPr>
            <a:xfrm>
              <a:off x="1309655" y="4544140"/>
              <a:ext cx="87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Id Token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9DC64E-087D-CEBA-7E3C-05FA98F1C6A4}"/>
              </a:ext>
            </a:extLst>
          </p:cNvPr>
          <p:cNvCxnSpPr>
            <a:cxnSpLocks/>
          </p:cNvCxnSpPr>
          <p:nvPr/>
        </p:nvCxnSpPr>
        <p:spPr>
          <a:xfrm>
            <a:off x="1514594" y="2484799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C709F-AA35-E266-F5C9-B03455DDFD59}"/>
              </a:ext>
            </a:extLst>
          </p:cNvPr>
          <p:cNvGrpSpPr/>
          <p:nvPr/>
        </p:nvGrpSpPr>
        <p:grpSpPr>
          <a:xfrm>
            <a:off x="597860" y="3793563"/>
            <a:ext cx="1758869" cy="599533"/>
            <a:chOff x="596596" y="4249179"/>
            <a:chExt cx="1758869" cy="59953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D32829-FC99-DAB1-797D-395D34CF956C}"/>
                </a:ext>
              </a:extLst>
            </p:cNvPr>
            <p:cNvGrpSpPr/>
            <p:nvPr/>
          </p:nvGrpSpPr>
          <p:grpSpPr>
            <a:xfrm>
              <a:off x="596596" y="4249179"/>
              <a:ext cx="1758869" cy="599533"/>
              <a:chOff x="4511039" y="4268209"/>
              <a:chExt cx="1758869" cy="59953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AF8FE19-3D0A-3ABF-742B-A4CB8F688094}"/>
                  </a:ext>
                </a:extLst>
              </p:cNvPr>
              <p:cNvGrpSpPr/>
              <p:nvPr/>
            </p:nvGrpSpPr>
            <p:grpSpPr>
              <a:xfrm>
                <a:off x="4511039" y="4268209"/>
                <a:ext cx="1758869" cy="599533"/>
                <a:chOff x="8690339" y="2177142"/>
                <a:chExt cx="1758869" cy="599533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51B273-EF90-44C0-6A87-2E34E87553D2}"/>
                    </a:ext>
                  </a:extLst>
                </p:cNvPr>
                <p:cNvSpPr/>
                <p:nvPr/>
              </p:nvSpPr>
              <p:spPr>
                <a:xfrm>
                  <a:off x="8690339" y="2177142"/>
                  <a:ext cx="1758869" cy="599533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7AF58D1-6465-DFA8-7213-05B6964D64AC}"/>
                    </a:ext>
                  </a:extLst>
                </p:cNvPr>
                <p:cNvSpPr txBox="1"/>
                <p:nvPr/>
              </p:nvSpPr>
              <p:spPr>
                <a:xfrm>
                  <a:off x="9129240" y="2234654"/>
                  <a:ext cx="9428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</a:t>
                  </a:r>
                  <a:endParaRPr lang="es-MX" sz="1400" b="1" i="1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Nonce</a:t>
                  </a:r>
                  <a:endParaRPr lang="es-MX" sz="1400" dirty="0"/>
                </a:p>
              </p:txBody>
            </p:sp>
          </p:grpSp>
          <p:pic>
            <p:nvPicPr>
              <p:cNvPr id="38" name="Picture 37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B42D12AD-D622-6F53-3C25-E11227593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F7C4DA0-7881-FE49-8E26-269CCFFC8F7D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607712-C758-CCBE-3686-B31B01116B78}"/>
              </a:ext>
            </a:extLst>
          </p:cNvPr>
          <p:cNvCxnSpPr>
            <a:cxnSpLocks/>
          </p:cNvCxnSpPr>
          <p:nvPr/>
        </p:nvCxnSpPr>
        <p:spPr>
          <a:xfrm>
            <a:off x="1477295" y="3493724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01729-A274-2237-EFFC-7E839E52EDEF}"/>
              </a:ext>
            </a:extLst>
          </p:cNvPr>
          <p:cNvGrpSpPr/>
          <p:nvPr/>
        </p:nvGrpSpPr>
        <p:grpSpPr>
          <a:xfrm>
            <a:off x="605891" y="4765888"/>
            <a:ext cx="1788136" cy="457843"/>
            <a:chOff x="7738374" y="1774496"/>
            <a:chExt cx="1788136" cy="4578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EF65C5-EDAA-F02F-74BC-5D4F91A7EE00}"/>
                </a:ext>
              </a:extLst>
            </p:cNvPr>
            <p:cNvGrpSpPr/>
            <p:nvPr/>
          </p:nvGrpSpPr>
          <p:grpSpPr>
            <a:xfrm>
              <a:off x="7738374" y="1774496"/>
              <a:ext cx="1788136" cy="457843"/>
              <a:chOff x="8690340" y="2177143"/>
              <a:chExt cx="1788136" cy="457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36498-9943-6CC4-DEAB-6D26F990D312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1788136" cy="4578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3223AC-D519-8803-1FDC-444CEAF77BDE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355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Validate</a:t>
                </a:r>
                <a:r>
                  <a:rPr lang="es-MX" sz="1400" dirty="0"/>
                  <a:t> </a:t>
                </a:r>
                <a:r>
                  <a:rPr lang="es-MX" sz="1400" dirty="0" err="1"/>
                  <a:t>Nonces</a:t>
                </a:r>
                <a:endParaRPr lang="es-MX" sz="1400" dirty="0"/>
              </a:p>
            </p:txBody>
          </p:sp>
        </p:grpSp>
        <p:pic>
          <p:nvPicPr>
            <p:cNvPr id="44" name="Picture 43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0019F9C8-CD48-7614-21B4-A927EFC1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8EBE1D-9F69-3A89-B302-6F76CFECBD0F}"/>
              </a:ext>
            </a:extLst>
          </p:cNvPr>
          <p:cNvCxnSpPr>
            <a:cxnSpLocks/>
          </p:cNvCxnSpPr>
          <p:nvPr/>
        </p:nvCxnSpPr>
        <p:spPr>
          <a:xfrm>
            <a:off x="1477294" y="4479501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88EF34-4B9F-2025-A8BB-1BBD03CB4FF1}"/>
              </a:ext>
            </a:extLst>
          </p:cNvPr>
          <p:cNvGrpSpPr/>
          <p:nvPr/>
        </p:nvGrpSpPr>
        <p:grpSpPr>
          <a:xfrm>
            <a:off x="582329" y="5610465"/>
            <a:ext cx="1926349" cy="589745"/>
            <a:chOff x="4511039" y="4268208"/>
            <a:chExt cx="1926349" cy="58974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54C933-CB0F-C0E5-AB87-BCE36CBA7247}"/>
                </a:ext>
              </a:extLst>
            </p:cNvPr>
            <p:cNvGrpSpPr/>
            <p:nvPr/>
          </p:nvGrpSpPr>
          <p:grpSpPr>
            <a:xfrm>
              <a:off x="4511039" y="4268208"/>
              <a:ext cx="1926349" cy="589745"/>
              <a:chOff x="8690339" y="2177141"/>
              <a:chExt cx="1926349" cy="58974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160E3A-FE23-AADB-B9BE-8176A761B0AC}"/>
                  </a:ext>
                </a:extLst>
              </p:cNvPr>
              <p:cNvSpPr/>
              <p:nvPr/>
            </p:nvSpPr>
            <p:spPr>
              <a:xfrm>
                <a:off x="8690339" y="2177141"/>
                <a:ext cx="1926349" cy="5897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8E9E55-BFE3-BFDF-CF4C-A360FC339ABA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209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IdState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+ Id Token</a:t>
                </a:r>
              </a:p>
            </p:txBody>
          </p:sp>
        </p:grpSp>
        <p:pic>
          <p:nvPicPr>
            <p:cNvPr id="50" name="Picture 49" descr="A picture containing screenshot, rectangle, electric blue, symbol&#10;&#10;Description automatically generated">
              <a:extLst>
                <a:ext uri="{FF2B5EF4-FFF2-40B4-BE49-F238E27FC236}">
                  <a16:creationId xmlns:a16="http://schemas.microsoft.com/office/drawing/2014/main" id="{E8E24AAF-551C-C39D-57E2-D73CE77C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401" y="4331048"/>
              <a:ext cx="356587" cy="356587"/>
            </a:xfrm>
            <a:prstGeom prst="rect">
              <a:avLst/>
            </a:prstGeom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AECCCF-4716-FA72-23F3-5CEC1B1F94B9}"/>
              </a:ext>
            </a:extLst>
          </p:cNvPr>
          <p:cNvCxnSpPr>
            <a:cxnSpLocks/>
          </p:cNvCxnSpPr>
          <p:nvPr/>
        </p:nvCxnSpPr>
        <p:spPr>
          <a:xfrm flipV="1">
            <a:off x="2620367" y="5891833"/>
            <a:ext cx="463137" cy="2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99AE33F-C832-02E5-EF79-D88D585E9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08" y="5236593"/>
            <a:ext cx="2055223" cy="126871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399BC4-0378-E8B5-0934-9EA579BF192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746105" y="5870953"/>
            <a:ext cx="4226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0B7426A-489E-1E63-4686-8D41C0BD95D2}"/>
              </a:ext>
            </a:extLst>
          </p:cNvPr>
          <p:cNvSpPr/>
          <p:nvPr/>
        </p:nvSpPr>
        <p:spPr>
          <a:xfrm>
            <a:off x="5324801" y="5706618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424C69-53DF-1A81-1386-E0E58169914A}"/>
              </a:ext>
            </a:extLst>
          </p:cNvPr>
          <p:cNvSpPr txBox="1"/>
          <p:nvPr/>
        </p:nvSpPr>
        <p:spPr>
          <a:xfrm>
            <a:off x="5820624" y="5018057"/>
            <a:ext cx="386266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dirty="0"/>
              <a:t>HTTP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Location: </a:t>
            </a:r>
          </a:p>
          <a:p>
            <a:r>
              <a:rPr lang="es-MX" sz="1400" dirty="0"/>
              <a:t>        </a:t>
            </a:r>
            <a:r>
              <a:rPr lang="es-MX" sz="1400" i="1" dirty="0"/>
              <a:t>&lt;</a:t>
            </a:r>
            <a:r>
              <a:rPr lang="es-MX" sz="1400" i="1" dirty="0" err="1"/>
              <a:t>redirect_uri</a:t>
            </a:r>
            <a:r>
              <a:rPr lang="es-MX" sz="1400" i="1" dirty="0"/>
              <a:t>&gt;?</a:t>
            </a:r>
            <a:r>
              <a:rPr lang="es-MX" sz="1400" i="1" dirty="0" err="1"/>
              <a:t>state</a:t>
            </a:r>
            <a:r>
              <a:rPr lang="es-MX" sz="1400" i="1" dirty="0"/>
              <a:t>=&lt;</a:t>
            </a:r>
            <a:r>
              <a:rPr lang="es-MX" sz="1400" i="1" dirty="0" err="1"/>
              <a:t>state</a:t>
            </a:r>
            <a:r>
              <a:rPr lang="es-MX" sz="1400" i="1" dirty="0"/>
              <a:t>&gt;&amp;</a:t>
            </a:r>
            <a:r>
              <a:rPr lang="es-MX" sz="1400" i="1" dirty="0" err="1"/>
              <a:t>code</a:t>
            </a:r>
            <a:r>
              <a:rPr lang="es-MX" sz="1400" i="1" dirty="0"/>
              <a:t>=&lt;</a:t>
            </a:r>
            <a:r>
              <a:rPr lang="es-MX" sz="1400" i="1" dirty="0" err="1"/>
              <a:t>IdState</a:t>
            </a:r>
            <a:r>
              <a:rPr lang="es-MX" sz="1400" i="1" dirty="0"/>
              <a:t>&gt;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F206BB-8346-662B-3A43-22C35B0E53CA}"/>
              </a:ext>
            </a:extLst>
          </p:cNvPr>
          <p:cNvGrpSpPr/>
          <p:nvPr/>
        </p:nvGrpSpPr>
        <p:grpSpPr>
          <a:xfrm>
            <a:off x="3134577" y="5629821"/>
            <a:ext cx="2073874" cy="599533"/>
            <a:chOff x="596596" y="4249179"/>
            <a:chExt cx="2073874" cy="5995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0CA9A4-9172-82EC-22B1-C1CBB53E123E}"/>
                </a:ext>
              </a:extLst>
            </p:cNvPr>
            <p:cNvGrpSpPr/>
            <p:nvPr/>
          </p:nvGrpSpPr>
          <p:grpSpPr>
            <a:xfrm>
              <a:off x="596596" y="4249179"/>
              <a:ext cx="2073874" cy="599533"/>
              <a:chOff x="4511039" y="4268209"/>
              <a:chExt cx="2073874" cy="59953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98A8D68-F851-854C-E9F3-E27371540F22}"/>
                  </a:ext>
                </a:extLst>
              </p:cNvPr>
              <p:cNvGrpSpPr/>
              <p:nvPr/>
            </p:nvGrpSpPr>
            <p:grpSpPr>
              <a:xfrm>
                <a:off x="4511039" y="4268209"/>
                <a:ext cx="2073874" cy="599533"/>
                <a:chOff x="8690339" y="2177142"/>
                <a:chExt cx="2073874" cy="59953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C330AE1-577D-B0D8-2F6D-70F2B1F0D7F4}"/>
                    </a:ext>
                  </a:extLst>
                </p:cNvPr>
                <p:cNvSpPr/>
                <p:nvPr/>
              </p:nvSpPr>
              <p:spPr>
                <a:xfrm>
                  <a:off x="8690339" y="2177142"/>
                  <a:ext cx="2073874" cy="599533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EFE22E5-02F9-2D68-E70C-59B477A7C82E}"/>
                    </a:ext>
                  </a:extLst>
                </p:cNvPr>
                <p:cNvSpPr txBox="1"/>
                <p:nvPr/>
              </p:nvSpPr>
              <p:spPr>
                <a:xfrm>
                  <a:off x="9129240" y="2234654"/>
                  <a:ext cx="16210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IdState.Clientdata</a:t>
                  </a:r>
                  <a:endParaRPr lang="es-MX" sz="1400" b="1" i="1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Redirect_Uri</a:t>
                  </a:r>
                  <a:endParaRPr lang="es-MX" sz="1400" dirty="0"/>
                </a:p>
              </p:txBody>
            </p:sp>
          </p:grpSp>
          <p:pic>
            <p:nvPicPr>
              <p:cNvPr id="65" name="Picture 64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89C63B47-EEA5-32D9-1D49-06C5B1688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B21E750-FE76-541C-6FBC-8F3A7AB5D4DD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74911E-6889-2CEA-AFFB-7A60F6A1EE4B}"/>
              </a:ext>
            </a:extLst>
          </p:cNvPr>
          <p:cNvCxnSpPr>
            <a:cxnSpLocks/>
          </p:cNvCxnSpPr>
          <p:nvPr/>
        </p:nvCxnSpPr>
        <p:spPr>
          <a:xfrm>
            <a:off x="1467275" y="5294468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38110-91D1-7DCB-E909-89E5D05FEDF8}"/>
              </a:ext>
            </a:extLst>
          </p:cNvPr>
          <p:cNvCxnSpPr>
            <a:cxnSpLocks/>
          </p:cNvCxnSpPr>
          <p:nvPr/>
        </p:nvCxnSpPr>
        <p:spPr>
          <a:xfrm flipH="1">
            <a:off x="3239589" y="861328"/>
            <a:ext cx="6342296" cy="21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E22FB7-4A3D-FF67-0316-91CBB75A5FA1}"/>
              </a:ext>
            </a:extLst>
          </p:cNvPr>
          <p:cNvSpPr txBox="1"/>
          <p:nvPr/>
        </p:nvSpPr>
        <p:spPr>
          <a:xfrm>
            <a:off x="5822503" y="968426"/>
            <a:ext cx="3716915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dirty="0"/>
              <a:t>HTTP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Location: </a:t>
            </a:r>
          </a:p>
          <a:p>
            <a:r>
              <a:rPr lang="es-MX" sz="1400" dirty="0"/>
              <a:t>        </a:t>
            </a:r>
            <a:r>
              <a:rPr lang="es-MX" sz="1400" i="1" dirty="0"/>
              <a:t>&lt;</a:t>
            </a:r>
            <a:r>
              <a:rPr lang="es-MX" sz="1400" i="1" dirty="0" err="1"/>
              <a:t>redirect_uri</a:t>
            </a:r>
            <a:r>
              <a:rPr lang="es-MX" sz="1400" i="1" dirty="0"/>
              <a:t>&gt;?</a:t>
            </a:r>
            <a:r>
              <a:rPr lang="es-MX" sz="1400" i="1" dirty="0" err="1"/>
              <a:t>state</a:t>
            </a:r>
            <a:r>
              <a:rPr lang="es-MX" sz="1400" i="1" dirty="0"/>
              <a:t>=&lt;</a:t>
            </a:r>
            <a:r>
              <a:rPr lang="es-MX" sz="1400" i="1" dirty="0" err="1"/>
              <a:t>state</a:t>
            </a:r>
            <a:r>
              <a:rPr lang="es-MX" sz="1400" i="1" dirty="0"/>
              <a:t>&gt;&amp;</a:t>
            </a:r>
            <a:r>
              <a:rPr lang="es-MX" sz="1400" i="1" dirty="0" err="1"/>
              <a:t>code</a:t>
            </a:r>
            <a:r>
              <a:rPr lang="es-MX" sz="1400" i="1" dirty="0"/>
              <a:t>=&lt;</a:t>
            </a:r>
            <a:r>
              <a:rPr lang="es-MX" sz="1400" i="1" dirty="0" err="1"/>
              <a:t>code</a:t>
            </a:r>
            <a:r>
              <a:rPr lang="es-MX" sz="1400" i="1" dirty="0"/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C669C9-7CFC-86EE-692E-EDF228D852E5}"/>
              </a:ext>
            </a:extLst>
          </p:cNvPr>
          <p:cNvSpPr/>
          <p:nvPr/>
        </p:nvSpPr>
        <p:spPr>
          <a:xfrm>
            <a:off x="9638788" y="690568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CC5461B-A721-7421-4197-E9EE01744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8" y="137757"/>
            <a:ext cx="2055223" cy="1268719"/>
          </a:xfrm>
          <a:prstGeom prst="rect">
            <a:avLst/>
          </a:prstGeom>
        </p:spPr>
      </p:pic>
      <p:pic>
        <p:nvPicPr>
          <p:cNvPr id="28" name="Picture 4" descr="User Account Management - Logo User Icon Png (600x600), Png Download">
            <a:extLst>
              <a:ext uri="{FF2B5EF4-FFF2-40B4-BE49-F238E27FC236}">
                <a16:creationId xmlns:a16="http://schemas.microsoft.com/office/drawing/2014/main" id="{EC475CFE-EE80-BEEB-EFF8-C7CCB6DA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4" y="461807"/>
            <a:ext cx="693204" cy="6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0AC971-B855-0E72-5199-B28B68AF9AC4}"/>
              </a:ext>
            </a:extLst>
          </p:cNvPr>
          <p:cNvCxnSpPr>
            <a:cxnSpLocks/>
          </p:cNvCxnSpPr>
          <p:nvPr/>
        </p:nvCxnSpPr>
        <p:spPr>
          <a:xfrm>
            <a:off x="2047033" y="1428738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4920AF-EA57-B18E-FBCF-1EC5A8BDB050}"/>
              </a:ext>
            </a:extLst>
          </p:cNvPr>
          <p:cNvGrpSpPr/>
          <p:nvPr/>
        </p:nvGrpSpPr>
        <p:grpSpPr>
          <a:xfrm>
            <a:off x="1170329" y="4454384"/>
            <a:ext cx="1849736" cy="557336"/>
            <a:chOff x="596596" y="4249179"/>
            <a:chExt cx="1849736" cy="5573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1FE60C-922D-5406-92FD-37784606E30E}"/>
                </a:ext>
              </a:extLst>
            </p:cNvPr>
            <p:cNvGrpSpPr/>
            <p:nvPr/>
          </p:nvGrpSpPr>
          <p:grpSpPr>
            <a:xfrm>
              <a:off x="596596" y="4249179"/>
              <a:ext cx="1849736" cy="557336"/>
              <a:chOff x="4511039" y="4268209"/>
              <a:chExt cx="1849736" cy="55733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F7541B-56B4-069E-8C8C-8A1B524A1304}"/>
                  </a:ext>
                </a:extLst>
              </p:cNvPr>
              <p:cNvGrpSpPr/>
              <p:nvPr/>
            </p:nvGrpSpPr>
            <p:grpSpPr>
              <a:xfrm>
                <a:off x="4511039" y="4268209"/>
                <a:ext cx="1849736" cy="557336"/>
                <a:chOff x="8690339" y="2177142"/>
                <a:chExt cx="1849736" cy="55733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3C2CC24-82E8-7870-CE8E-68468ABD48E7}"/>
                    </a:ext>
                  </a:extLst>
                </p:cNvPr>
                <p:cNvSpPr/>
                <p:nvPr/>
              </p:nvSpPr>
              <p:spPr>
                <a:xfrm>
                  <a:off x="8690339" y="2177142"/>
                  <a:ext cx="1849736" cy="55733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82C1ACD-8EE3-4D1D-F9AA-D7C31AADAECE}"/>
                    </a:ext>
                  </a:extLst>
                </p:cNvPr>
                <p:cNvSpPr txBox="1"/>
                <p:nvPr/>
              </p:nvSpPr>
              <p:spPr>
                <a:xfrm>
                  <a:off x="9129250" y="2211258"/>
                  <a:ext cx="1231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 indent="-92075">
                    <a:buFont typeface="Arial" panose="020B0604020202020204" pitchFamily="34" charset="0"/>
                    <a:buChar char="•"/>
                  </a:pPr>
                  <a:r>
                    <a:rPr lang="es-MX" sz="1400" b="1" dirty="0"/>
                    <a:t>Code </a:t>
                  </a:r>
                  <a:r>
                    <a:rPr lang="es-MX" sz="1400" b="1" dirty="0" err="1"/>
                    <a:t>verifier</a:t>
                  </a:r>
                  <a:endParaRPr lang="es-MX" sz="1400" b="1" dirty="0"/>
                </a:p>
                <a:p>
                  <a:pPr marL="92075" indent="-92075">
                    <a:buFont typeface="Arial" panose="020B0604020202020204" pitchFamily="34" charset="0"/>
                    <a:buChar char="•"/>
                  </a:pPr>
                  <a:r>
                    <a:rPr lang="es-MX" sz="1400" b="1" dirty="0" err="1"/>
                    <a:t>scope</a:t>
                  </a:r>
                  <a:endParaRPr lang="es-MX" sz="1400" b="1" dirty="0"/>
                </a:p>
              </p:txBody>
            </p:sp>
          </p:grpSp>
          <p:pic>
            <p:nvPicPr>
              <p:cNvPr id="31" name="Picture 30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DA4444DF-61EE-5DEE-476A-5F14B3C15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6591290-A8C0-3865-DDAE-2A49FD74173C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0C544B-BF48-1011-0B6C-ECACD088F556}"/>
              </a:ext>
            </a:extLst>
          </p:cNvPr>
          <p:cNvGrpSpPr/>
          <p:nvPr/>
        </p:nvGrpSpPr>
        <p:grpSpPr>
          <a:xfrm>
            <a:off x="1152127" y="3662763"/>
            <a:ext cx="1929933" cy="457843"/>
            <a:chOff x="7738373" y="1774496"/>
            <a:chExt cx="1929933" cy="4578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B7AE1C-1548-BF18-9953-2B5A57555497}"/>
                </a:ext>
              </a:extLst>
            </p:cNvPr>
            <p:cNvGrpSpPr/>
            <p:nvPr/>
          </p:nvGrpSpPr>
          <p:grpSpPr>
            <a:xfrm>
              <a:off x="7738373" y="1774496"/>
              <a:ext cx="1929933" cy="457843"/>
              <a:chOff x="8690339" y="2177143"/>
              <a:chExt cx="1929933" cy="45784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C4B8ED-078F-DC7F-DFC8-68548DE34279}"/>
                  </a:ext>
                </a:extLst>
              </p:cNvPr>
              <p:cNvSpPr/>
              <p:nvPr/>
            </p:nvSpPr>
            <p:spPr>
              <a:xfrm>
                <a:off x="8690339" y="2177143"/>
                <a:ext cx="1929933" cy="4578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AF2299-8F9A-8B70-4C0A-2F4A01278D54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095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</a:t>
                </a:r>
                <a:r>
                  <a:rPr lang="es-MX" sz="1400" dirty="0"/>
                  <a:t> </a:t>
                </a:r>
                <a:r>
                  <a:rPr lang="es-MX" sz="1400" dirty="0" err="1"/>
                  <a:t>IdState</a:t>
                </a:r>
                <a:endParaRPr lang="es-MX" sz="1400" dirty="0"/>
              </a:p>
            </p:txBody>
          </p:sp>
        </p:grpSp>
        <p:pic>
          <p:nvPicPr>
            <p:cNvPr id="61" name="Picture 60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1F8490F3-5D38-0C11-EEB4-70B21077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BF208A-1AF4-D627-E115-49B3502BE5F5}"/>
              </a:ext>
            </a:extLst>
          </p:cNvPr>
          <p:cNvCxnSpPr>
            <a:cxnSpLocks/>
          </p:cNvCxnSpPr>
          <p:nvPr/>
        </p:nvCxnSpPr>
        <p:spPr>
          <a:xfrm>
            <a:off x="2045345" y="2364412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C708AE-596C-24DD-3027-6149B8027CCB}"/>
              </a:ext>
            </a:extLst>
          </p:cNvPr>
          <p:cNvCxnSpPr>
            <a:cxnSpLocks/>
          </p:cNvCxnSpPr>
          <p:nvPr/>
        </p:nvCxnSpPr>
        <p:spPr>
          <a:xfrm>
            <a:off x="2031464" y="4164167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8A8D94-EA42-B8A7-95D2-3222C628FD53}"/>
              </a:ext>
            </a:extLst>
          </p:cNvPr>
          <p:cNvGrpSpPr/>
          <p:nvPr/>
        </p:nvGrpSpPr>
        <p:grpSpPr>
          <a:xfrm>
            <a:off x="1093949" y="1744951"/>
            <a:ext cx="1952458" cy="619461"/>
            <a:chOff x="1309655" y="4232456"/>
            <a:chExt cx="1952458" cy="61946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62BD08D-61A8-DA1E-BF1C-606FAFA4002D}"/>
                </a:ext>
              </a:extLst>
            </p:cNvPr>
            <p:cNvGrpSpPr/>
            <p:nvPr/>
          </p:nvGrpSpPr>
          <p:grpSpPr>
            <a:xfrm>
              <a:off x="1309655" y="4232456"/>
              <a:ext cx="1952458" cy="581921"/>
              <a:chOff x="2070177" y="4535541"/>
              <a:chExt cx="1952458" cy="58192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AB38FC8-56B0-5236-E1AF-98924FBED1EC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1952458" cy="581921"/>
                <a:chOff x="8690337" y="2177142"/>
                <a:chExt cx="1952458" cy="235881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196BA43-5057-FE24-C88E-7EF1290C8278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1952458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A9DD29A-3467-7AEC-9E47-5A8C2299EBCD}"/>
                    </a:ext>
                  </a:extLst>
                </p:cNvPr>
                <p:cNvSpPr txBox="1"/>
                <p:nvPr/>
              </p:nvSpPr>
              <p:spPr>
                <a:xfrm>
                  <a:off x="9129240" y="2234653"/>
                  <a:ext cx="741229" cy="2120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9388" indent="-179388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State</a:t>
                  </a:r>
                  <a:endParaRPr lang="es-MX" sz="1400" dirty="0"/>
                </a:p>
                <a:p>
                  <a:pPr marL="179388" indent="-179388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Code</a:t>
                  </a:r>
                </a:p>
              </p:txBody>
            </p:sp>
          </p:grp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D00C380-02F8-5613-BB97-843AB1A71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84AFBF-7096-99EA-2575-C9D5A7C1C539}"/>
                </a:ext>
              </a:extLst>
            </p:cNvPr>
            <p:cNvSpPr txBox="1"/>
            <p:nvPr/>
          </p:nvSpPr>
          <p:spPr>
            <a:xfrm>
              <a:off x="1343166" y="4544140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QS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CB3264-A3AF-E285-1220-EEDBD9911ECD}"/>
              </a:ext>
            </a:extLst>
          </p:cNvPr>
          <p:cNvGrpSpPr/>
          <p:nvPr/>
        </p:nvGrpSpPr>
        <p:grpSpPr>
          <a:xfrm>
            <a:off x="4518396" y="4923420"/>
            <a:ext cx="3735777" cy="1763402"/>
            <a:chOff x="8690339" y="2177143"/>
            <a:chExt cx="3735777" cy="176340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FF26A6-70EE-4830-40B4-3F72ED59B527}"/>
                </a:ext>
              </a:extLst>
            </p:cNvPr>
            <p:cNvSpPr/>
            <p:nvPr/>
          </p:nvSpPr>
          <p:spPr>
            <a:xfrm>
              <a:off x="8690339" y="2177143"/>
              <a:ext cx="3716915" cy="176340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73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508C335E-9D2A-783D-A904-2E3B80C5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3D10F7-6A4F-863C-8C99-A54779308144}"/>
                </a:ext>
              </a:extLst>
            </p:cNvPr>
            <p:cNvSpPr txBox="1"/>
            <p:nvPr/>
          </p:nvSpPr>
          <p:spPr>
            <a:xfrm>
              <a:off x="9076985" y="2234654"/>
              <a:ext cx="334913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/>
                <a:t>Request Body (</a:t>
              </a:r>
              <a:r>
                <a:rPr lang="es-MX" sz="1400" b="1" dirty="0" err="1"/>
                <a:t>FormUrlEncodedContent</a:t>
              </a:r>
              <a:r>
                <a:rPr lang="es-MX" sz="1400" b="1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grant_type</a:t>
              </a:r>
              <a:r>
                <a:rPr lang="es-MX" sz="1400" dirty="0"/>
                <a:t> = </a:t>
              </a:r>
              <a:r>
                <a:rPr lang="es-MX" sz="1400" dirty="0" err="1"/>
                <a:t>authorization_code</a:t>
              </a:r>
              <a:endParaRPr lang="es-MX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</a:t>
              </a:r>
              <a:r>
                <a:rPr lang="es-MX" sz="1400" dirty="0"/>
                <a:t> = &lt;Code&gt;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redirect_uri</a:t>
              </a:r>
              <a:r>
                <a:rPr lang="es-MX" sz="1400" dirty="0"/>
                <a:t> = &lt;</a:t>
              </a:r>
              <a:r>
                <a:rPr lang="es-MX" sz="1400" b="1" i="1" dirty="0"/>
                <a:t>Spa </a:t>
              </a:r>
              <a:r>
                <a:rPr lang="es-MX" sz="1400" b="1" i="1" dirty="0" err="1"/>
                <a:t>Callback_Endpoint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client_id</a:t>
              </a:r>
              <a:r>
                <a:rPr lang="es-MX" sz="1400" dirty="0"/>
                <a:t> = &lt;</a:t>
              </a:r>
              <a:r>
                <a:rPr lang="es-MX" sz="1400" b="1" i="1" dirty="0"/>
                <a:t>Spa</a:t>
              </a:r>
              <a:r>
                <a:rPr lang="es-MX" sz="1400" b="1" dirty="0"/>
                <a:t> </a:t>
              </a:r>
              <a:r>
                <a:rPr lang="es-MX" sz="1400" b="1" dirty="0" err="1"/>
                <a:t>clientId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Scope</a:t>
              </a:r>
              <a:r>
                <a:rPr lang="es-MX" sz="1400" dirty="0"/>
                <a:t> = &lt;</a:t>
              </a:r>
              <a:r>
                <a:rPr lang="es-MX" sz="1400" dirty="0" err="1"/>
                <a:t>scope</a:t>
              </a:r>
              <a:r>
                <a:rPr lang="es-MX" sz="1400" dirty="0"/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dirty="0" err="1"/>
                <a:t>code_verifier</a:t>
              </a:r>
              <a:r>
                <a:rPr lang="es-MX" sz="1400" dirty="0"/>
                <a:t> = &lt;</a:t>
              </a:r>
              <a:r>
                <a:rPr lang="es-MX" sz="1400" dirty="0" err="1"/>
                <a:t>codeVerifier</a:t>
              </a:r>
              <a:r>
                <a:rPr lang="es-MX" sz="1400" dirty="0"/>
                <a:t>&gt;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E544746C-6E51-B967-BD83-967A72E008BD}"/>
              </a:ext>
            </a:extLst>
          </p:cNvPr>
          <p:cNvSpPr/>
          <p:nvPr/>
        </p:nvSpPr>
        <p:spPr>
          <a:xfrm>
            <a:off x="10491018" y="1559248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F85C26-CA0B-44BA-CFC1-5EB59EC6CE0C}"/>
              </a:ext>
            </a:extLst>
          </p:cNvPr>
          <p:cNvSpPr txBox="1"/>
          <p:nvPr/>
        </p:nvSpPr>
        <p:spPr>
          <a:xfrm>
            <a:off x="10888134" y="1685492"/>
            <a:ext cx="1226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Web API</a:t>
            </a:r>
          </a:p>
          <a:p>
            <a:pPr algn="ctr"/>
            <a:r>
              <a:rPr lang="es-MX" sz="1200" b="1" dirty="0" err="1"/>
              <a:t>Token_Endpoint</a:t>
            </a:r>
            <a:endParaRPr lang="es-MX" sz="12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2C54C80-EE61-6F64-9313-2EB1C03D9F49}"/>
              </a:ext>
            </a:extLst>
          </p:cNvPr>
          <p:cNvSpPr/>
          <p:nvPr/>
        </p:nvSpPr>
        <p:spPr>
          <a:xfrm>
            <a:off x="8319656" y="5653022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F83EB4-11E6-9C88-CC1D-23F5F0D11AB4}"/>
              </a:ext>
            </a:extLst>
          </p:cNvPr>
          <p:cNvSpPr txBox="1"/>
          <p:nvPr/>
        </p:nvSpPr>
        <p:spPr>
          <a:xfrm>
            <a:off x="8024559" y="3994003"/>
            <a:ext cx="25501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/>
              <a:t>HTTP POST</a:t>
            </a:r>
            <a:r>
              <a:rPr lang="es-MX" sz="1400" dirty="0"/>
              <a:t>: Api </a:t>
            </a:r>
            <a:r>
              <a:rPr lang="es-MX" sz="1400" dirty="0" err="1"/>
              <a:t>Token_Endpoint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Request body</a:t>
            </a:r>
            <a:endParaRPr lang="es-MX" sz="14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52FBD37-1ED3-6D1F-00BF-2561A309B658}"/>
              </a:ext>
            </a:extLst>
          </p:cNvPr>
          <p:cNvGrpSpPr/>
          <p:nvPr/>
        </p:nvGrpSpPr>
        <p:grpSpPr>
          <a:xfrm>
            <a:off x="1127460" y="5435306"/>
            <a:ext cx="2579864" cy="1227062"/>
            <a:chOff x="9958770" y="5128639"/>
            <a:chExt cx="2579864" cy="122706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CD1D3D6-1301-F42F-F0A6-37D7574C3510}"/>
                </a:ext>
              </a:extLst>
            </p:cNvPr>
            <p:cNvGrpSpPr/>
            <p:nvPr/>
          </p:nvGrpSpPr>
          <p:grpSpPr>
            <a:xfrm>
              <a:off x="9958770" y="5128639"/>
              <a:ext cx="2579864" cy="1227062"/>
              <a:chOff x="8690340" y="2177143"/>
              <a:chExt cx="2579864" cy="1227062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257F77A-1AD5-F361-70FC-34BA3153FD4D}"/>
                  </a:ext>
                </a:extLst>
              </p:cNvPr>
              <p:cNvSpPr/>
              <p:nvPr/>
            </p:nvSpPr>
            <p:spPr>
              <a:xfrm>
                <a:off x="8690340" y="2177143"/>
                <a:ext cx="2579864" cy="12270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37AF30B-961D-2410-E100-3810EF56449A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1350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b="1" i="1" dirty="0" err="1"/>
                  <a:t>AppOptions</a:t>
                </a:r>
                <a:endParaRPr lang="es-MX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Api </a:t>
                </a:r>
                <a:r>
                  <a:rPr lang="es-MX" sz="1400" dirty="0" err="1"/>
                  <a:t>Token_Endpoint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SPA </a:t>
                </a:r>
                <a:r>
                  <a:rPr lang="es-MX" sz="1400" dirty="0" err="1"/>
                  <a:t>Callback_Endpoint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SPA </a:t>
                </a:r>
                <a:r>
                  <a:rPr lang="es-MX" sz="1400" dirty="0" err="1"/>
                  <a:t>Client_Id</a:t>
                </a:r>
                <a:endParaRPr lang="es-MX" sz="1400" dirty="0"/>
              </a:p>
            </p:txBody>
          </p:sp>
        </p:grpSp>
        <p:pic>
          <p:nvPicPr>
            <p:cNvPr id="105" name="Picture 104" descr="A blue and orange gear with yellow circles around it&#10;&#10;Description automatically generated with low confidence">
              <a:extLst>
                <a:ext uri="{FF2B5EF4-FFF2-40B4-BE49-F238E27FC236}">
                  <a16:creationId xmlns:a16="http://schemas.microsoft.com/office/drawing/2014/main" id="{AC52777A-20AF-D5DC-7080-DED0ED2E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320" y="5186150"/>
              <a:ext cx="494667" cy="494667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C4858C-ED42-E881-75A1-C6ADFC1B98B3}"/>
              </a:ext>
            </a:extLst>
          </p:cNvPr>
          <p:cNvCxnSpPr>
            <a:cxnSpLocks/>
          </p:cNvCxnSpPr>
          <p:nvPr/>
        </p:nvCxnSpPr>
        <p:spPr>
          <a:xfrm>
            <a:off x="3820252" y="5987484"/>
            <a:ext cx="5852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BB980552-3D3E-85F2-77E4-CE63BB0F2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08" y="107738"/>
            <a:ext cx="1454026" cy="14540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9E5A39C-92C3-A718-F1EE-862C9F6DD7D9}"/>
              </a:ext>
            </a:extLst>
          </p:cNvPr>
          <p:cNvGrpSpPr/>
          <p:nvPr/>
        </p:nvGrpSpPr>
        <p:grpSpPr>
          <a:xfrm>
            <a:off x="1153475" y="2679722"/>
            <a:ext cx="1758869" cy="599533"/>
            <a:chOff x="596596" y="4249179"/>
            <a:chExt cx="1758869" cy="5995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ECFBC3-9865-D4BB-F7E1-69CDA5975030}"/>
                </a:ext>
              </a:extLst>
            </p:cNvPr>
            <p:cNvGrpSpPr/>
            <p:nvPr/>
          </p:nvGrpSpPr>
          <p:grpSpPr>
            <a:xfrm>
              <a:off x="596596" y="4249179"/>
              <a:ext cx="1758869" cy="599533"/>
              <a:chOff x="4511039" y="4268209"/>
              <a:chExt cx="1758869" cy="5995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410F94-B3D5-F9B3-9CBA-99D2CE657221}"/>
                  </a:ext>
                </a:extLst>
              </p:cNvPr>
              <p:cNvGrpSpPr/>
              <p:nvPr/>
            </p:nvGrpSpPr>
            <p:grpSpPr>
              <a:xfrm>
                <a:off x="4511039" y="4268209"/>
                <a:ext cx="1758869" cy="599533"/>
                <a:chOff x="8690339" y="2177142"/>
                <a:chExt cx="1758869" cy="59953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18AF52B-4607-F84D-B951-C9343C9D4E87}"/>
                    </a:ext>
                  </a:extLst>
                </p:cNvPr>
                <p:cNvSpPr/>
                <p:nvPr/>
              </p:nvSpPr>
              <p:spPr>
                <a:xfrm>
                  <a:off x="8690339" y="2177142"/>
                  <a:ext cx="1758869" cy="599533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7B9A81-78A8-8F59-B8EC-21E3B04629CC}"/>
                    </a:ext>
                  </a:extLst>
                </p:cNvPr>
                <p:cNvSpPr txBox="1"/>
                <p:nvPr/>
              </p:nvSpPr>
              <p:spPr>
                <a:xfrm>
                  <a:off x="9165912" y="2315105"/>
                  <a:ext cx="8077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</a:t>
                  </a:r>
                  <a:endParaRPr lang="es-MX" sz="1400" b="1" i="1" dirty="0"/>
                </a:p>
              </p:txBody>
            </p:sp>
          </p:grpSp>
          <p:pic>
            <p:nvPicPr>
              <p:cNvPr id="11" name="Picture 10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19885E44-E1A6-8A74-600E-56ED732C7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35972D6-902C-1A22-06FE-8F5233963EB7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4106D-8197-8E39-3DE2-5D55445FAF9F}"/>
              </a:ext>
            </a:extLst>
          </p:cNvPr>
          <p:cNvCxnSpPr>
            <a:cxnSpLocks/>
          </p:cNvCxnSpPr>
          <p:nvPr/>
        </p:nvCxnSpPr>
        <p:spPr>
          <a:xfrm>
            <a:off x="2031464" y="3382700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327A4B-E781-42BA-A74B-8918A2410CAB}"/>
              </a:ext>
            </a:extLst>
          </p:cNvPr>
          <p:cNvCxnSpPr>
            <a:cxnSpLocks/>
          </p:cNvCxnSpPr>
          <p:nvPr/>
        </p:nvCxnSpPr>
        <p:spPr>
          <a:xfrm>
            <a:off x="2066427" y="5067052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ADB8F7-B0C6-C2C2-32A1-350C198FB4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34424" y="2996428"/>
            <a:ext cx="3763347" cy="1883762"/>
          </a:xfrm>
          <a:prstGeom prst="bentConnector3">
            <a:avLst>
              <a:gd name="adj1" fmla="val 79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3" grpId="0" animBg="1"/>
      <p:bldP spid="84" grpId="0"/>
      <p:bldP spid="90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60BA997-F840-BB86-59CD-0830B1B51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8" y="137757"/>
            <a:ext cx="2055223" cy="1268719"/>
          </a:xfrm>
          <a:prstGeom prst="rect">
            <a:avLst/>
          </a:prstGeom>
        </p:spPr>
      </p:pic>
      <p:pic>
        <p:nvPicPr>
          <p:cNvPr id="8" name="Picture 4" descr="User Account Management - Logo User Icon Png (600x600), Png Download">
            <a:extLst>
              <a:ext uri="{FF2B5EF4-FFF2-40B4-BE49-F238E27FC236}">
                <a16:creationId xmlns:a16="http://schemas.microsoft.com/office/drawing/2014/main" id="{905AB350-BFA7-5125-9A9F-537D19A3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4" y="461807"/>
            <a:ext cx="693204" cy="6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purple gear with text&#10;&#10;Description automatically generated with low confidence">
            <a:extLst>
              <a:ext uri="{FF2B5EF4-FFF2-40B4-BE49-F238E27FC236}">
                <a16:creationId xmlns:a16="http://schemas.microsoft.com/office/drawing/2014/main" id="{9F72E1BC-1A5B-7279-1BBB-9346B9A6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6" y="45103"/>
            <a:ext cx="1454026" cy="14540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52EC45-CAFE-0BA2-0367-0A166E390100}"/>
              </a:ext>
            </a:extLst>
          </p:cNvPr>
          <p:cNvCxnSpPr>
            <a:cxnSpLocks/>
          </p:cNvCxnSpPr>
          <p:nvPr/>
        </p:nvCxnSpPr>
        <p:spPr>
          <a:xfrm>
            <a:off x="3599727" y="772116"/>
            <a:ext cx="61693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806AAA-45D6-1631-03D1-B704565CCA92}"/>
              </a:ext>
            </a:extLst>
          </p:cNvPr>
          <p:cNvSpPr/>
          <p:nvPr/>
        </p:nvSpPr>
        <p:spPr>
          <a:xfrm>
            <a:off x="3174702" y="605156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C2D6A-84C8-D4E4-AB1E-8D26A844ACBA}"/>
              </a:ext>
            </a:extLst>
          </p:cNvPr>
          <p:cNvSpPr txBox="1"/>
          <p:nvPr/>
        </p:nvSpPr>
        <p:spPr>
          <a:xfrm>
            <a:off x="3599727" y="975909"/>
            <a:ext cx="3840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/>
              <a:t>HTTP POST</a:t>
            </a:r>
            <a:r>
              <a:rPr lang="es-MX" sz="1400" dirty="0"/>
              <a:t>: Api </a:t>
            </a:r>
            <a:r>
              <a:rPr lang="es-MX" sz="1400" dirty="0" err="1"/>
              <a:t>Token_Endpoint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Request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grant_type</a:t>
            </a:r>
            <a:r>
              <a:rPr lang="es-MX" sz="1400" dirty="0"/>
              <a:t> = </a:t>
            </a:r>
            <a:r>
              <a:rPr lang="es-MX" sz="1400" dirty="0" err="1"/>
              <a:t>authorization_code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</a:t>
            </a:r>
            <a:r>
              <a:rPr lang="es-MX" sz="1400" dirty="0"/>
              <a:t> = &lt;Code&gt;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redirect_uri</a:t>
            </a:r>
            <a:r>
              <a:rPr lang="es-MX" sz="1400" dirty="0"/>
              <a:t> = &lt;</a:t>
            </a:r>
            <a:r>
              <a:rPr lang="es-MX" sz="1400" b="1" i="1" dirty="0"/>
              <a:t>Spa </a:t>
            </a:r>
            <a:r>
              <a:rPr lang="es-MX" sz="1400" b="1" i="1" dirty="0" err="1"/>
              <a:t>Callback_Endpoint</a:t>
            </a:r>
            <a:r>
              <a:rPr lang="es-MX" sz="14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client_id</a:t>
            </a:r>
            <a:r>
              <a:rPr lang="es-MX" sz="1400" dirty="0"/>
              <a:t> = &lt;</a:t>
            </a:r>
            <a:r>
              <a:rPr lang="es-MX" sz="1400" b="1" i="1" dirty="0"/>
              <a:t>Spa</a:t>
            </a:r>
            <a:r>
              <a:rPr lang="es-MX" sz="1400" b="1" dirty="0"/>
              <a:t> </a:t>
            </a:r>
            <a:r>
              <a:rPr lang="es-MX" sz="1400" b="1" dirty="0" err="1"/>
              <a:t>clientId</a:t>
            </a:r>
            <a:r>
              <a:rPr lang="es-MX" sz="14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Scope</a:t>
            </a:r>
            <a:r>
              <a:rPr lang="es-MX" sz="1400" dirty="0"/>
              <a:t> = &lt;</a:t>
            </a:r>
            <a:r>
              <a:rPr lang="es-MX" sz="1400" dirty="0" err="1"/>
              <a:t>scope</a:t>
            </a:r>
            <a:r>
              <a:rPr lang="es-MX" sz="14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code_verifier</a:t>
            </a:r>
            <a:r>
              <a:rPr lang="es-MX" sz="1400" dirty="0"/>
              <a:t> = &lt;</a:t>
            </a:r>
            <a:r>
              <a:rPr lang="es-MX" sz="1400" dirty="0" err="1"/>
              <a:t>codeVerifier</a:t>
            </a:r>
            <a:r>
              <a:rPr lang="es-MX" sz="14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i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3A0C70-86E7-AAA8-42C6-9244A8E14D4D}"/>
              </a:ext>
            </a:extLst>
          </p:cNvPr>
          <p:cNvSpPr/>
          <p:nvPr/>
        </p:nvSpPr>
        <p:spPr>
          <a:xfrm>
            <a:off x="9857006" y="605156"/>
            <a:ext cx="333920" cy="333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E269D-1085-B59F-2DEC-CB233F71679D}"/>
              </a:ext>
            </a:extLst>
          </p:cNvPr>
          <p:cNvSpPr txBox="1"/>
          <p:nvPr/>
        </p:nvSpPr>
        <p:spPr>
          <a:xfrm>
            <a:off x="8832792" y="143491"/>
            <a:ext cx="1226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Web API</a:t>
            </a:r>
          </a:p>
          <a:p>
            <a:pPr algn="ctr"/>
            <a:r>
              <a:rPr lang="es-MX" sz="1200" b="1" dirty="0" err="1"/>
              <a:t>Token_Endpoint</a:t>
            </a:r>
            <a:endParaRPr lang="es-MX" sz="12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DC8C4B-2ED3-6447-3676-7340215B8C7B}"/>
              </a:ext>
            </a:extLst>
          </p:cNvPr>
          <p:cNvGrpSpPr/>
          <p:nvPr/>
        </p:nvGrpSpPr>
        <p:grpSpPr>
          <a:xfrm>
            <a:off x="4782343" y="4812299"/>
            <a:ext cx="3330583" cy="1657949"/>
            <a:chOff x="7738373" y="1774496"/>
            <a:chExt cx="3330583" cy="16579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B8D5E0-DDBE-5C79-0F82-2B793170521F}"/>
                </a:ext>
              </a:extLst>
            </p:cNvPr>
            <p:cNvGrpSpPr/>
            <p:nvPr/>
          </p:nvGrpSpPr>
          <p:grpSpPr>
            <a:xfrm>
              <a:off x="7738373" y="1774496"/>
              <a:ext cx="3330583" cy="1657949"/>
              <a:chOff x="8690339" y="2177143"/>
              <a:chExt cx="3330583" cy="165794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8CD682-C300-2016-50A9-1D408176CB1C}"/>
                  </a:ext>
                </a:extLst>
              </p:cNvPr>
              <p:cNvSpPr/>
              <p:nvPr/>
            </p:nvSpPr>
            <p:spPr>
              <a:xfrm>
                <a:off x="8690339" y="2177143"/>
                <a:ext cx="3330583" cy="160043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E396A5-6D63-7548-87B7-F979CA55A3F4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2935227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Validate</a:t>
                </a:r>
                <a:r>
                  <a:rPr lang="es-MX" sz="14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Grant_type</a:t>
                </a:r>
                <a:r>
                  <a:rPr lang="es-MX" sz="1400" dirty="0"/>
                  <a:t> == </a:t>
                </a:r>
                <a:r>
                  <a:rPr lang="es-MX" sz="1400" dirty="0" err="1"/>
                  <a:t>authorization</a:t>
                </a:r>
                <a:r>
                  <a:rPr lang="es-MX" sz="1400" dirty="0"/>
                  <a:t> </a:t>
                </a:r>
                <a:r>
                  <a:rPr lang="es-MX" sz="1400" dirty="0" err="1"/>
                  <a:t>code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Redirect_uri</a:t>
                </a:r>
                <a:r>
                  <a:rPr lang="es-MX" sz="1400" dirty="0"/>
                  <a:t> == </a:t>
                </a:r>
                <a:r>
                  <a:rPr lang="es-MX" sz="1400" dirty="0" err="1"/>
                  <a:t>c_Redirect_uri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Client_id</a:t>
                </a:r>
                <a:r>
                  <a:rPr lang="es-MX" sz="1400" dirty="0"/>
                  <a:t> == </a:t>
                </a:r>
                <a:r>
                  <a:rPr lang="es-MX" sz="1400" dirty="0" err="1"/>
                  <a:t>c_client_id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 err="1"/>
                  <a:t>Scope</a:t>
                </a:r>
                <a:r>
                  <a:rPr lang="es-MX" sz="1400" dirty="0"/>
                  <a:t> == </a:t>
                </a:r>
                <a:r>
                  <a:rPr lang="es-MX" sz="1400" dirty="0" err="1"/>
                  <a:t>c_scope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Hash(</a:t>
                </a:r>
                <a:r>
                  <a:rPr lang="es-MX" sz="1400" dirty="0" err="1"/>
                  <a:t>code_verifier</a:t>
                </a:r>
                <a:r>
                  <a:rPr lang="es-MX" sz="1400" dirty="0"/>
                  <a:t>) == </a:t>
                </a:r>
                <a:r>
                  <a:rPr lang="es-MX" sz="1400" dirty="0" err="1"/>
                  <a:t>c_cch</a:t>
                </a:r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400" dirty="0"/>
              </a:p>
            </p:txBody>
          </p:sp>
        </p:grpSp>
        <p:pic>
          <p:nvPicPr>
            <p:cNvPr id="23" name="Picture 22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E04B7D8A-09E4-54EF-C3DE-9FE214E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938DC1-481A-2401-A09E-A6CA7C7A4713}"/>
              </a:ext>
            </a:extLst>
          </p:cNvPr>
          <p:cNvGrpSpPr/>
          <p:nvPr/>
        </p:nvGrpSpPr>
        <p:grpSpPr>
          <a:xfrm>
            <a:off x="8749055" y="4379451"/>
            <a:ext cx="3330583" cy="2033284"/>
            <a:chOff x="596595" y="4249180"/>
            <a:chExt cx="3330583" cy="203328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170418-2A4C-B302-8E18-24C21A01447D}"/>
                </a:ext>
              </a:extLst>
            </p:cNvPr>
            <p:cNvGrpSpPr/>
            <p:nvPr/>
          </p:nvGrpSpPr>
          <p:grpSpPr>
            <a:xfrm>
              <a:off x="596595" y="4249180"/>
              <a:ext cx="3330583" cy="2033284"/>
              <a:chOff x="4511038" y="4268210"/>
              <a:chExt cx="3330583" cy="20332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AF1C5-D845-4A45-013A-7630CBBE422A}"/>
                  </a:ext>
                </a:extLst>
              </p:cNvPr>
              <p:cNvGrpSpPr/>
              <p:nvPr/>
            </p:nvGrpSpPr>
            <p:grpSpPr>
              <a:xfrm>
                <a:off x="4511038" y="4268210"/>
                <a:ext cx="3330583" cy="2033284"/>
                <a:chOff x="8690338" y="2177143"/>
                <a:chExt cx="3330583" cy="203328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F37511C-1FA1-5081-917B-E6EEA9F9095E}"/>
                    </a:ext>
                  </a:extLst>
                </p:cNvPr>
                <p:cNvSpPr/>
                <p:nvPr/>
              </p:nvSpPr>
              <p:spPr>
                <a:xfrm>
                  <a:off x="8690338" y="2177143"/>
                  <a:ext cx="3330583" cy="203328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8E55FC-F1C5-8B9E-A5CC-5C1674E7EB0A}"/>
                    </a:ext>
                  </a:extLst>
                </p:cNvPr>
                <p:cNvSpPr txBox="1"/>
                <p:nvPr/>
              </p:nvSpPr>
              <p:spPr>
                <a:xfrm>
                  <a:off x="9129240" y="2234654"/>
                  <a:ext cx="2844818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IdState.</a:t>
                  </a:r>
                  <a:r>
                    <a:rPr lang="es-MX" sz="1400" dirty="0" err="1"/>
                    <a:t>ClientData</a:t>
                  </a:r>
                  <a:endParaRPr lang="es-MX" sz="1400" b="1" i="1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Redirect_uri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c_redirect_Uri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Client_Id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c_client_Id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Scope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c_scope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Code </a:t>
                  </a:r>
                  <a:r>
                    <a:rPr lang="es-MX" sz="1400" dirty="0" err="1"/>
                    <a:t>challenge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c_cch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/>
                    <a:t>Code </a:t>
                  </a:r>
                  <a:r>
                    <a:rPr lang="es-MX" sz="1400" dirty="0" err="1"/>
                    <a:t>challenge</a:t>
                  </a:r>
                  <a:r>
                    <a:rPr lang="es-MX" sz="1400" dirty="0"/>
                    <a:t> method =&gt; </a:t>
                  </a:r>
                  <a:r>
                    <a:rPr lang="es-MX" sz="1400" dirty="0" err="1"/>
                    <a:t>c_cm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Nonce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nonce</a:t>
                  </a:r>
                  <a:endParaRPr lang="es-MX" sz="1400" dirty="0"/>
                </a:p>
                <a:p>
                  <a:pPr marL="285750" indent="-193675">
                    <a:buFont typeface="Arial" panose="020B0604020202020204" pitchFamily="34" charset="0"/>
                    <a:buChar char="•"/>
                  </a:pPr>
                  <a:r>
                    <a:rPr lang="es-MX" sz="1400" dirty="0" err="1"/>
                    <a:t>Id_token</a:t>
                  </a:r>
                  <a:r>
                    <a:rPr lang="es-MX" sz="1400" dirty="0"/>
                    <a:t> =&gt; </a:t>
                  </a:r>
                  <a:r>
                    <a:rPr lang="es-MX" sz="1400" dirty="0" err="1"/>
                    <a:t>id_token</a:t>
                  </a:r>
                  <a:endParaRPr lang="es-MX" sz="1400" dirty="0"/>
                </a:p>
              </p:txBody>
            </p:sp>
          </p:grpSp>
          <p:pic>
            <p:nvPicPr>
              <p:cNvPr id="30" name="Picture 29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B880155E-F98D-95D4-5972-E6900FB55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5A9E3C6-8E37-406D-340D-E5558BBD5D2E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D2E888-57EA-BD4A-D508-E30CD201F1D6}"/>
              </a:ext>
            </a:extLst>
          </p:cNvPr>
          <p:cNvGrpSpPr/>
          <p:nvPr/>
        </p:nvGrpSpPr>
        <p:grpSpPr>
          <a:xfrm>
            <a:off x="10018991" y="2663544"/>
            <a:ext cx="1938151" cy="457843"/>
            <a:chOff x="7738373" y="1774496"/>
            <a:chExt cx="1938151" cy="45784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12DF0A6-03A2-F5D6-C02A-6B364CBFC893}"/>
                </a:ext>
              </a:extLst>
            </p:cNvPr>
            <p:cNvGrpSpPr/>
            <p:nvPr/>
          </p:nvGrpSpPr>
          <p:grpSpPr>
            <a:xfrm>
              <a:off x="7738373" y="1774496"/>
              <a:ext cx="1938151" cy="457843"/>
              <a:chOff x="8690339" y="2177143"/>
              <a:chExt cx="1938151" cy="4578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FDA86E6-B683-613B-F4E3-8404EF6B80F1}"/>
                  </a:ext>
                </a:extLst>
              </p:cNvPr>
              <p:cNvSpPr/>
              <p:nvPr/>
            </p:nvSpPr>
            <p:spPr>
              <a:xfrm>
                <a:off x="8690339" y="2177143"/>
                <a:ext cx="1929933" cy="4578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C3426E-55D5-AFBD-90CE-3444F13E7AD4}"/>
                  </a:ext>
                </a:extLst>
              </p:cNvPr>
              <p:cNvSpPr txBox="1"/>
              <p:nvPr/>
            </p:nvSpPr>
            <p:spPr>
              <a:xfrm>
                <a:off x="9085695" y="2234654"/>
                <a:ext cx="1542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 err="1"/>
                  <a:t>Valid</a:t>
                </a:r>
                <a:r>
                  <a:rPr lang="es-MX" sz="1400" dirty="0"/>
                  <a:t> </a:t>
                </a:r>
                <a:r>
                  <a:rPr lang="es-MX" sz="1400" dirty="0" err="1"/>
                  <a:t>IdState</a:t>
                </a:r>
                <a:r>
                  <a:rPr lang="es-MX" sz="1400" dirty="0"/>
                  <a:t> </a:t>
                </a:r>
                <a:r>
                  <a:rPr lang="es-MX" sz="1400" dirty="0" err="1"/>
                  <a:t>exists</a:t>
                </a:r>
                <a:endParaRPr lang="es-MX" sz="1400" dirty="0"/>
              </a:p>
            </p:txBody>
          </p:sp>
        </p:grpSp>
        <p:pic>
          <p:nvPicPr>
            <p:cNvPr id="35" name="Picture 34" descr="A green check mark in a circle&#10;&#10;Description automatically generated">
              <a:extLst>
                <a:ext uri="{FF2B5EF4-FFF2-40B4-BE49-F238E27FC236}">
                  <a16:creationId xmlns:a16="http://schemas.microsoft.com/office/drawing/2014/main" id="{9DC98102-6063-F3DF-ABD1-60FC58AE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934" y="1843513"/>
              <a:ext cx="345795" cy="34579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CFD62E-6AA8-B411-0456-7DE27D964E36}"/>
              </a:ext>
            </a:extLst>
          </p:cNvPr>
          <p:cNvGrpSpPr/>
          <p:nvPr/>
        </p:nvGrpSpPr>
        <p:grpSpPr>
          <a:xfrm>
            <a:off x="9848348" y="1769571"/>
            <a:ext cx="2100576" cy="619461"/>
            <a:chOff x="1309655" y="4232456"/>
            <a:chExt cx="2100576" cy="6194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092C3D-DECB-BDD9-76F9-EDAC6A063F7F}"/>
                </a:ext>
              </a:extLst>
            </p:cNvPr>
            <p:cNvGrpSpPr/>
            <p:nvPr/>
          </p:nvGrpSpPr>
          <p:grpSpPr>
            <a:xfrm>
              <a:off x="1309655" y="4232456"/>
              <a:ext cx="2100576" cy="581921"/>
              <a:chOff x="2070177" y="4535541"/>
              <a:chExt cx="2100576" cy="58192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9951C3A-CCDE-C20B-A2C0-8A82F18C6414}"/>
                  </a:ext>
                </a:extLst>
              </p:cNvPr>
              <p:cNvGrpSpPr/>
              <p:nvPr/>
            </p:nvGrpSpPr>
            <p:grpSpPr>
              <a:xfrm>
                <a:off x="2070177" y="4535541"/>
                <a:ext cx="2100576" cy="581921"/>
                <a:chOff x="8690337" y="2177142"/>
                <a:chExt cx="2100576" cy="235881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31AB8DD-D23C-0366-E3B2-85F2886D2D24}"/>
                    </a:ext>
                  </a:extLst>
                </p:cNvPr>
                <p:cNvSpPr/>
                <p:nvPr/>
              </p:nvSpPr>
              <p:spPr>
                <a:xfrm>
                  <a:off x="8690337" y="2177142"/>
                  <a:ext cx="2100576" cy="235881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3306091-13F5-F17A-4AEB-7AE572F1346B}"/>
                    </a:ext>
                  </a:extLst>
                </p:cNvPr>
                <p:cNvSpPr txBox="1"/>
                <p:nvPr/>
              </p:nvSpPr>
              <p:spPr>
                <a:xfrm>
                  <a:off x="9129240" y="2750765"/>
                  <a:ext cx="1466107" cy="124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dirty="0"/>
                    <a:t>Code =&gt; Id </a:t>
                  </a:r>
                  <a:r>
                    <a:rPr lang="es-MX" sz="1400" dirty="0" err="1"/>
                    <a:t>State</a:t>
                  </a:r>
                  <a:endParaRPr lang="es-MX" sz="1400" dirty="0"/>
                </a:p>
              </p:txBody>
            </p:sp>
          </p:grpSp>
          <p:pic>
            <p:nvPicPr>
              <p:cNvPr id="42" name="Picture 6">
                <a:extLst>
                  <a:ext uri="{FF2B5EF4-FFF2-40B4-BE49-F238E27FC236}">
                    <a16:creationId xmlns:a16="http://schemas.microsoft.com/office/drawing/2014/main" id="{88CD3C3C-33F8-E48E-D225-4A3F72C086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074" y="4593053"/>
                <a:ext cx="412075" cy="321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30D5D5-D795-6F1D-4223-0A7A8A295469}"/>
                </a:ext>
              </a:extLst>
            </p:cNvPr>
            <p:cNvSpPr txBox="1"/>
            <p:nvPr/>
          </p:nvSpPr>
          <p:spPr>
            <a:xfrm>
              <a:off x="1309656" y="4544140"/>
              <a:ext cx="788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>
                  <a:solidFill>
                    <a:srgbClr val="9E4242"/>
                  </a:solidFill>
                </a:rPr>
                <a:t>Request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9A6725B-78BD-BC57-AC5B-94E27210EE6E}"/>
              </a:ext>
            </a:extLst>
          </p:cNvPr>
          <p:cNvSpPr txBox="1"/>
          <p:nvPr/>
        </p:nvSpPr>
        <p:spPr>
          <a:xfrm>
            <a:off x="994387" y="5978209"/>
            <a:ext cx="366888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i="1" dirty="0" err="1"/>
              <a:t>GetTokens</a:t>
            </a:r>
            <a:r>
              <a:rPr lang="es-MX" sz="1400" i="1" dirty="0"/>
              <a:t>(</a:t>
            </a:r>
            <a:r>
              <a:rPr lang="es-MX" sz="1400" i="1" dirty="0" err="1"/>
              <a:t>c_scope</a:t>
            </a:r>
            <a:r>
              <a:rPr lang="es-MX" sz="1400" i="1" dirty="0"/>
              <a:t>, </a:t>
            </a:r>
            <a:r>
              <a:rPr lang="es-MX" sz="1400" i="1" dirty="0" err="1"/>
              <a:t>id_token</a:t>
            </a:r>
            <a:r>
              <a:rPr lang="es-MX" sz="1400" i="1" dirty="0"/>
              <a:t>, </a:t>
            </a:r>
            <a:r>
              <a:rPr lang="es-MX" sz="1400" i="1" dirty="0" err="1"/>
              <a:t>Idprovider</a:t>
            </a:r>
            <a:r>
              <a:rPr lang="es-MX" sz="1400" i="1" dirty="0"/>
              <a:t>, </a:t>
            </a:r>
            <a:r>
              <a:rPr lang="es-MX" sz="1400" i="1" dirty="0" err="1"/>
              <a:t>nonce</a:t>
            </a:r>
            <a:r>
              <a:rPr lang="es-MX" sz="1400" i="1" dirty="0"/>
              <a:t>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29A183-E27A-CF0B-8B4D-F043393F6DFA}"/>
              </a:ext>
            </a:extLst>
          </p:cNvPr>
          <p:cNvGrpSpPr/>
          <p:nvPr/>
        </p:nvGrpSpPr>
        <p:grpSpPr>
          <a:xfrm>
            <a:off x="9769033" y="3383232"/>
            <a:ext cx="2250745" cy="637758"/>
            <a:chOff x="596595" y="4249181"/>
            <a:chExt cx="2250745" cy="55733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9307BE-857E-70BA-AF08-A8F71DF3D539}"/>
                </a:ext>
              </a:extLst>
            </p:cNvPr>
            <p:cNvGrpSpPr/>
            <p:nvPr/>
          </p:nvGrpSpPr>
          <p:grpSpPr>
            <a:xfrm>
              <a:off x="596595" y="4249181"/>
              <a:ext cx="2250745" cy="557336"/>
              <a:chOff x="4511038" y="4268211"/>
              <a:chExt cx="2250745" cy="55733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5A66E91-2B87-BA92-B2C9-006C38EDF488}"/>
                  </a:ext>
                </a:extLst>
              </p:cNvPr>
              <p:cNvGrpSpPr/>
              <p:nvPr/>
            </p:nvGrpSpPr>
            <p:grpSpPr>
              <a:xfrm>
                <a:off x="4511038" y="4268211"/>
                <a:ext cx="2250745" cy="557336"/>
                <a:chOff x="8690338" y="2177144"/>
                <a:chExt cx="2250745" cy="55733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919B37E-8F08-97FD-0224-5A228AB74519}"/>
                    </a:ext>
                  </a:extLst>
                </p:cNvPr>
                <p:cNvSpPr/>
                <p:nvPr/>
              </p:nvSpPr>
              <p:spPr>
                <a:xfrm>
                  <a:off x="8690338" y="2177144"/>
                  <a:ext cx="2250745" cy="55733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BDE553C-6EA9-38FA-011E-6311A381F5CB}"/>
                    </a:ext>
                  </a:extLst>
                </p:cNvPr>
                <p:cNvSpPr txBox="1"/>
                <p:nvPr/>
              </p:nvSpPr>
              <p:spPr>
                <a:xfrm>
                  <a:off x="9129240" y="2292529"/>
                  <a:ext cx="16119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92075"/>
                  <a:r>
                    <a:rPr lang="es-MX" sz="1400" b="1" i="1" dirty="0" err="1"/>
                    <a:t>IdState.</a:t>
                  </a:r>
                  <a:r>
                    <a:rPr lang="es-MX" sz="1400" dirty="0" err="1"/>
                    <a:t>IdProvider</a:t>
                  </a:r>
                  <a:endParaRPr lang="es-MX" sz="1400" b="1" i="1" dirty="0"/>
                </a:p>
              </p:txBody>
            </p:sp>
          </p:grpSp>
          <p:pic>
            <p:nvPicPr>
              <p:cNvPr id="50" name="Picture 49" descr="A picture containing screenshot, rectangle, electric blue, symbol&#10;&#10;Description automatically generated">
                <a:extLst>
                  <a:ext uri="{FF2B5EF4-FFF2-40B4-BE49-F238E27FC236}">
                    <a16:creationId xmlns:a16="http://schemas.microsoft.com/office/drawing/2014/main" id="{8191D94C-7423-7A10-7B7F-0B42DA89D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401" y="4331048"/>
                <a:ext cx="356587" cy="356587"/>
              </a:xfrm>
              <a:prstGeom prst="rect">
                <a:avLst/>
              </a:prstGeom>
            </p:spPr>
          </p:pic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D289827C-C216-CC99-EABF-C9A47D174DB6}"/>
                </a:ext>
              </a:extLst>
            </p:cNvPr>
            <p:cNvSpPr/>
            <p:nvPr/>
          </p:nvSpPr>
          <p:spPr>
            <a:xfrm>
              <a:off x="738235" y="4513277"/>
              <a:ext cx="356587" cy="293238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D578B7-D3FB-FA18-07B8-00CFF2D239AE}"/>
              </a:ext>
            </a:extLst>
          </p:cNvPr>
          <p:cNvGrpSpPr/>
          <p:nvPr/>
        </p:nvGrpSpPr>
        <p:grpSpPr>
          <a:xfrm>
            <a:off x="1135006" y="4095790"/>
            <a:ext cx="2579864" cy="1715460"/>
            <a:chOff x="8690340" y="2177143"/>
            <a:chExt cx="2579864" cy="17154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5C657A-2974-A204-C845-94A23E9CA6C1}"/>
                </a:ext>
              </a:extLst>
            </p:cNvPr>
            <p:cNvSpPr/>
            <p:nvPr/>
          </p:nvSpPr>
          <p:spPr>
            <a:xfrm>
              <a:off x="8690340" y="2177143"/>
              <a:ext cx="2579864" cy="17154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 dirty="0">
                <a:solidFill>
                  <a:schemeClr val="tx1"/>
                </a:solidFill>
              </a:endParaRPr>
            </a:p>
          </p:txBody>
        </p:sp>
        <p:pic>
          <p:nvPicPr>
            <p:cNvPr id="55" name="Picture 54" descr="A blue and black symbol with tools in a circle&#10;&#10;Description automatically generated with low confidence">
              <a:extLst>
                <a:ext uri="{FF2B5EF4-FFF2-40B4-BE49-F238E27FC236}">
                  <a16:creationId xmlns:a16="http://schemas.microsoft.com/office/drawing/2014/main" id="{EC525EAD-76FF-4DEA-A757-F7C117FF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340" y="2177143"/>
              <a:ext cx="453662" cy="43027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F44B4A-52C6-4409-01A5-E01EADF8190F}"/>
                </a:ext>
              </a:extLst>
            </p:cNvPr>
            <p:cNvSpPr txBox="1"/>
            <p:nvPr/>
          </p:nvSpPr>
          <p:spPr>
            <a:xfrm>
              <a:off x="9085695" y="2234654"/>
              <a:ext cx="1740669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Access_Token</a:t>
              </a:r>
              <a:endParaRPr lang="es-MX" sz="1400" b="1" i="1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MX" sz="1400" b="1" i="1" dirty="0"/>
                <a:t>UserName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MX" sz="1400" b="1" i="1" dirty="0"/>
                <a:t>EMail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MX" sz="1400" b="1" i="1" dirty="0"/>
                <a:t>First Name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Last</a:t>
              </a:r>
              <a:r>
                <a:rPr lang="es-MX" sz="1400" b="1" i="1" dirty="0"/>
                <a:t> Name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nonce</a:t>
              </a:r>
              <a:endParaRPr lang="es-MX" sz="1400" b="1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400" b="1" i="1" dirty="0" err="1"/>
                <a:t>Refresh_Token</a:t>
              </a:r>
              <a:endParaRPr lang="es-MX" sz="1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975425-2A64-5EB4-E67B-9A5C1D89DBF7}"/>
              </a:ext>
            </a:extLst>
          </p:cNvPr>
          <p:cNvSpPr txBox="1"/>
          <p:nvPr/>
        </p:nvSpPr>
        <p:spPr>
          <a:xfrm>
            <a:off x="753164" y="2481248"/>
            <a:ext cx="14746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400" b="1" dirty="0"/>
              <a:t>JSON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Access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i="1" dirty="0" err="1"/>
              <a:t>Refresh</a:t>
            </a:r>
            <a:r>
              <a:rPr lang="es-MX" sz="1400" i="1" dirty="0"/>
              <a:t> Token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7B1030-5840-DBE1-31A7-5957AA6F5BF7}"/>
              </a:ext>
            </a:extLst>
          </p:cNvPr>
          <p:cNvSpPr/>
          <p:nvPr/>
        </p:nvSpPr>
        <p:spPr>
          <a:xfrm>
            <a:off x="2233735" y="3682226"/>
            <a:ext cx="333920" cy="33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5A9BC-989F-E587-3101-E5F8E10451C3}"/>
              </a:ext>
            </a:extLst>
          </p:cNvPr>
          <p:cNvCxnSpPr>
            <a:cxnSpLocks/>
          </p:cNvCxnSpPr>
          <p:nvPr/>
        </p:nvCxnSpPr>
        <p:spPr>
          <a:xfrm flipV="1">
            <a:off x="2400695" y="1499129"/>
            <a:ext cx="24243" cy="2131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9067E3-D102-0AD4-E30D-E7D17367090C}"/>
              </a:ext>
            </a:extLst>
          </p:cNvPr>
          <p:cNvCxnSpPr>
            <a:cxnSpLocks/>
          </p:cNvCxnSpPr>
          <p:nvPr/>
        </p:nvCxnSpPr>
        <p:spPr>
          <a:xfrm>
            <a:off x="10902260" y="1510531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84C9E7-E6F0-6F1F-F529-7A42F640E2A4}"/>
              </a:ext>
            </a:extLst>
          </p:cNvPr>
          <p:cNvCxnSpPr>
            <a:cxnSpLocks/>
          </p:cNvCxnSpPr>
          <p:nvPr/>
        </p:nvCxnSpPr>
        <p:spPr>
          <a:xfrm>
            <a:off x="10902260" y="2404504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6212E-1EEA-29C2-8673-AA2A31E5A1CE}"/>
              </a:ext>
            </a:extLst>
          </p:cNvPr>
          <p:cNvCxnSpPr>
            <a:cxnSpLocks/>
          </p:cNvCxnSpPr>
          <p:nvPr/>
        </p:nvCxnSpPr>
        <p:spPr>
          <a:xfrm>
            <a:off x="10902260" y="4059513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FEF62C-DD3D-DC3F-1B64-F28FD405A03F}"/>
              </a:ext>
            </a:extLst>
          </p:cNvPr>
          <p:cNvCxnSpPr>
            <a:cxnSpLocks/>
          </p:cNvCxnSpPr>
          <p:nvPr/>
        </p:nvCxnSpPr>
        <p:spPr>
          <a:xfrm flipH="1">
            <a:off x="3833937" y="5608318"/>
            <a:ext cx="836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EDCCCC-E93B-8285-C121-3C2E86549E00}"/>
              </a:ext>
            </a:extLst>
          </p:cNvPr>
          <p:cNvCxnSpPr>
            <a:cxnSpLocks/>
          </p:cNvCxnSpPr>
          <p:nvPr/>
        </p:nvCxnSpPr>
        <p:spPr>
          <a:xfrm flipH="1">
            <a:off x="8193453" y="5612517"/>
            <a:ext cx="619246" cy="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B6FA95-1A39-CFED-BCAB-DC0F11B4D5A9}"/>
              </a:ext>
            </a:extLst>
          </p:cNvPr>
          <p:cNvCxnSpPr>
            <a:cxnSpLocks/>
          </p:cNvCxnSpPr>
          <p:nvPr/>
        </p:nvCxnSpPr>
        <p:spPr>
          <a:xfrm>
            <a:off x="10917939" y="3169960"/>
            <a:ext cx="0" cy="259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/>
      <p:bldP spid="45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B3A28645B6DF4F852A69CBA71DE9CC" ma:contentTypeVersion="11" ma:contentTypeDescription="Crear nuevo documento." ma:contentTypeScope="" ma:versionID="3f7345d6b8837fd75a2aff0c799d3722">
  <xsd:schema xmlns:xsd="http://www.w3.org/2001/XMLSchema" xmlns:xs="http://www.w3.org/2001/XMLSchema" xmlns:p="http://schemas.microsoft.com/office/2006/metadata/properties" xmlns:ns2="ce112ac9-84f8-4558-99b1-0c8508c88499" xmlns:ns3="86085a13-cae0-4258-a2da-1b323c52f1da" targetNamespace="http://schemas.microsoft.com/office/2006/metadata/properties" ma:root="true" ma:fieldsID="de9a453e67e1bf62d089924fa61601f8" ns2:_="" ns3:_="">
    <xsd:import namespace="ce112ac9-84f8-4558-99b1-0c8508c88499"/>
    <xsd:import namespace="86085a13-cae0-4258-a2da-1b323c52f1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12ac9-84f8-4558-99b1-0c8508c88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1176e56-4739-4863-b764-d6a230c411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5a13-cae0-4258-a2da-1b323c52f1d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af7bdc6-6e62-4031-908f-92f3f469d691}" ma:internalName="TaxCatchAll" ma:showField="CatchAllData" ma:web="86085a13-cae0-4258-a2da-1b323c52f1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1F8F2A-0D7D-4D70-A34C-3E008BB9BF16}"/>
</file>

<file path=customXml/itemProps2.xml><?xml version="1.0" encoding="utf-8"?>
<ds:datastoreItem xmlns:ds="http://schemas.openxmlformats.org/officeDocument/2006/customXml" ds:itemID="{88FECA6B-708E-4856-B0BF-A5EF37A10AD2}"/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1190</Words>
  <Application>Microsoft Office PowerPoint</Application>
  <PresentationFormat>Panorámica</PresentationFormat>
  <Paragraphs>300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museo-sans</vt:lpstr>
      <vt:lpstr>Office Theme</vt:lpstr>
      <vt:lpstr>Presentación de PowerPoint</vt:lpstr>
      <vt:lpstr>Presentación de PowerPoint</vt:lpstr>
      <vt:lpstr>Authorization Code Flow + PKCE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Área de logística</dc:creator>
  <cp:lastModifiedBy>NTeran</cp:lastModifiedBy>
  <cp:revision>162</cp:revision>
  <dcterms:created xsi:type="dcterms:W3CDTF">2023-05-26T21:32:34Z</dcterms:created>
  <dcterms:modified xsi:type="dcterms:W3CDTF">2023-05-31T04:46:47Z</dcterms:modified>
</cp:coreProperties>
</file>