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40"/>
  </p:notesMasterIdLst>
  <p:sldIdLst>
    <p:sldId id="256" r:id="rId2"/>
    <p:sldId id="312" r:id="rId3"/>
    <p:sldId id="278" r:id="rId4"/>
    <p:sldId id="279" r:id="rId5"/>
    <p:sldId id="280" r:id="rId6"/>
    <p:sldId id="305" r:id="rId7"/>
    <p:sldId id="306" r:id="rId8"/>
    <p:sldId id="307" r:id="rId9"/>
    <p:sldId id="285" r:id="rId10"/>
    <p:sldId id="297" r:id="rId11"/>
    <p:sldId id="298" r:id="rId12"/>
    <p:sldId id="286" r:id="rId13"/>
    <p:sldId id="288" r:id="rId14"/>
    <p:sldId id="289" r:id="rId15"/>
    <p:sldId id="300" r:id="rId16"/>
    <p:sldId id="299" r:id="rId17"/>
    <p:sldId id="287" r:id="rId18"/>
    <p:sldId id="290" r:id="rId19"/>
    <p:sldId id="291" r:id="rId20"/>
    <p:sldId id="292" r:id="rId21"/>
    <p:sldId id="293" r:id="rId22"/>
    <p:sldId id="302" r:id="rId23"/>
    <p:sldId id="294" r:id="rId24"/>
    <p:sldId id="311" r:id="rId25"/>
    <p:sldId id="308" r:id="rId26"/>
    <p:sldId id="295" r:id="rId27"/>
    <p:sldId id="296" r:id="rId28"/>
    <p:sldId id="303" r:id="rId29"/>
    <p:sldId id="304" r:id="rId30"/>
    <p:sldId id="258" r:id="rId31"/>
    <p:sldId id="259" r:id="rId32"/>
    <p:sldId id="260" r:id="rId33"/>
    <p:sldId id="261" r:id="rId34"/>
    <p:sldId id="262" r:id="rId35"/>
    <p:sldId id="263" r:id="rId36"/>
    <p:sldId id="264" r:id="rId37"/>
    <p:sldId id="309" r:id="rId38"/>
    <p:sldId id="310" r:id="rId3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42D152-3DF2-D548-8EEE-B9B22E4F93CD}" type="doc">
      <dgm:prSet loTypeId="urn:microsoft.com/office/officeart/2005/8/layout/hList1" loCatId="" qsTypeId="urn:microsoft.com/office/officeart/2005/8/quickstyle/simple1" qsCatId="simple" csTypeId="urn:microsoft.com/office/officeart/2005/8/colors/accent1_2" csCatId="accent1" phldr="1"/>
      <dgm:spPr/>
      <dgm:t>
        <a:bodyPr/>
        <a:lstStyle/>
        <a:p>
          <a:endParaRPr lang="en-US"/>
        </a:p>
      </dgm:t>
    </dgm:pt>
    <dgm:pt modelId="{A9C8E855-F256-9D48-8F59-24DDA61C5A85}">
      <dgm:prSet phldrT="[Text]"/>
      <dgm:spPr/>
      <dgm:t>
        <a:bodyPr/>
        <a:lstStyle/>
        <a:p>
          <a:r>
            <a:rPr lang="en-US" dirty="0" err="1"/>
            <a:t>Pseudocódigo</a:t>
          </a:r>
          <a:endParaRPr lang="en-US" dirty="0"/>
        </a:p>
      </dgm:t>
    </dgm:pt>
    <dgm:pt modelId="{B82ECAF6-1097-DB43-83B0-57E475040981}" type="parTrans" cxnId="{1534B231-316B-024F-A5DB-27C4330F1DBC}">
      <dgm:prSet/>
      <dgm:spPr/>
      <dgm:t>
        <a:bodyPr/>
        <a:lstStyle/>
        <a:p>
          <a:endParaRPr lang="en-US"/>
        </a:p>
      </dgm:t>
    </dgm:pt>
    <dgm:pt modelId="{873101A3-3B71-9B44-A576-753EE2F53106}" type="sibTrans" cxnId="{1534B231-316B-024F-A5DB-27C4330F1DBC}">
      <dgm:prSet/>
      <dgm:spPr/>
      <dgm:t>
        <a:bodyPr/>
        <a:lstStyle/>
        <a:p>
          <a:endParaRPr lang="en-US"/>
        </a:p>
      </dgm:t>
    </dgm:pt>
    <dgm:pt modelId="{9562C37C-B3C8-3244-A2FA-81E29B5C090A}">
      <dgm:prSet phldrT="[Text]"/>
      <dgm:spPr/>
      <dgm:t>
        <a:bodyPr/>
        <a:lstStyle/>
        <a:p>
          <a:r>
            <a:rPr lang="en-US" dirty="0" err="1"/>
            <a:t>Funciones</a:t>
          </a:r>
          <a:endParaRPr lang="en-US" dirty="0"/>
        </a:p>
      </dgm:t>
    </dgm:pt>
    <dgm:pt modelId="{F9AC1F39-3B4B-4C48-B780-9449C533BB4F}" type="parTrans" cxnId="{DA0EDD6F-DF82-3A44-813C-49B1962A1108}">
      <dgm:prSet/>
      <dgm:spPr/>
      <dgm:t>
        <a:bodyPr/>
        <a:lstStyle/>
        <a:p>
          <a:endParaRPr lang="en-US"/>
        </a:p>
      </dgm:t>
    </dgm:pt>
    <dgm:pt modelId="{A214A30E-6132-2E40-8780-164889E58137}" type="sibTrans" cxnId="{DA0EDD6F-DF82-3A44-813C-49B1962A1108}">
      <dgm:prSet/>
      <dgm:spPr/>
      <dgm:t>
        <a:bodyPr/>
        <a:lstStyle/>
        <a:p>
          <a:endParaRPr lang="en-US"/>
        </a:p>
      </dgm:t>
    </dgm:pt>
    <dgm:pt modelId="{67394E67-0841-7341-B886-26A149EACC10}">
      <dgm:prSet phldrT="[Text]"/>
      <dgm:spPr/>
      <dgm:t>
        <a:bodyPr/>
        <a:lstStyle/>
        <a:p>
          <a:r>
            <a:rPr lang="en-US" dirty="0"/>
            <a:t>Java Procedural</a:t>
          </a:r>
        </a:p>
      </dgm:t>
    </dgm:pt>
    <dgm:pt modelId="{77473F5D-1F13-4243-87DF-33ED578CA243}" type="parTrans" cxnId="{3DC63B3F-CF9D-FF40-82F7-F12C3351A4E7}">
      <dgm:prSet/>
      <dgm:spPr/>
      <dgm:t>
        <a:bodyPr/>
        <a:lstStyle/>
        <a:p>
          <a:endParaRPr lang="en-US"/>
        </a:p>
      </dgm:t>
    </dgm:pt>
    <dgm:pt modelId="{9C9EAA60-E33F-9246-8D5E-4F7B9EF5166C}" type="sibTrans" cxnId="{3DC63B3F-CF9D-FF40-82F7-F12C3351A4E7}">
      <dgm:prSet/>
      <dgm:spPr/>
      <dgm:t>
        <a:bodyPr/>
        <a:lstStyle/>
        <a:p>
          <a:endParaRPr lang="en-US"/>
        </a:p>
      </dgm:t>
    </dgm:pt>
    <dgm:pt modelId="{D07689CC-1743-1541-A04C-2CB5CE47F8EC}">
      <dgm:prSet phldrT="[Text]"/>
      <dgm:spPr/>
      <dgm:t>
        <a:bodyPr/>
        <a:lstStyle/>
        <a:p>
          <a:r>
            <a:rPr lang="en-US" dirty="0" err="1"/>
            <a:t>Tipos</a:t>
          </a:r>
          <a:r>
            <a:rPr lang="en-US" dirty="0"/>
            <a:t> de Dato</a:t>
          </a:r>
        </a:p>
      </dgm:t>
    </dgm:pt>
    <dgm:pt modelId="{EC2380BB-6178-E947-BA9F-C37B914D957D}" type="parTrans" cxnId="{C00C9AF7-3513-0740-BAE1-97035840FA98}">
      <dgm:prSet/>
      <dgm:spPr/>
      <dgm:t>
        <a:bodyPr/>
        <a:lstStyle/>
        <a:p>
          <a:endParaRPr lang="en-US"/>
        </a:p>
      </dgm:t>
    </dgm:pt>
    <dgm:pt modelId="{57A6CFF8-3811-DC44-AB07-B15F2FF8D893}" type="sibTrans" cxnId="{C00C9AF7-3513-0740-BAE1-97035840FA98}">
      <dgm:prSet/>
      <dgm:spPr/>
      <dgm:t>
        <a:bodyPr/>
        <a:lstStyle/>
        <a:p>
          <a:endParaRPr lang="en-US"/>
        </a:p>
      </dgm:t>
    </dgm:pt>
    <dgm:pt modelId="{570167F9-68B4-A04B-9093-D9FD93152405}">
      <dgm:prSet phldrT="[Text]"/>
      <dgm:spPr/>
      <dgm:t>
        <a:bodyPr/>
        <a:lstStyle/>
        <a:p>
          <a:r>
            <a:rPr lang="en-US" dirty="0" err="1"/>
            <a:t>Ciclos</a:t>
          </a:r>
          <a:endParaRPr lang="en-US" dirty="0"/>
        </a:p>
      </dgm:t>
    </dgm:pt>
    <dgm:pt modelId="{8ABAEE1E-1A25-AB48-99A2-4E45AF908852}" type="parTrans" cxnId="{3285675A-1C1F-B446-9E8D-1D612EA5DD73}">
      <dgm:prSet/>
      <dgm:spPr/>
      <dgm:t>
        <a:bodyPr/>
        <a:lstStyle/>
        <a:p>
          <a:endParaRPr lang="en-US"/>
        </a:p>
      </dgm:t>
    </dgm:pt>
    <dgm:pt modelId="{7EF1D1F3-99CD-CC42-961F-55738814F5B1}" type="sibTrans" cxnId="{3285675A-1C1F-B446-9E8D-1D612EA5DD73}">
      <dgm:prSet/>
      <dgm:spPr/>
      <dgm:t>
        <a:bodyPr/>
        <a:lstStyle/>
        <a:p>
          <a:endParaRPr lang="en-US"/>
        </a:p>
      </dgm:t>
    </dgm:pt>
    <dgm:pt modelId="{398B1AD5-6584-1844-94D0-CF6E8AD78CFC}">
      <dgm:prSet phldrT="[Text]"/>
      <dgm:spPr/>
      <dgm:t>
        <a:bodyPr/>
        <a:lstStyle/>
        <a:p>
          <a:r>
            <a:rPr lang="en-US" dirty="0" err="1"/>
            <a:t>Ciclos</a:t>
          </a:r>
          <a:endParaRPr lang="en-US" dirty="0"/>
        </a:p>
      </dgm:t>
    </dgm:pt>
    <dgm:pt modelId="{168219BE-8F03-DA42-9281-355BFB42F907}" type="parTrans" cxnId="{D901ECFA-8AF7-DF41-B376-BD2C753E7CF9}">
      <dgm:prSet/>
      <dgm:spPr/>
      <dgm:t>
        <a:bodyPr/>
        <a:lstStyle/>
        <a:p>
          <a:endParaRPr lang="en-US"/>
        </a:p>
      </dgm:t>
    </dgm:pt>
    <dgm:pt modelId="{D889DE9E-4E7A-C14F-9E7E-A41B4628714B}" type="sibTrans" cxnId="{D901ECFA-8AF7-DF41-B376-BD2C753E7CF9}">
      <dgm:prSet/>
      <dgm:spPr/>
      <dgm:t>
        <a:bodyPr/>
        <a:lstStyle/>
        <a:p>
          <a:endParaRPr lang="en-US"/>
        </a:p>
      </dgm:t>
    </dgm:pt>
    <dgm:pt modelId="{8BC04D1C-9843-354E-931B-EAC319E0B08A}">
      <dgm:prSet phldrT="[Text]"/>
      <dgm:spPr/>
      <dgm:t>
        <a:bodyPr/>
        <a:lstStyle/>
        <a:p>
          <a:r>
            <a:rPr lang="en-US" dirty="0" err="1"/>
            <a:t>Condicionales</a:t>
          </a:r>
          <a:endParaRPr lang="en-US" dirty="0"/>
        </a:p>
      </dgm:t>
    </dgm:pt>
    <dgm:pt modelId="{2F0954B5-B9C7-3843-AB12-7A3BB8FFA691}" type="parTrans" cxnId="{0E5E5004-F8A3-AE4B-8634-15AB4019AC6D}">
      <dgm:prSet/>
      <dgm:spPr/>
      <dgm:t>
        <a:bodyPr/>
        <a:lstStyle/>
        <a:p>
          <a:endParaRPr lang="en-US"/>
        </a:p>
      </dgm:t>
    </dgm:pt>
    <dgm:pt modelId="{5E99BA4F-0614-6241-8FAD-6C191B690D97}" type="sibTrans" cxnId="{0E5E5004-F8A3-AE4B-8634-15AB4019AC6D}">
      <dgm:prSet/>
      <dgm:spPr/>
      <dgm:t>
        <a:bodyPr/>
        <a:lstStyle/>
        <a:p>
          <a:endParaRPr lang="en-US"/>
        </a:p>
      </dgm:t>
    </dgm:pt>
    <dgm:pt modelId="{729C452B-F169-634F-8784-F944A50C23EE}">
      <dgm:prSet phldrT="[Text]"/>
      <dgm:spPr/>
      <dgm:t>
        <a:bodyPr/>
        <a:lstStyle/>
        <a:p>
          <a:r>
            <a:rPr lang="en-US" dirty="0" err="1"/>
            <a:t>Funciones</a:t>
          </a:r>
          <a:r>
            <a:rPr lang="en-US" dirty="0"/>
            <a:t> c/</a:t>
          </a:r>
          <a:r>
            <a:rPr lang="en-US" dirty="0" err="1"/>
            <a:t>datos</a:t>
          </a:r>
          <a:endParaRPr lang="en-US" dirty="0"/>
        </a:p>
      </dgm:t>
    </dgm:pt>
    <dgm:pt modelId="{F7FF85D0-C7AD-ED4D-8033-572EF2F26E94}" type="parTrans" cxnId="{C50477B3-1DB8-4646-A0C9-BA5C6F63AA55}">
      <dgm:prSet/>
      <dgm:spPr/>
      <dgm:t>
        <a:bodyPr/>
        <a:lstStyle/>
        <a:p>
          <a:endParaRPr lang="en-US"/>
        </a:p>
      </dgm:t>
    </dgm:pt>
    <dgm:pt modelId="{EA3BDF38-83F2-1B48-AC39-176E484E01BA}" type="sibTrans" cxnId="{C50477B3-1DB8-4646-A0C9-BA5C6F63AA55}">
      <dgm:prSet/>
      <dgm:spPr/>
      <dgm:t>
        <a:bodyPr/>
        <a:lstStyle/>
        <a:p>
          <a:endParaRPr lang="en-US"/>
        </a:p>
      </dgm:t>
    </dgm:pt>
    <dgm:pt modelId="{DF0C1B17-F3B4-9B45-A4C3-2A2E89BEDDF9}">
      <dgm:prSet phldrT="[Text]"/>
      <dgm:spPr/>
      <dgm:t>
        <a:bodyPr/>
        <a:lstStyle/>
        <a:p>
          <a:r>
            <a:rPr lang="en-US" dirty="0" err="1"/>
            <a:t>Operadores</a:t>
          </a:r>
          <a:endParaRPr lang="en-US" dirty="0"/>
        </a:p>
      </dgm:t>
    </dgm:pt>
    <dgm:pt modelId="{01A9E29C-D8C9-6940-B92D-61C7BA0E007D}" type="parTrans" cxnId="{9FC42929-48F9-144A-A1A3-0628DAF1AB37}">
      <dgm:prSet/>
      <dgm:spPr/>
      <dgm:t>
        <a:bodyPr/>
        <a:lstStyle/>
        <a:p>
          <a:endParaRPr lang="en-US"/>
        </a:p>
      </dgm:t>
    </dgm:pt>
    <dgm:pt modelId="{CCF29D57-D08E-4C4C-9A9F-042E60451A45}" type="sibTrans" cxnId="{9FC42929-48F9-144A-A1A3-0628DAF1AB37}">
      <dgm:prSet/>
      <dgm:spPr/>
      <dgm:t>
        <a:bodyPr/>
        <a:lstStyle/>
        <a:p>
          <a:endParaRPr lang="en-US"/>
        </a:p>
      </dgm:t>
    </dgm:pt>
    <dgm:pt modelId="{96856544-1C25-AE47-9D00-723F355C82CC}">
      <dgm:prSet phldrT="[Text]"/>
      <dgm:spPr/>
      <dgm:t>
        <a:bodyPr/>
        <a:lstStyle/>
        <a:p>
          <a:r>
            <a:rPr lang="en-US" dirty="0" err="1"/>
            <a:t>Condicionales</a:t>
          </a:r>
          <a:endParaRPr lang="en-US" dirty="0"/>
        </a:p>
      </dgm:t>
    </dgm:pt>
    <dgm:pt modelId="{A9CCC29F-4E84-7542-942F-32E4498CEF55}" type="parTrans" cxnId="{E3614CD7-5286-AD43-8A48-03B4A48BCA80}">
      <dgm:prSet/>
      <dgm:spPr/>
      <dgm:t>
        <a:bodyPr/>
        <a:lstStyle/>
        <a:p>
          <a:endParaRPr lang="en-US"/>
        </a:p>
      </dgm:t>
    </dgm:pt>
    <dgm:pt modelId="{8C6D5AB0-6C25-BC4F-AB7E-CA1DC4449D61}" type="sibTrans" cxnId="{E3614CD7-5286-AD43-8A48-03B4A48BCA80}">
      <dgm:prSet/>
      <dgm:spPr/>
      <dgm:t>
        <a:bodyPr/>
        <a:lstStyle/>
        <a:p>
          <a:endParaRPr lang="en-US"/>
        </a:p>
      </dgm:t>
    </dgm:pt>
    <dgm:pt modelId="{3CE002B4-67EF-6547-B8AD-5F73A9F94454}">
      <dgm:prSet phldrT="[Text]"/>
      <dgm:spPr/>
      <dgm:t>
        <a:bodyPr/>
        <a:lstStyle/>
        <a:p>
          <a:r>
            <a:rPr lang="en-US" dirty="0"/>
            <a:t>Strings</a:t>
          </a:r>
        </a:p>
      </dgm:t>
    </dgm:pt>
    <dgm:pt modelId="{47B0C2F8-538D-3D46-97BE-B354CF00BF21}" type="parTrans" cxnId="{7698349B-BDC8-BF4B-BB86-0AF42C0D67DD}">
      <dgm:prSet/>
      <dgm:spPr/>
      <dgm:t>
        <a:bodyPr/>
        <a:lstStyle/>
        <a:p>
          <a:endParaRPr lang="en-US"/>
        </a:p>
      </dgm:t>
    </dgm:pt>
    <dgm:pt modelId="{5DC29AB1-83E3-D247-8F4C-768526ADF297}" type="sibTrans" cxnId="{7698349B-BDC8-BF4B-BB86-0AF42C0D67DD}">
      <dgm:prSet/>
      <dgm:spPr/>
      <dgm:t>
        <a:bodyPr/>
        <a:lstStyle/>
        <a:p>
          <a:endParaRPr lang="en-US"/>
        </a:p>
      </dgm:t>
    </dgm:pt>
    <dgm:pt modelId="{9348A8F1-61EC-4147-B590-81707D3F67E7}">
      <dgm:prSet phldrT="[Text]"/>
      <dgm:spPr/>
      <dgm:t>
        <a:bodyPr/>
        <a:lstStyle/>
        <a:p>
          <a:r>
            <a:rPr lang="en-US" dirty="0" err="1"/>
            <a:t>Arreglos</a:t>
          </a:r>
          <a:endParaRPr lang="en-US" dirty="0"/>
        </a:p>
      </dgm:t>
    </dgm:pt>
    <dgm:pt modelId="{C0F85FA6-BCCA-E540-8456-AB1D132515EE}" type="parTrans" cxnId="{BA3AB0FC-884C-994C-99FF-183056245A62}">
      <dgm:prSet/>
      <dgm:spPr/>
      <dgm:t>
        <a:bodyPr/>
        <a:lstStyle/>
        <a:p>
          <a:endParaRPr lang="en-US"/>
        </a:p>
      </dgm:t>
    </dgm:pt>
    <dgm:pt modelId="{00C52843-CC28-BD42-8920-C0BBEB9B4250}" type="sibTrans" cxnId="{BA3AB0FC-884C-994C-99FF-183056245A62}">
      <dgm:prSet/>
      <dgm:spPr/>
      <dgm:t>
        <a:bodyPr/>
        <a:lstStyle/>
        <a:p>
          <a:endParaRPr lang="en-US"/>
        </a:p>
      </dgm:t>
    </dgm:pt>
    <dgm:pt modelId="{C3D4B62D-5BD7-D04D-9D48-6CEB7FAB367B}">
      <dgm:prSet phldrT="[Text]"/>
      <dgm:spPr/>
      <dgm:t>
        <a:bodyPr/>
        <a:lstStyle/>
        <a:p>
          <a:r>
            <a:rPr lang="en-US" dirty="0" err="1"/>
            <a:t>Excepciones</a:t>
          </a:r>
          <a:endParaRPr lang="en-US" dirty="0"/>
        </a:p>
      </dgm:t>
    </dgm:pt>
    <dgm:pt modelId="{3A5BDC1C-0296-DC4C-A595-457AB9D00816}" type="parTrans" cxnId="{18E69D39-DCDB-9E4C-BC8F-0837D4FC6376}">
      <dgm:prSet/>
      <dgm:spPr/>
      <dgm:t>
        <a:bodyPr/>
        <a:lstStyle/>
        <a:p>
          <a:endParaRPr lang="en-US"/>
        </a:p>
      </dgm:t>
    </dgm:pt>
    <dgm:pt modelId="{B6E986C3-1CB0-EC4F-AD95-FB21B2E5020D}" type="sibTrans" cxnId="{18E69D39-DCDB-9E4C-BC8F-0837D4FC6376}">
      <dgm:prSet/>
      <dgm:spPr/>
      <dgm:t>
        <a:bodyPr/>
        <a:lstStyle/>
        <a:p>
          <a:endParaRPr lang="en-US"/>
        </a:p>
      </dgm:t>
    </dgm:pt>
    <dgm:pt modelId="{4D73DA62-3350-F04F-B1D1-6128F97CC6E1}" type="pres">
      <dgm:prSet presAssocID="{C242D152-3DF2-D548-8EEE-B9B22E4F93CD}" presName="Name0" presStyleCnt="0">
        <dgm:presLayoutVars>
          <dgm:dir/>
          <dgm:animLvl val="lvl"/>
          <dgm:resizeHandles val="exact"/>
        </dgm:presLayoutVars>
      </dgm:prSet>
      <dgm:spPr/>
    </dgm:pt>
    <dgm:pt modelId="{997C31CC-0948-2140-BC7F-EA7040EA9DA6}" type="pres">
      <dgm:prSet presAssocID="{A9C8E855-F256-9D48-8F59-24DDA61C5A85}" presName="composite" presStyleCnt="0"/>
      <dgm:spPr/>
    </dgm:pt>
    <dgm:pt modelId="{190D1B6B-7148-F34B-A09B-2EF58520B67E}" type="pres">
      <dgm:prSet presAssocID="{A9C8E855-F256-9D48-8F59-24DDA61C5A85}" presName="parTx" presStyleLbl="alignNode1" presStyleIdx="0" presStyleCnt="2">
        <dgm:presLayoutVars>
          <dgm:chMax val="0"/>
          <dgm:chPref val="0"/>
          <dgm:bulletEnabled val="1"/>
        </dgm:presLayoutVars>
      </dgm:prSet>
      <dgm:spPr/>
    </dgm:pt>
    <dgm:pt modelId="{83B3767F-354D-D14C-8BB5-A558EF9415F3}" type="pres">
      <dgm:prSet presAssocID="{A9C8E855-F256-9D48-8F59-24DDA61C5A85}" presName="desTx" presStyleLbl="alignAccFollowNode1" presStyleIdx="0" presStyleCnt="2">
        <dgm:presLayoutVars>
          <dgm:bulletEnabled val="1"/>
        </dgm:presLayoutVars>
      </dgm:prSet>
      <dgm:spPr/>
    </dgm:pt>
    <dgm:pt modelId="{42DC92E3-8D7F-7946-BBD9-25ECDEC684E3}" type="pres">
      <dgm:prSet presAssocID="{873101A3-3B71-9B44-A576-753EE2F53106}" presName="space" presStyleCnt="0"/>
      <dgm:spPr/>
    </dgm:pt>
    <dgm:pt modelId="{DDFC3070-FC24-2C4F-B377-160874EEB45B}" type="pres">
      <dgm:prSet presAssocID="{67394E67-0841-7341-B886-26A149EACC10}" presName="composite" presStyleCnt="0"/>
      <dgm:spPr/>
    </dgm:pt>
    <dgm:pt modelId="{4E552492-634D-2449-9BEC-2CD838DA0C80}" type="pres">
      <dgm:prSet presAssocID="{67394E67-0841-7341-B886-26A149EACC10}" presName="parTx" presStyleLbl="alignNode1" presStyleIdx="1" presStyleCnt="2">
        <dgm:presLayoutVars>
          <dgm:chMax val="0"/>
          <dgm:chPref val="0"/>
          <dgm:bulletEnabled val="1"/>
        </dgm:presLayoutVars>
      </dgm:prSet>
      <dgm:spPr/>
    </dgm:pt>
    <dgm:pt modelId="{60DD2336-8F5F-4C42-8949-8E520204A833}" type="pres">
      <dgm:prSet presAssocID="{67394E67-0841-7341-B886-26A149EACC10}" presName="desTx" presStyleLbl="alignAccFollowNode1" presStyleIdx="1" presStyleCnt="2">
        <dgm:presLayoutVars>
          <dgm:bulletEnabled val="1"/>
        </dgm:presLayoutVars>
      </dgm:prSet>
      <dgm:spPr/>
    </dgm:pt>
  </dgm:ptLst>
  <dgm:cxnLst>
    <dgm:cxn modelId="{0E5E5004-F8A3-AE4B-8634-15AB4019AC6D}" srcId="{A9C8E855-F256-9D48-8F59-24DDA61C5A85}" destId="{8BC04D1C-9843-354E-931B-EAC319E0B08A}" srcOrd="2" destOrd="0" parTransId="{2F0954B5-B9C7-3843-AB12-7A3BB8FFA691}" sibTransId="{5E99BA4F-0614-6241-8FAD-6C191B690D97}"/>
    <dgm:cxn modelId="{978FF305-67A8-A943-A0C4-3957E23203AF}" type="presOf" srcId="{DF0C1B17-F3B4-9B45-A4C3-2A2E89BEDDF9}" destId="{60DD2336-8F5F-4C42-8949-8E520204A833}" srcOrd="0" destOrd="1" presId="urn:microsoft.com/office/officeart/2005/8/layout/hList1"/>
    <dgm:cxn modelId="{8A8AFC0A-16B5-0449-803D-146ECCE0107F}" type="presOf" srcId="{570167F9-68B4-A04B-9093-D9FD93152405}" destId="{60DD2336-8F5F-4C42-8949-8E520204A833}" srcOrd="0" destOrd="3" presId="urn:microsoft.com/office/officeart/2005/8/layout/hList1"/>
    <dgm:cxn modelId="{68E60F11-10AD-5F40-A570-8A8133DE1A98}" type="presOf" srcId="{8BC04D1C-9843-354E-931B-EAC319E0B08A}" destId="{83B3767F-354D-D14C-8BB5-A558EF9415F3}" srcOrd="0" destOrd="2" presId="urn:microsoft.com/office/officeart/2005/8/layout/hList1"/>
    <dgm:cxn modelId="{24161416-27B6-E14D-BD06-959BB574BD06}" type="presOf" srcId="{96856544-1C25-AE47-9D00-723F355C82CC}" destId="{60DD2336-8F5F-4C42-8949-8E520204A833}" srcOrd="0" destOrd="2" presId="urn:microsoft.com/office/officeart/2005/8/layout/hList1"/>
    <dgm:cxn modelId="{9FC42929-48F9-144A-A1A3-0628DAF1AB37}" srcId="{67394E67-0841-7341-B886-26A149EACC10}" destId="{DF0C1B17-F3B4-9B45-A4C3-2A2E89BEDDF9}" srcOrd="1" destOrd="0" parTransId="{01A9E29C-D8C9-6940-B92D-61C7BA0E007D}" sibTransId="{CCF29D57-D08E-4C4C-9A9F-042E60451A45}"/>
    <dgm:cxn modelId="{1534B231-316B-024F-A5DB-27C4330F1DBC}" srcId="{C242D152-3DF2-D548-8EEE-B9B22E4F93CD}" destId="{A9C8E855-F256-9D48-8F59-24DDA61C5A85}" srcOrd="0" destOrd="0" parTransId="{B82ECAF6-1097-DB43-83B0-57E475040981}" sibTransId="{873101A3-3B71-9B44-A576-753EE2F53106}"/>
    <dgm:cxn modelId="{18E69D39-DCDB-9E4C-BC8F-0837D4FC6376}" srcId="{67394E67-0841-7341-B886-26A149EACC10}" destId="{C3D4B62D-5BD7-D04D-9D48-6CEB7FAB367B}" srcOrd="6" destOrd="0" parTransId="{3A5BDC1C-0296-DC4C-A595-457AB9D00816}" sibTransId="{B6E986C3-1CB0-EC4F-AD95-FB21B2E5020D}"/>
    <dgm:cxn modelId="{3DC63B3F-CF9D-FF40-82F7-F12C3351A4E7}" srcId="{C242D152-3DF2-D548-8EEE-B9B22E4F93CD}" destId="{67394E67-0841-7341-B886-26A149EACC10}" srcOrd="1" destOrd="0" parTransId="{77473F5D-1F13-4243-87DF-33ED578CA243}" sibTransId="{9C9EAA60-E33F-9246-8D5E-4F7B9EF5166C}"/>
    <dgm:cxn modelId="{9F3B1B46-6D57-1D40-8BC5-8E5C095F44FB}" type="presOf" srcId="{A9C8E855-F256-9D48-8F59-24DDA61C5A85}" destId="{190D1B6B-7148-F34B-A09B-2EF58520B67E}" srcOrd="0" destOrd="0" presId="urn:microsoft.com/office/officeart/2005/8/layout/hList1"/>
    <dgm:cxn modelId="{9D2BC357-C12B-E545-BB2E-3E39501E486D}" type="presOf" srcId="{398B1AD5-6584-1844-94D0-CF6E8AD78CFC}" destId="{83B3767F-354D-D14C-8BB5-A558EF9415F3}" srcOrd="0" destOrd="1" presId="urn:microsoft.com/office/officeart/2005/8/layout/hList1"/>
    <dgm:cxn modelId="{3285675A-1C1F-B446-9E8D-1D612EA5DD73}" srcId="{67394E67-0841-7341-B886-26A149EACC10}" destId="{570167F9-68B4-A04B-9093-D9FD93152405}" srcOrd="3" destOrd="0" parTransId="{8ABAEE1E-1A25-AB48-99A2-4E45AF908852}" sibTransId="{7EF1D1F3-99CD-CC42-961F-55738814F5B1}"/>
    <dgm:cxn modelId="{DA0EDD6F-DF82-3A44-813C-49B1962A1108}" srcId="{A9C8E855-F256-9D48-8F59-24DDA61C5A85}" destId="{9562C37C-B3C8-3244-A2FA-81E29B5C090A}" srcOrd="0" destOrd="0" parTransId="{F9AC1F39-3B4B-4C48-B780-9449C533BB4F}" sibTransId="{A214A30E-6132-2E40-8780-164889E58137}"/>
    <dgm:cxn modelId="{AA5C6673-B06D-484E-8324-FB4C98B01FC0}" type="presOf" srcId="{67394E67-0841-7341-B886-26A149EACC10}" destId="{4E552492-634D-2449-9BEC-2CD838DA0C80}" srcOrd="0" destOrd="0" presId="urn:microsoft.com/office/officeart/2005/8/layout/hList1"/>
    <dgm:cxn modelId="{9C20F984-A0C1-5C42-8485-1E75F5F4883E}" type="presOf" srcId="{C242D152-3DF2-D548-8EEE-B9B22E4F93CD}" destId="{4D73DA62-3350-F04F-B1D1-6128F97CC6E1}" srcOrd="0" destOrd="0" presId="urn:microsoft.com/office/officeart/2005/8/layout/hList1"/>
    <dgm:cxn modelId="{CA4C028E-E3AD-1944-86B4-025703ACD5BA}" type="presOf" srcId="{9562C37C-B3C8-3244-A2FA-81E29B5C090A}" destId="{83B3767F-354D-D14C-8BB5-A558EF9415F3}" srcOrd="0" destOrd="0" presId="urn:microsoft.com/office/officeart/2005/8/layout/hList1"/>
    <dgm:cxn modelId="{F7301891-4185-0E47-BCE1-A75CF355957E}" type="presOf" srcId="{9348A8F1-61EC-4147-B590-81707D3F67E7}" destId="{60DD2336-8F5F-4C42-8949-8E520204A833}" srcOrd="0" destOrd="5" presId="urn:microsoft.com/office/officeart/2005/8/layout/hList1"/>
    <dgm:cxn modelId="{7698349B-BDC8-BF4B-BB86-0AF42C0D67DD}" srcId="{67394E67-0841-7341-B886-26A149EACC10}" destId="{3CE002B4-67EF-6547-B8AD-5F73A9F94454}" srcOrd="4" destOrd="0" parTransId="{47B0C2F8-538D-3D46-97BE-B354CF00BF21}" sibTransId="{5DC29AB1-83E3-D247-8F4C-768526ADF297}"/>
    <dgm:cxn modelId="{38ACBB9B-CF25-7E4F-94A3-344A43190DFC}" type="presOf" srcId="{729C452B-F169-634F-8784-F944A50C23EE}" destId="{83B3767F-354D-D14C-8BB5-A558EF9415F3}" srcOrd="0" destOrd="3" presId="urn:microsoft.com/office/officeart/2005/8/layout/hList1"/>
    <dgm:cxn modelId="{C50477B3-1DB8-4646-A0C9-BA5C6F63AA55}" srcId="{A9C8E855-F256-9D48-8F59-24DDA61C5A85}" destId="{729C452B-F169-634F-8784-F944A50C23EE}" srcOrd="3" destOrd="0" parTransId="{F7FF85D0-C7AD-ED4D-8033-572EF2F26E94}" sibTransId="{EA3BDF38-83F2-1B48-AC39-176E484E01BA}"/>
    <dgm:cxn modelId="{F88DC0B6-B05C-6A4F-BCD4-94EF3380B640}" type="presOf" srcId="{C3D4B62D-5BD7-D04D-9D48-6CEB7FAB367B}" destId="{60DD2336-8F5F-4C42-8949-8E520204A833}" srcOrd="0" destOrd="6" presId="urn:microsoft.com/office/officeart/2005/8/layout/hList1"/>
    <dgm:cxn modelId="{4F5AB7C9-5F72-F145-B5E2-42F83AFB066C}" type="presOf" srcId="{D07689CC-1743-1541-A04C-2CB5CE47F8EC}" destId="{60DD2336-8F5F-4C42-8949-8E520204A833}" srcOrd="0" destOrd="0" presId="urn:microsoft.com/office/officeart/2005/8/layout/hList1"/>
    <dgm:cxn modelId="{8C48AFCA-A4F6-8F4E-8727-788B4295F583}" type="presOf" srcId="{3CE002B4-67EF-6547-B8AD-5F73A9F94454}" destId="{60DD2336-8F5F-4C42-8949-8E520204A833}" srcOrd="0" destOrd="4" presId="urn:microsoft.com/office/officeart/2005/8/layout/hList1"/>
    <dgm:cxn modelId="{E3614CD7-5286-AD43-8A48-03B4A48BCA80}" srcId="{67394E67-0841-7341-B886-26A149EACC10}" destId="{96856544-1C25-AE47-9D00-723F355C82CC}" srcOrd="2" destOrd="0" parTransId="{A9CCC29F-4E84-7542-942F-32E4498CEF55}" sibTransId="{8C6D5AB0-6C25-BC4F-AB7E-CA1DC4449D61}"/>
    <dgm:cxn modelId="{C00C9AF7-3513-0740-BAE1-97035840FA98}" srcId="{67394E67-0841-7341-B886-26A149EACC10}" destId="{D07689CC-1743-1541-A04C-2CB5CE47F8EC}" srcOrd="0" destOrd="0" parTransId="{EC2380BB-6178-E947-BA9F-C37B914D957D}" sibTransId="{57A6CFF8-3811-DC44-AB07-B15F2FF8D893}"/>
    <dgm:cxn modelId="{D901ECFA-8AF7-DF41-B376-BD2C753E7CF9}" srcId="{A9C8E855-F256-9D48-8F59-24DDA61C5A85}" destId="{398B1AD5-6584-1844-94D0-CF6E8AD78CFC}" srcOrd="1" destOrd="0" parTransId="{168219BE-8F03-DA42-9281-355BFB42F907}" sibTransId="{D889DE9E-4E7A-C14F-9E7E-A41B4628714B}"/>
    <dgm:cxn modelId="{BA3AB0FC-884C-994C-99FF-183056245A62}" srcId="{67394E67-0841-7341-B886-26A149EACC10}" destId="{9348A8F1-61EC-4147-B590-81707D3F67E7}" srcOrd="5" destOrd="0" parTransId="{C0F85FA6-BCCA-E540-8456-AB1D132515EE}" sibTransId="{00C52843-CC28-BD42-8920-C0BBEB9B4250}"/>
    <dgm:cxn modelId="{DB81D764-C245-B64F-9F2C-025D16DFC06C}" type="presParOf" srcId="{4D73DA62-3350-F04F-B1D1-6128F97CC6E1}" destId="{997C31CC-0948-2140-BC7F-EA7040EA9DA6}" srcOrd="0" destOrd="0" presId="urn:microsoft.com/office/officeart/2005/8/layout/hList1"/>
    <dgm:cxn modelId="{EA7D397E-CD7A-494D-B160-D77D7E1BF76D}" type="presParOf" srcId="{997C31CC-0948-2140-BC7F-EA7040EA9DA6}" destId="{190D1B6B-7148-F34B-A09B-2EF58520B67E}" srcOrd="0" destOrd="0" presId="urn:microsoft.com/office/officeart/2005/8/layout/hList1"/>
    <dgm:cxn modelId="{B64E35C3-F553-1B49-9F04-48E393C3AC68}" type="presParOf" srcId="{997C31CC-0948-2140-BC7F-EA7040EA9DA6}" destId="{83B3767F-354D-D14C-8BB5-A558EF9415F3}" srcOrd="1" destOrd="0" presId="urn:microsoft.com/office/officeart/2005/8/layout/hList1"/>
    <dgm:cxn modelId="{F5957396-3E85-1B4A-94CE-B3BA035716F5}" type="presParOf" srcId="{4D73DA62-3350-F04F-B1D1-6128F97CC6E1}" destId="{42DC92E3-8D7F-7946-BBD9-25ECDEC684E3}" srcOrd="1" destOrd="0" presId="urn:microsoft.com/office/officeart/2005/8/layout/hList1"/>
    <dgm:cxn modelId="{00DAECBF-0D9E-B141-933F-EC53DF749265}" type="presParOf" srcId="{4D73DA62-3350-F04F-B1D1-6128F97CC6E1}" destId="{DDFC3070-FC24-2C4F-B377-160874EEB45B}" srcOrd="2" destOrd="0" presId="urn:microsoft.com/office/officeart/2005/8/layout/hList1"/>
    <dgm:cxn modelId="{D6566075-6472-3B4B-B9CB-4FDEA310C024}" type="presParOf" srcId="{DDFC3070-FC24-2C4F-B377-160874EEB45B}" destId="{4E552492-634D-2449-9BEC-2CD838DA0C80}" srcOrd="0" destOrd="0" presId="urn:microsoft.com/office/officeart/2005/8/layout/hList1"/>
    <dgm:cxn modelId="{A9A0681F-EC5A-784E-95FE-A5C0E73E3F56}" type="presParOf" srcId="{DDFC3070-FC24-2C4F-B377-160874EEB45B}" destId="{60DD2336-8F5F-4C42-8949-8E520204A83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0D1B6B-7148-F34B-A09B-2EF58520B67E}">
      <dsp:nvSpPr>
        <dsp:cNvPr id="0" name=""/>
        <dsp:cNvSpPr/>
      </dsp:nvSpPr>
      <dsp:spPr>
        <a:xfrm>
          <a:off x="37" y="23182"/>
          <a:ext cx="3563987" cy="8928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125984" rIns="220472" bIns="125984" numCol="1" spcCol="1270" anchor="ctr" anchorCtr="0">
          <a:noAutofit/>
        </a:bodyPr>
        <a:lstStyle/>
        <a:p>
          <a:pPr marL="0" lvl="0" indent="0" algn="ctr" defTabSz="1377950">
            <a:lnSpc>
              <a:spcPct val="90000"/>
            </a:lnSpc>
            <a:spcBef>
              <a:spcPct val="0"/>
            </a:spcBef>
            <a:spcAft>
              <a:spcPct val="35000"/>
            </a:spcAft>
            <a:buNone/>
          </a:pPr>
          <a:r>
            <a:rPr lang="en-US" sz="3100" kern="1200" dirty="0" err="1"/>
            <a:t>Pseudocódigo</a:t>
          </a:r>
          <a:endParaRPr lang="en-US" sz="3100" kern="1200" dirty="0"/>
        </a:p>
      </dsp:txBody>
      <dsp:txXfrm>
        <a:off x="37" y="23182"/>
        <a:ext cx="3563987" cy="892800"/>
      </dsp:txXfrm>
    </dsp:sp>
    <dsp:sp modelId="{83B3767F-354D-D14C-8BB5-A558EF9415F3}">
      <dsp:nvSpPr>
        <dsp:cNvPr id="0" name=""/>
        <dsp:cNvSpPr/>
      </dsp:nvSpPr>
      <dsp:spPr>
        <a:xfrm>
          <a:off x="37" y="915982"/>
          <a:ext cx="3563987" cy="3685677"/>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354" tIns="165354" rIns="220472" bIns="248031" numCol="1" spcCol="1270" anchor="t" anchorCtr="0">
          <a:noAutofit/>
        </a:bodyPr>
        <a:lstStyle/>
        <a:p>
          <a:pPr marL="285750" lvl="1" indent="-285750" algn="l" defTabSz="1377950">
            <a:lnSpc>
              <a:spcPct val="90000"/>
            </a:lnSpc>
            <a:spcBef>
              <a:spcPct val="0"/>
            </a:spcBef>
            <a:spcAft>
              <a:spcPct val="15000"/>
            </a:spcAft>
            <a:buChar char="•"/>
          </a:pPr>
          <a:r>
            <a:rPr lang="en-US" sz="3100" kern="1200" dirty="0" err="1"/>
            <a:t>Funciones</a:t>
          </a:r>
          <a:endParaRPr lang="en-US" sz="3100" kern="1200" dirty="0"/>
        </a:p>
        <a:p>
          <a:pPr marL="285750" lvl="1" indent="-285750" algn="l" defTabSz="1377950">
            <a:lnSpc>
              <a:spcPct val="90000"/>
            </a:lnSpc>
            <a:spcBef>
              <a:spcPct val="0"/>
            </a:spcBef>
            <a:spcAft>
              <a:spcPct val="15000"/>
            </a:spcAft>
            <a:buChar char="•"/>
          </a:pPr>
          <a:r>
            <a:rPr lang="en-US" sz="3100" kern="1200" dirty="0" err="1"/>
            <a:t>Ciclos</a:t>
          </a:r>
          <a:endParaRPr lang="en-US" sz="3100" kern="1200" dirty="0"/>
        </a:p>
        <a:p>
          <a:pPr marL="285750" lvl="1" indent="-285750" algn="l" defTabSz="1377950">
            <a:lnSpc>
              <a:spcPct val="90000"/>
            </a:lnSpc>
            <a:spcBef>
              <a:spcPct val="0"/>
            </a:spcBef>
            <a:spcAft>
              <a:spcPct val="15000"/>
            </a:spcAft>
            <a:buChar char="•"/>
          </a:pPr>
          <a:r>
            <a:rPr lang="en-US" sz="3100" kern="1200" dirty="0" err="1"/>
            <a:t>Condicionales</a:t>
          </a:r>
          <a:endParaRPr lang="en-US" sz="3100" kern="1200" dirty="0"/>
        </a:p>
        <a:p>
          <a:pPr marL="285750" lvl="1" indent="-285750" algn="l" defTabSz="1377950">
            <a:lnSpc>
              <a:spcPct val="90000"/>
            </a:lnSpc>
            <a:spcBef>
              <a:spcPct val="0"/>
            </a:spcBef>
            <a:spcAft>
              <a:spcPct val="15000"/>
            </a:spcAft>
            <a:buChar char="•"/>
          </a:pPr>
          <a:r>
            <a:rPr lang="en-US" sz="3100" kern="1200" dirty="0" err="1"/>
            <a:t>Funciones</a:t>
          </a:r>
          <a:r>
            <a:rPr lang="en-US" sz="3100" kern="1200" dirty="0"/>
            <a:t> c/</a:t>
          </a:r>
          <a:r>
            <a:rPr lang="en-US" sz="3100" kern="1200" dirty="0" err="1"/>
            <a:t>datos</a:t>
          </a:r>
          <a:endParaRPr lang="en-US" sz="3100" kern="1200" dirty="0"/>
        </a:p>
      </dsp:txBody>
      <dsp:txXfrm>
        <a:off x="37" y="915982"/>
        <a:ext cx="3563987" cy="3685677"/>
      </dsp:txXfrm>
    </dsp:sp>
    <dsp:sp modelId="{4E552492-634D-2449-9BEC-2CD838DA0C80}">
      <dsp:nvSpPr>
        <dsp:cNvPr id="0" name=""/>
        <dsp:cNvSpPr/>
      </dsp:nvSpPr>
      <dsp:spPr>
        <a:xfrm>
          <a:off x="4062982" y="23182"/>
          <a:ext cx="3563987" cy="8928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125984" rIns="220472" bIns="125984" numCol="1" spcCol="1270" anchor="ctr" anchorCtr="0">
          <a:noAutofit/>
        </a:bodyPr>
        <a:lstStyle/>
        <a:p>
          <a:pPr marL="0" lvl="0" indent="0" algn="ctr" defTabSz="1377950">
            <a:lnSpc>
              <a:spcPct val="90000"/>
            </a:lnSpc>
            <a:spcBef>
              <a:spcPct val="0"/>
            </a:spcBef>
            <a:spcAft>
              <a:spcPct val="35000"/>
            </a:spcAft>
            <a:buNone/>
          </a:pPr>
          <a:r>
            <a:rPr lang="en-US" sz="3100" kern="1200" dirty="0"/>
            <a:t>Java Procedural</a:t>
          </a:r>
        </a:p>
      </dsp:txBody>
      <dsp:txXfrm>
        <a:off x="4062982" y="23182"/>
        <a:ext cx="3563987" cy="892800"/>
      </dsp:txXfrm>
    </dsp:sp>
    <dsp:sp modelId="{60DD2336-8F5F-4C42-8949-8E520204A833}">
      <dsp:nvSpPr>
        <dsp:cNvPr id="0" name=""/>
        <dsp:cNvSpPr/>
      </dsp:nvSpPr>
      <dsp:spPr>
        <a:xfrm>
          <a:off x="4062982" y="915982"/>
          <a:ext cx="3563987" cy="3685677"/>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354" tIns="165354" rIns="220472" bIns="248031" numCol="1" spcCol="1270" anchor="t" anchorCtr="0">
          <a:noAutofit/>
        </a:bodyPr>
        <a:lstStyle/>
        <a:p>
          <a:pPr marL="285750" lvl="1" indent="-285750" algn="l" defTabSz="1377950">
            <a:lnSpc>
              <a:spcPct val="90000"/>
            </a:lnSpc>
            <a:spcBef>
              <a:spcPct val="0"/>
            </a:spcBef>
            <a:spcAft>
              <a:spcPct val="15000"/>
            </a:spcAft>
            <a:buChar char="•"/>
          </a:pPr>
          <a:r>
            <a:rPr lang="en-US" sz="3100" kern="1200" dirty="0" err="1"/>
            <a:t>Tipos</a:t>
          </a:r>
          <a:r>
            <a:rPr lang="en-US" sz="3100" kern="1200" dirty="0"/>
            <a:t> de Dato</a:t>
          </a:r>
        </a:p>
        <a:p>
          <a:pPr marL="285750" lvl="1" indent="-285750" algn="l" defTabSz="1377950">
            <a:lnSpc>
              <a:spcPct val="90000"/>
            </a:lnSpc>
            <a:spcBef>
              <a:spcPct val="0"/>
            </a:spcBef>
            <a:spcAft>
              <a:spcPct val="15000"/>
            </a:spcAft>
            <a:buChar char="•"/>
          </a:pPr>
          <a:r>
            <a:rPr lang="en-US" sz="3100" kern="1200" dirty="0" err="1"/>
            <a:t>Operadores</a:t>
          </a:r>
          <a:endParaRPr lang="en-US" sz="3100" kern="1200" dirty="0"/>
        </a:p>
        <a:p>
          <a:pPr marL="285750" lvl="1" indent="-285750" algn="l" defTabSz="1377950">
            <a:lnSpc>
              <a:spcPct val="90000"/>
            </a:lnSpc>
            <a:spcBef>
              <a:spcPct val="0"/>
            </a:spcBef>
            <a:spcAft>
              <a:spcPct val="15000"/>
            </a:spcAft>
            <a:buChar char="•"/>
          </a:pPr>
          <a:r>
            <a:rPr lang="en-US" sz="3100" kern="1200" dirty="0" err="1"/>
            <a:t>Condicionales</a:t>
          </a:r>
          <a:endParaRPr lang="en-US" sz="3100" kern="1200" dirty="0"/>
        </a:p>
        <a:p>
          <a:pPr marL="285750" lvl="1" indent="-285750" algn="l" defTabSz="1377950">
            <a:lnSpc>
              <a:spcPct val="90000"/>
            </a:lnSpc>
            <a:spcBef>
              <a:spcPct val="0"/>
            </a:spcBef>
            <a:spcAft>
              <a:spcPct val="15000"/>
            </a:spcAft>
            <a:buChar char="•"/>
          </a:pPr>
          <a:r>
            <a:rPr lang="en-US" sz="3100" kern="1200" dirty="0" err="1"/>
            <a:t>Ciclos</a:t>
          </a:r>
          <a:endParaRPr lang="en-US" sz="3100" kern="1200" dirty="0"/>
        </a:p>
        <a:p>
          <a:pPr marL="285750" lvl="1" indent="-285750" algn="l" defTabSz="1377950">
            <a:lnSpc>
              <a:spcPct val="90000"/>
            </a:lnSpc>
            <a:spcBef>
              <a:spcPct val="0"/>
            </a:spcBef>
            <a:spcAft>
              <a:spcPct val="15000"/>
            </a:spcAft>
            <a:buChar char="•"/>
          </a:pPr>
          <a:r>
            <a:rPr lang="en-US" sz="3100" kern="1200" dirty="0"/>
            <a:t>Strings</a:t>
          </a:r>
        </a:p>
        <a:p>
          <a:pPr marL="285750" lvl="1" indent="-285750" algn="l" defTabSz="1377950">
            <a:lnSpc>
              <a:spcPct val="90000"/>
            </a:lnSpc>
            <a:spcBef>
              <a:spcPct val="0"/>
            </a:spcBef>
            <a:spcAft>
              <a:spcPct val="15000"/>
            </a:spcAft>
            <a:buChar char="•"/>
          </a:pPr>
          <a:r>
            <a:rPr lang="en-US" sz="3100" kern="1200" dirty="0" err="1"/>
            <a:t>Arreglos</a:t>
          </a:r>
          <a:endParaRPr lang="en-US" sz="3100" kern="1200" dirty="0"/>
        </a:p>
        <a:p>
          <a:pPr marL="285750" lvl="1" indent="-285750" algn="l" defTabSz="1377950">
            <a:lnSpc>
              <a:spcPct val="90000"/>
            </a:lnSpc>
            <a:spcBef>
              <a:spcPct val="0"/>
            </a:spcBef>
            <a:spcAft>
              <a:spcPct val="15000"/>
            </a:spcAft>
            <a:buChar char="•"/>
          </a:pPr>
          <a:r>
            <a:rPr lang="en-US" sz="3100" kern="1200" dirty="0" err="1"/>
            <a:t>Excepciones</a:t>
          </a:r>
          <a:endParaRPr lang="en-US" sz="3100" kern="1200" dirty="0"/>
        </a:p>
      </dsp:txBody>
      <dsp:txXfrm>
        <a:off x="4062982" y="915982"/>
        <a:ext cx="3563987" cy="3685677"/>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1" name="Shape 141"/>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1" name="Shape 16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7" name="Shape 16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3" name="Shape 17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9" name="Shape 17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5" name="Shape 18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ES"/>
              <a:t>nombre = “Pedro”</a:t>
            </a:r>
            <a:endParaRPr/>
          </a:p>
          <a:p>
            <a:pPr marL="0" lvl="0" indent="0">
              <a:spcBef>
                <a:spcPts val="0"/>
              </a:spcBef>
              <a:spcAft>
                <a:spcPts val="0"/>
              </a:spcAft>
              <a:buNone/>
            </a:pPr>
            <a:r>
              <a:rPr lang="es-ES"/>
              <a:t>String s = “Hola “ + nombre;</a:t>
            </a:r>
            <a:endParaRPr/>
          </a:p>
          <a:p>
            <a:pPr marL="0" lvl="0" indent="0">
              <a:spcBef>
                <a:spcPts val="0"/>
              </a:spcBef>
              <a:spcAft>
                <a:spcPts val="0"/>
              </a:spcAft>
              <a:buNone/>
            </a:pPr>
            <a:endParaRPr/>
          </a:p>
          <a:p>
            <a:pPr marL="0" lvl="0" indent="0">
              <a:spcBef>
                <a:spcPts val="0"/>
              </a:spcBef>
              <a:spcAft>
                <a:spcPts val="0"/>
              </a:spcAft>
              <a:buNone/>
            </a:pPr>
            <a:r>
              <a:rPr lang="es-ES"/>
              <a:t>&gt; Hola Pedro</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1" name="Shape 1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7" name="Shape 19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Diapositiva de título" type="title">
  <p:cSld name="TITLE">
    <p:spTree>
      <p:nvGrpSpPr>
        <p:cNvPr id="1" name="Shape 22"/>
        <p:cNvGrpSpPr/>
        <p:nvPr/>
      </p:nvGrpSpPr>
      <p:grpSpPr>
        <a:xfrm>
          <a:off x="0" y="0"/>
          <a:ext cx="0" cy="0"/>
          <a:chOff x="0" y="0"/>
          <a:chExt cx="0" cy="0"/>
        </a:xfrm>
      </p:grpSpPr>
      <p:grpSp>
        <p:nvGrpSpPr>
          <p:cNvPr id="23" name="Shape 23"/>
          <p:cNvGrpSpPr/>
          <p:nvPr/>
        </p:nvGrpSpPr>
        <p:grpSpPr>
          <a:xfrm>
            <a:off x="0" y="-8467"/>
            <a:ext cx="12192000" cy="6866467"/>
            <a:chOff x="0" y="-8467"/>
            <a:chExt cx="12192000" cy="6866467"/>
          </a:xfrm>
        </p:grpSpPr>
        <p:cxnSp>
          <p:nvCxnSpPr>
            <p:cNvPr id="24" name="Shape 24"/>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25" name="Shape 25"/>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26" name="Shape 26"/>
            <p:cNvSpPr/>
            <p:nvPr/>
          </p:nvSpPr>
          <p:spPr>
            <a:xfrm>
              <a:off x="9181476" y="-8467"/>
              <a:ext cx="3007349" cy="6866467"/>
            </a:xfrm>
            <a:custGeom>
              <a:avLst/>
              <a:gdLst/>
              <a:ahLst/>
              <a:cxnLst/>
              <a:rect l="0" t="0" r="0" b="0"/>
              <a:pathLst>
                <a:path w="120000" h="120000" extrusionOk="0">
                  <a:moveTo>
                    <a:pt x="81621" y="0"/>
                  </a:moveTo>
                  <a:lnTo>
                    <a:pt x="120000" y="0"/>
                  </a:lnTo>
                  <a:lnTo>
                    <a:pt x="120000" y="119999"/>
                  </a:lnTo>
                  <a:lnTo>
                    <a:pt x="0" y="119999"/>
                  </a:lnTo>
                  <a:lnTo>
                    <a:pt x="81621" y="0"/>
                  </a:lnTo>
                  <a:close/>
                </a:path>
              </a:pathLst>
            </a:custGeom>
            <a:solidFill>
              <a:schemeClr val="accent1">
                <a:alpha val="29803"/>
              </a:schemeClr>
            </a:solidFill>
            <a:ln>
              <a:noFill/>
            </a:ln>
          </p:spPr>
        </p:sp>
        <p:sp>
          <p:nvSpPr>
            <p:cNvPr id="27" name="Shape 27"/>
            <p:cNvSpPr/>
            <p:nvPr/>
          </p:nvSpPr>
          <p:spPr>
            <a:xfrm>
              <a:off x="9603442" y="-8467"/>
              <a:ext cx="2588558" cy="6866467"/>
            </a:xfrm>
            <a:custGeom>
              <a:avLst/>
              <a:gdLst/>
              <a:ahLst/>
              <a:cxnLst/>
              <a:rect l="0" t="0" r="0" b="0"/>
              <a:pathLst>
                <a:path w="120000" h="120000" extrusionOk="0">
                  <a:moveTo>
                    <a:pt x="0" y="0"/>
                  </a:moveTo>
                  <a:lnTo>
                    <a:pt x="120000" y="0"/>
                  </a:lnTo>
                  <a:lnTo>
                    <a:pt x="120000" y="119999"/>
                  </a:lnTo>
                  <a:lnTo>
                    <a:pt x="56067" y="119999"/>
                  </a:lnTo>
                  <a:lnTo>
                    <a:pt x="0" y="0"/>
                  </a:lnTo>
                  <a:close/>
                </a:path>
              </a:pathLst>
            </a:custGeom>
            <a:solidFill>
              <a:schemeClr val="accent1">
                <a:alpha val="20000"/>
              </a:schemeClr>
            </a:solidFill>
            <a:ln>
              <a:noFill/>
            </a:ln>
          </p:spPr>
        </p:sp>
        <p:sp>
          <p:nvSpPr>
            <p:cNvPr id="28" name="Shape 28"/>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 name="Shape 29"/>
            <p:cNvSpPr/>
            <p:nvPr/>
          </p:nvSpPr>
          <p:spPr>
            <a:xfrm>
              <a:off x="9334500" y="-8467"/>
              <a:ext cx="2854326" cy="6866467"/>
            </a:xfrm>
            <a:custGeom>
              <a:avLst/>
              <a:gdLst/>
              <a:ahLst/>
              <a:cxnLst/>
              <a:rect l="0" t="0" r="0" b="0"/>
              <a:pathLst>
                <a:path w="120000" h="120000" extrusionOk="0">
                  <a:moveTo>
                    <a:pt x="0" y="0"/>
                  </a:moveTo>
                  <a:lnTo>
                    <a:pt x="120000" y="0"/>
                  </a:lnTo>
                  <a:lnTo>
                    <a:pt x="120000" y="119999"/>
                  </a:lnTo>
                  <a:lnTo>
                    <a:pt x="103873" y="119999"/>
                  </a:lnTo>
                  <a:lnTo>
                    <a:pt x="0" y="0"/>
                  </a:lnTo>
                  <a:close/>
                </a:path>
              </a:pathLst>
            </a:custGeom>
            <a:solidFill>
              <a:srgbClr val="3F7818">
                <a:alpha val="69803"/>
              </a:srgbClr>
            </a:solidFill>
            <a:ln>
              <a:noFill/>
            </a:ln>
          </p:spPr>
        </p:sp>
        <p:sp>
          <p:nvSpPr>
            <p:cNvPr id="30" name="Shape 30"/>
            <p:cNvSpPr/>
            <p:nvPr/>
          </p:nvSpPr>
          <p:spPr>
            <a:xfrm>
              <a:off x="10898730" y="-8467"/>
              <a:ext cx="1290094" cy="6866467"/>
            </a:xfrm>
            <a:custGeom>
              <a:avLst/>
              <a:gdLst/>
              <a:ahLst/>
              <a:cxnLst/>
              <a:rect l="0" t="0" r="0" b="0"/>
              <a:pathLst>
                <a:path w="120000" h="120000" extrusionOk="0">
                  <a:moveTo>
                    <a:pt x="94852" y="0"/>
                  </a:moveTo>
                  <a:lnTo>
                    <a:pt x="120000" y="0"/>
                  </a:lnTo>
                  <a:lnTo>
                    <a:pt x="120000" y="120000"/>
                  </a:lnTo>
                  <a:lnTo>
                    <a:pt x="0" y="120000"/>
                  </a:lnTo>
                  <a:lnTo>
                    <a:pt x="94852" y="0"/>
                  </a:lnTo>
                  <a:close/>
                </a:path>
              </a:pathLst>
            </a:custGeom>
            <a:solidFill>
              <a:srgbClr val="BFE471">
                <a:alpha val="69803"/>
              </a:srgbClr>
            </a:solidFill>
            <a:ln>
              <a:noFill/>
            </a:ln>
          </p:spPr>
        </p:sp>
        <p:sp>
          <p:nvSpPr>
            <p:cNvPr id="31" name="Shape 31"/>
            <p:cNvSpPr/>
            <p:nvPr/>
          </p:nvSpPr>
          <p:spPr>
            <a:xfrm>
              <a:off x="10938999" y="-8467"/>
              <a:ext cx="1249825" cy="6866467"/>
            </a:xfrm>
            <a:custGeom>
              <a:avLst/>
              <a:gdLst/>
              <a:ahLst/>
              <a:cxnLst/>
              <a:rect l="0" t="0" r="0" b="0"/>
              <a:pathLst>
                <a:path w="120000" h="120000" extrusionOk="0">
                  <a:moveTo>
                    <a:pt x="0" y="0"/>
                  </a:moveTo>
                  <a:lnTo>
                    <a:pt x="120000" y="0"/>
                  </a:lnTo>
                  <a:lnTo>
                    <a:pt x="120000" y="120000"/>
                  </a:lnTo>
                  <a:lnTo>
                    <a:pt x="106515" y="120000"/>
                  </a:lnTo>
                  <a:lnTo>
                    <a:pt x="0" y="0"/>
                  </a:lnTo>
                  <a:close/>
                </a:path>
              </a:pathLst>
            </a:custGeom>
            <a:solidFill>
              <a:schemeClr val="accent1">
                <a:alpha val="64705"/>
              </a:schemeClr>
            </a:solidFill>
            <a:ln>
              <a:noFill/>
            </a:ln>
          </p:spPr>
        </p:sp>
        <p:sp>
          <p:nvSpPr>
            <p:cNvPr id="32" name="Shape 32"/>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 name="Shape 33"/>
            <p:cNvSpPr/>
            <p:nvPr/>
          </p:nvSpPr>
          <p:spPr>
            <a:xfrm rot="10800000">
              <a:off x="0" y="0"/>
              <a:ext cx="842596" cy="5666154"/>
            </a:xfrm>
            <a:prstGeom prst="triangle">
              <a:avLst>
                <a:gd name="adj" fmla="val 100000"/>
              </a:avLst>
            </a:prstGeom>
            <a:solidFill>
              <a:schemeClr val="accent1">
                <a:alpha val="84705"/>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4" name="Shape 34"/>
          <p:cNvSpPr txBox="1">
            <a:spLocks noGrp="1"/>
          </p:cNvSpPr>
          <p:nvPr>
            <p:ph type="ctrTitle"/>
          </p:nvPr>
        </p:nvSpPr>
        <p:spPr>
          <a:xfrm>
            <a:off x="1507067" y="2404534"/>
            <a:ext cx="7766936" cy="1646302"/>
          </a:xfrm>
          <a:prstGeom prst="rect">
            <a:avLst/>
          </a:prstGeom>
          <a:noFill/>
          <a:ln>
            <a:noFill/>
          </a:ln>
        </p:spPr>
        <p:txBody>
          <a:bodyPr spcFirstLastPara="1" wrap="square" lIns="91425" tIns="91425" rIns="91425" bIns="91425" anchor="b" anchorCtr="0"/>
          <a:lstStyle>
            <a:lvl1pPr marL="0" marR="0" lvl="0" indent="0" algn="r" rtl="0">
              <a:spcBef>
                <a:spcPts val="0"/>
              </a:spcBef>
              <a:spcAft>
                <a:spcPts val="0"/>
              </a:spcAft>
              <a:buClr>
                <a:schemeClr val="accent1"/>
              </a:buClr>
              <a:buSzPts val="1400"/>
              <a:buFont typeface="Trebuchet MS"/>
              <a:buNone/>
              <a:defRPr sz="5400" b="0" i="0" u="none" strike="noStrike" cap="none">
                <a:solidFill>
                  <a:schemeClr val="accent1"/>
                </a:solidFill>
                <a:latin typeface="Trebuchet MS"/>
                <a:ea typeface="Trebuchet MS"/>
                <a:cs typeface="Trebuchet MS"/>
                <a:sym typeface="Trebuchet MS"/>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35" name="Shape 35"/>
          <p:cNvSpPr txBox="1">
            <a:spLocks noGrp="1"/>
          </p:cNvSpPr>
          <p:nvPr>
            <p:ph type="subTitle" idx="1"/>
          </p:nvPr>
        </p:nvSpPr>
        <p:spPr>
          <a:xfrm>
            <a:off x="1507067" y="4050833"/>
            <a:ext cx="7766936" cy="1096899"/>
          </a:xfrm>
          <a:prstGeom prst="rect">
            <a:avLst/>
          </a:prstGeom>
          <a:noFill/>
          <a:ln>
            <a:noFill/>
          </a:ln>
        </p:spPr>
        <p:txBody>
          <a:bodyPr spcFirstLastPara="1" wrap="square" lIns="91425" tIns="91425" rIns="91425" bIns="91425" anchor="t" anchorCtr="0"/>
          <a:lstStyle>
            <a:lvl1pPr marL="0" marR="0" lvl="0" indent="0" algn="r" rtl="0">
              <a:spcBef>
                <a:spcPts val="1000"/>
              </a:spcBef>
              <a:spcAft>
                <a:spcPts val="0"/>
              </a:spcAft>
              <a:buClr>
                <a:schemeClr val="accent1"/>
              </a:buClr>
              <a:buSzPts val="1440"/>
              <a:buFont typeface="Noto Sans Symbols"/>
              <a:buNone/>
              <a:defRPr sz="1800" b="0" i="0" u="none" strike="noStrike" cap="none">
                <a:solidFill>
                  <a:srgbClr val="7F7F7F"/>
                </a:solidFill>
                <a:latin typeface="Trebuchet MS"/>
                <a:ea typeface="Trebuchet MS"/>
                <a:cs typeface="Trebuchet MS"/>
                <a:sym typeface="Trebuchet MS"/>
              </a:defRPr>
            </a:lvl1pPr>
            <a:lvl2pPr marL="457200" marR="0" lvl="1" indent="0" algn="ctr" rtl="0">
              <a:spcBef>
                <a:spcPts val="1000"/>
              </a:spcBef>
              <a:spcAft>
                <a:spcPts val="0"/>
              </a:spcAft>
              <a:buClr>
                <a:schemeClr val="accent1"/>
              </a:buClr>
              <a:buSzPts val="1280"/>
              <a:buFont typeface="Noto Sans Symbols"/>
              <a:buNone/>
              <a:defRPr sz="1600" b="0" i="0" u="none" strike="noStrike" cap="none">
                <a:solidFill>
                  <a:srgbClr val="888888"/>
                </a:solidFill>
                <a:latin typeface="Trebuchet MS"/>
                <a:ea typeface="Trebuchet MS"/>
                <a:cs typeface="Trebuchet MS"/>
                <a:sym typeface="Trebuchet MS"/>
              </a:defRPr>
            </a:lvl2pPr>
            <a:lvl3pPr marL="914400" marR="0" lvl="2" indent="0" algn="ctr"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3pPr>
            <a:lvl4pPr marL="1371600" marR="0" lvl="3" indent="0" algn="ctr" rtl="0">
              <a:spcBef>
                <a:spcPts val="1000"/>
              </a:spcBef>
              <a:spcAft>
                <a:spcPts val="0"/>
              </a:spcAft>
              <a:buClr>
                <a:schemeClr val="accent1"/>
              </a:buClr>
              <a:buSzPts val="960"/>
              <a:buFont typeface="Noto Sans Symbols"/>
              <a:buNone/>
              <a:defRPr sz="1200" b="0" i="0" u="none" strike="noStrike" cap="none">
                <a:solidFill>
                  <a:srgbClr val="888888"/>
                </a:solidFill>
                <a:latin typeface="Trebuchet MS"/>
                <a:ea typeface="Trebuchet MS"/>
                <a:cs typeface="Trebuchet MS"/>
                <a:sym typeface="Trebuchet MS"/>
              </a:defRPr>
            </a:lvl4pPr>
            <a:lvl5pPr marL="1828800" marR="0" lvl="4" indent="0" algn="ctr" rtl="0">
              <a:spcBef>
                <a:spcPts val="1000"/>
              </a:spcBef>
              <a:spcAft>
                <a:spcPts val="0"/>
              </a:spcAft>
              <a:buClr>
                <a:schemeClr val="accent1"/>
              </a:buClr>
              <a:buSzPts val="960"/>
              <a:buFont typeface="Noto Sans Symbols"/>
              <a:buNone/>
              <a:defRPr sz="1200" b="0" i="0" u="none" strike="noStrike" cap="none">
                <a:solidFill>
                  <a:srgbClr val="888888"/>
                </a:solidFill>
                <a:latin typeface="Trebuchet MS"/>
                <a:ea typeface="Trebuchet MS"/>
                <a:cs typeface="Trebuchet MS"/>
                <a:sym typeface="Trebuchet MS"/>
              </a:defRPr>
            </a:lvl5pPr>
            <a:lvl6pPr marL="2286000" marR="0" lvl="5" indent="0" algn="ctr" rtl="0">
              <a:spcBef>
                <a:spcPts val="1000"/>
              </a:spcBef>
              <a:spcAft>
                <a:spcPts val="0"/>
              </a:spcAft>
              <a:buClr>
                <a:schemeClr val="accent1"/>
              </a:buClr>
              <a:buSzPts val="960"/>
              <a:buFont typeface="Noto Sans Symbols"/>
              <a:buNone/>
              <a:defRPr sz="1200" b="0" i="0" u="none" strike="noStrike" cap="none">
                <a:solidFill>
                  <a:srgbClr val="888888"/>
                </a:solidFill>
                <a:latin typeface="Trebuchet MS"/>
                <a:ea typeface="Trebuchet MS"/>
                <a:cs typeface="Trebuchet MS"/>
                <a:sym typeface="Trebuchet MS"/>
              </a:defRPr>
            </a:lvl6pPr>
            <a:lvl7pPr marL="2743200" marR="0" lvl="6" indent="0" algn="ctr" rtl="0">
              <a:spcBef>
                <a:spcPts val="1000"/>
              </a:spcBef>
              <a:spcAft>
                <a:spcPts val="0"/>
              </a:spcAft>
              <a:buClr>
                <a:schemeClr val="accent1"/>
              </a:buClr>
              <a:buSzPts val="960"/>
              <a:buFont typeface="Noto Sans Symbols"/>
              <a:buNone/>
              <a:defRPr sz="1200" b="0" i="0" u="none" strike="noStrike" cap="none">
                <a:solidFill>
                  <a:srgbClr val="888888"/>
                </a:solidFill>
                <a:latin typeface="Trebuchet MS"/>
                <a:ea typeface="Trebuchet MS"/>
                <a:cs typeface="Trebuchet MS"/>
                <a:sym typeface="Trebuchet MS"/>
              </a:defRPr>
            </a:lvl7pPr>
            <a:lvl8pPr marL="3200400" marR="0" lvl="7" indent="0" algn="ctr" rtl="0">
              <a:spcBef>
                <a:spcPts val="1000"/>
              </a:spcBef>
              <a:spcAft>
                <a:spcPts val="0"/>
              </a:spcAft>
              <a:buClr>
                <a:schemeClr val="accent1"/>
              </a:buClr>
              <a:buSzPts val="960"/>
              <a:buFont typeface="Noto Sans Symbols"/>
              <a:buNone/>
              <a:defRPr sz="1200" b="0" i="0" u="none" strike="noStrike" cap="none">
                <a:solidFill>
                  <a:srgbClr val="888888"/>
                </a:solidFill>
                <a:latin typeface="Trebuchet MS"/>
                <a:ea typeface="Trebuchet MS"/>
                <a:cs typeface="Trebuchet MS"/>
                <a:sym typeface="Trebuchet MS"/>
              </a:defRPr>
            </a:lvl8pPr>
            <a:lvl9pPr marL="3657600" marR="0" lvl="8" indent="0" algn="ctr" rtl="0">
              <a:spcBef>
                <a:spcPts val="1000"/>
              </a:spcBef>
              <a:spcAft>
                <a:spcPts val="0"/>
              </a:spcAft>
              <a:buClr>
                <a:schemeClr val="accent1"/>
              </a:buClr>
              <a:buSzPts val="960"/>
              <a:buFont typeface="Noto Sans Symbols"/>
              <a:buNone/>
              <a:defRPr sz="1200" b="0" i="0" u="none" strike="noStrike" cap="none">
                <a:solidFill>
                  <a:srgbClr val="888888"/>
                </a:solidFill>
                <a:latin typeface="Trebuchet MS"/>
                <a:ea typeface="Trebuchet MS"/>
                <a:cs typeface="Trebuchet MS"/>
                <a:sym typeface="Trebuchet MS"/>
              </a:defRPr>
            </a:lvl9pPr>
          </a:lstStyle>
          <a:p>
            <a:endParaRPr/>
          </a:p>
        </p:txBody>
      </p:sp>
      <p:sp>
        <p:nvSpPr>
          <p:cNvPr id="36" name="Shape 36"/>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37" name="Shape 37"/>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38" name="Shape 3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descripción">
  <p:cSld name="Título y descripción">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677335" y="609600"/>
            <a:ext cx="8596668" cy="34036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accent1"/>
              </a:buClr>
              <a:buSzPts val="1400"/>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92" name="Shape 92"/>
          <p:cNvSpPr txBox="1">
            <a:spLocks noGrp="1"/>
          </p:cNvSpPr>
          <p:nvPr>
            <p:ph type="body" idx="1"/>
          </p:nvPr>
        </p:nvSpPr>
        <p:spPr>
          <a:xfrm>
            <a:off x="677335" y="4470400"/>
            <a:ext cx="8596668" cy="1570962"/>
          </a:xfrm>
          <a:prstGeom prst="rect">
            <a:avLst/>
          </a:prstGeom>
          <a:noFill/>
          <a:ln>
            <a:noFill/>
          </a:ln>
        </p:spPr>
        <p:txBody>
          <a:bodyPr spcFirstLastPara="1" wrap="square" lIns="91425" tIns="91425" rIns="91425" bIns="91425" anchor="ctr" anchorCtr="0"/>
          <a:lstStyle>
            <a:lvl1pPr marL="457200" marR="0" lvl="0" indent="-228600" algn="l" rtl="0">
              <a:spcBef>
                <a:spcPts val="1000"/>
              </a:spcBef>
              <a:spcAft>
                <a:spcPts val="0"/>
              </a:spcAft>
              <a:buClr>
                <a:schemeClr val="accent1"/>
              </a:buClr>
              <a:buSzPts val="1440"/>
              <a:buFont typeface="Noto Sans Symbols"/>
              <a:buNone/>
              <a:defRPr sz="1800" b="0" i="0" u="none" strike="noStrike" cap="none">
                <a:solidFill>
                  <a:srgbClr val="3F3F3F"/>
                </a:solidFill>
                <a:latin typeface="Trebuchet MS"/>
                <a:ea typeface="Trebuchet MS"/>
                <a:cs typeface="Trebuchet MS"/>
                <a:sym typeface="Trebuchet MS"/>
              </a:defRPr>
            </a:lvl1pPr>
            <a:lvl2pPr marL="914400" marR="0" lvl="1" indent="-228600" algn="l" rtl="0">
              <a:spcBef>
                <a:spcPts val="1000"/>
              </a:spcBef>
              <a:spcAft>
                <a:spcPts val="0"/>
              </a:spcAft>
              <a:buClr>
                <a:schemeClr val="accent1"/>
              </a:buClr>
              <a:buSzPts val="1280"/>
              <a:buFont typeface="Noto Sans Symbols"/>
              <a:buNone/>
              <a:defRPr sz="1800" b="0" i="0" u="none" strike="noStrike" cap="none">
                <a:solidFill>
                  <a:srgbClr val="888888"/>
                </a:solidFill>
                <a:latin typeface="Trebuchet MS"/>
                <a:ea typeface="Trebuchet MS"/>
                <a:cs typeface="Trebuchet MS"/>
                <a:sym typeface="Trebuchet MS"/>
              </a:defRPr>
            </a:lvl2pPr>
            <a:lvl3pPr marL="1371600" marR="0" lvl="2" indent="-228600" algn="l" rtl="0">
              <a:spcBef>
                <a:spcPts val="1000"/>
              </a:spcBef>
              <a:spcAft>
                <a:spcPts val="0"/>
              </a:spcAft>
              <a:buClr>
                <a:schemeClr val="accent1"/>
              </a:buClr>
              <a:buSzPts val="1120"/>
              <a:buFont typeface="Noto Sans Symbols"/>
              <a:buNone/>
              <a:defRPr sz="1600" b="0" i="0" u="none" strike="noStrike" cap="none">
                <a:solidFill>
                  <a:srgbClr val="888888"/>
                </a:solidFill>
                <a:latin typeface="Trebuchet MS"/>
                <a:ea typeface="Trebuchet MS"/>
                <a:cs typeface="Trebuchet MS"/>
                <a:sym typeface="Trebuchet MS"/>
              </a:defRPr>
            </a:lvl3pPr>
            <a:lvl4pPr marL="1828800" marR="0" lvl="3"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4pPr>
            <a:lvl5pPr marL="2286000" marR="0" lvl="4"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5pPr>
            <a:lvl6pPr marL="2743200" marR="0" lvl="5"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6pPr>
            <a:lvl7pPr marL="3200400" marR="0" lvl="6"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7pPr>
            <a:lvl8pPr marL="3657600" marR="0" lvl="7"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8pPr>
            <a:lvl9pPr marL="4114800" marR="0" lvl="8"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93" name="Shape 93"/>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94" name="Shape 94"/>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95" name="Shape 9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ita con descripción">
  <p:cSld name="Cita con descripción">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931334" y="609600"/>
            <a:ext cx="8094134" cy="30226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accent1"/>
              </a:buClr>
              <a:buSzPts val="1400"/>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98" name="Shape 98"/>
          <p:cNvSpPr txBox="1">
            <a:spLocks noGrp="1"/>
          </p:cNvSpPr>
          <p:nvPr>
            <p:ph type="body" idx="1"/>
          </p:nvPr>
        </p:nvSpPr>
        <p:spPr>
          <a:xfrm>
            <a:off x="1366139" y="3632200"/>
            <a:ext cx="7224524" cy="381000"/>
          </a:xfrm>
          <a:prstGeom prst="rect">
            <a:avLst/>
          </a:prstGeom>
          <a:noFill/>
          <a:ln>
            <a:noFill/>
          </a:ln>
        </p:spPr>
        <p:txBody>
          <a:bodyPr spcFirstLastPara="1" wrap="square" lIns="91425" tIns="91425" rIns="91425" bIns="91425" anchor="ctr" anchorCtr="0"/>
          <a:lstStyle>
            <a:lvl1pPr marL="457200" marR="0" lvl="0" indent="-228600" algn="l" rtl="0">
              <a:spcBef>
                <a:spcPts val="1000"/>
              </a:spcBef>
              <a:spcAft>
                <a:spcPts val="0"/>
              </a:spcAft>
              <a:buClr>
                <a:schemeClr val="accent1"/>
              </a:buClr>
              <a:buSzPts val="1440"/>
              <a:buFont typeface="Noto Sans Symbols"/>
              <a:buNone/>
              <a:defRPr sz="1600" b="0" i="0" u="none" strike="noStrike" cap="none">
                <a:solidFill>
                  <a:srgbClr val="7F7F7F"/>
                </a:solidFill>
                <a:latin typeface="Trebuchet MS"/>
                <a:ea typeface="Trebuchet MS"/>
                <a:cs typeface="Trebuchet MS"/>
                <a:sym typeface="Trebuchet MS"/>
              </a:defRPr>
            </a:lvl1pPr>
            <a:lvl2pPr marL="914400" marR="0" lvl="1" indent="-228600"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2pPr>
            <a:lvl3pPr marL="1371600" marR="0" lvl="2" indent="-228600" algn="l" rtl="0">
              <a:spcBef>
                <a:spcPts val="1000"/>
              </a:spcBef>
              <a:spcAft>
                <a:spcPts val="0"/>
              </a:spcAft>
              <a:buClr>
                <a:schemeClr val="accent1"/>
              </a:buClr>
              <a:buSzPts val="1120"/>
              <a:buFont typeface="Noto Sans Symbols"/>
              <a:buNone/>
              <a:defRPr sz="1400" b="0" i="0" u="none" strike="noStrike" cap="none">
                <a:solidFill>
                  <a:srgbClr val="3F3F3F"/>
                </a:solidFill>
                <a:latin typeface="Trebuchet MS"/>
                <a:ea typeface="Trebuchet MS"/>
                <a:cs typeface="Trebuchet MS"/>
                <a:sym typeface="Trebuchet MS"/>
              </a:defRPr>
            </a:lvl3pPr>
            <a:lvl4pPr marL="1828800" marR="0" lvl="3" indent="-228600" algn="l" rtl="0">
              <a:spcBef>
                <a:spcPts val="100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4pPr>
            <a:lvl5pPr marL="2286000" marR="0" lvl="4" indent="-228600" algn="l" rtl="0">
              <a:spcBef>
                <a:spcPts val="100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99" name="Shape 99"/>
          <p:cNvSpPr txBox="1">
            <a:spLocks noGrp="1"/>
          </p:cNvSpPr>
          <p:nvPr>
            <p:ph type="body" idx="2"/>
          </p:nvPr>
        </p:nvSpPr>
        <p:spPr>
          <a:xfrm>
            <a:off x="677335" y="4470400"/>
            <a:ext cx="8596668" cy="1570962"/>
          </a:xfrm>
          <a:prstGeom prst="rect">
            <a:avLst/>
          </a:prstGeom>
          <a:noFill/>
          <a:ln>
            <a:noFill/>
          </a:ln>
        </p:spPr>
        <p:txBody>
          <a:bodyPr spcFirstLastPara="1" wrap="square" lIns="91425" tIns="91425" rIns="91425" bIns="91425" anchor="ctr" anchorCtr="0"/>
          <a:lstStyle>
            <a:lvl1pPr marL="457200" marR="0" lvl="0" indent="-228600" algn="l" rtl="0">
              <a:spcBef>
                <a:spcPts val="1000"/>
              </a:spcBef>
              <a:spcAft>
                <a:spcPts val="0"/>
              </a:spcAft>
              <a:buClr>
                <a:schemeClr val="accent1"/>
              </a:buClr>
              <a:buSzPts val="1440"/>
              <a:buFont typeface="Noto Sans Symbols"/>
              <a:buNone/>
              <a:defRPr sz="1800" b="0" i="0" u="none" strike="noStrike" cap="none">
                <a:solidFill>
                  <a:srgbClr val="3F3F3F"/>
                </a:solidFill>
                <a:latin typeface="Trebuchet MS"/>
                <a:ea typeface="Trebuchet MS"/>
                <a:cs typeface="Trebuchet MS"/>
                <a:sym typeface="Trebuchet MS"/>
              </a:defRPr>
            </a:lvl1pPr>
            <a:lvl2pPr marL="914400" marR="0" lvl="1" indent="-228600" algn="l" rtl="0">
              <a:spcBef>
                <a:spcPts val="1000"/>
              </a:spcBef>
              <a:spcAft>
                <a:spcPts val="0"/>
              </a:spcAft>
              <a:buClr>
                <a:schemeClr val="accent1"/>
              </a:buClr>
              <a:buSzPts val="1280"/>
              <a:buFont typeface="Noto Sans Symbols"/>
              <a:buNone/>
              <a:defRPr sz="1800" b="0" i="0" u="none" strike="noStrike" cap="none">
                <a:solidFill>
                  <a:srgbClr val="888888"/>
                </a:solidFill>
                <a:latin typeface="Trebuchet MS"/>
                <a:ea typeface="Trebuchet MS"/>
                <a:cs typeface="Trebuchet MS"/>
                <a:sym typeface="Trebuchet MS"/>
              </a:defRPr>
            </a:lvl2pPr>
            <a:lvl3pPr marL="1371600" marR="0" lvl="2" indent="-228600" algn="l" rtl="0">
              <a:spcBef>
                <a:spcPts val="1000"/>
              </a:spcBef>
              <a:spcAft>
                <a:spcPts val="0"/>
              </a:spcAft>
              <a:buClr>
                <a:schemeClr val="accent1"/>
              </a:buClr>
              <a:buSzPts val="1120"/>
              <a:buFont typeface="Noto Sans Symbols"/>
              <a:buNone/>
              <a:defRPr sz="1600" b="0" i="0" u="none" strike="noStrike" cap="none">
                <a:solidFill>
                  <a:srgbClr val="888888"/>
                </a:solidFill>
                <a:latin typeface="Trebuchet MS"/>
                <a:ea typeface="Trebuchet MS"/>
                <a:cs typeface="Trebuchet MS"/>
                <a:sym typeface="Trebuchet MS"/>
              </a:defRPr>
            </a:lvl3pPr>
            <a:lvl4pPr marL="1828800" marR="0" lvl="3"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4pPr>
            <a:lvl5pPr marL="2286000" marR="0" lvl="4"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5pPr>
            <a:lvl6pPr marL="2743200" marR="0" lvl="5"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6pPr>
            <a:lvl7pPr marL="3200400" marR="0" lvl="6"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7pPr>
            <a:lvl8pPr marL="3657600" marR="0" lvl="7"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8pPr>
            <a:lvl9pPr marL="4114800" marR="0" lvl="8"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100" name="Shape 100"/>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01" name="Shape 101"/>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02" name="Shape 10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ES"/>
              <a:t>‹#›</a:t>
            </a:fld>
            <a:endParaRPr/>
          </a:p>
        </p:txBody>
      </p:sp>
      <p:sp>
        <p:nvSpPr>
          <p:cNvPr id="103" name="Shape 103"/>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ES" sz="8000" b="0" i="0" u="none" strike="noStrike" cap="none">
                <a:solidFill>
                  <a:srgbClr val="BFE471"/>
                </a:solidFill>
                <a:latin typeface="Arial"/>
                <a:ea typeface="Arial"/>
                <a:cs typeface="Arial"/>
                <a:sym typeface="Arial"/>
              </a:rPr>
              <a:t>“</a:t>
            </a:r>
            <a:endParaRPr/>
          </a:p>
        </p:txBody>
      </p:sp>
      <p:sp>
        <p:nvSpPr>
          <p:cNvPr id="104" name="Shape 104"/>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ES" sz="8000" b="0" i="0" u="none" strike="noStrike" cap="none">
                <a:solidFill>
                  <a:srgbClr val="BFE471"/>
                </a:solidFill>
                <a:latin typeface="Arial"/>
                <a:ea typeface="Arial"/>
                <a:cs typeface="Arial"/>
                <a:sym typeface="Arial"/>
              </a:rPr>
              <a:t>”</a:t>
            </a:r>
            <a:endParaRPr sz="1800" b="0" i="0" u="none" strike="noStrike" cap="none">
              <a:solidFill>
                <a:srgbClr val="BFE47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rjeta de nombre">
  <p:cSld name="Tarjeta de nombre">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677335" y="1931988"/>
            <a:ext cx="8596668" cy="259546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Clr>
                <a:schemeClr val="accent1"/>
              </a:buClr>
              <a:buSzPts val="1400"/>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107" name="Shape 107"/>
          <p:cNvSpPr txBox="1">
            <a:spLocks noGrp="1"/>
          </p:cNvSpPr>
          <p:nvPr>
            <p:ph type="body" idx="1"/>
          </p:nvPr>
        </p:nvSpPr>
        <p:spPr>
          <a:xfrm>
            <a:off x="677335" y="4527448"/>
            <a:ext cx="8596668" cy="1513914"/>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chemeClr val="accent1"/>
              </a:buClr>
              <a:buSzPts val="1440"/>
              <a:buFont typeface="Noto Sans Symbols"/>
              <a:buNone/>
              <a:defRPr sz="1800" b="0" i="0" u="none" strike="noStrike" cap="none">
                <a:solidFill>
                  <a:srgbClr val="3F3F3F"/>
                </a:solidFill>
                <a:latin typeface="Trebuchet MS"/>
                <a:ea typeface="Trebuchet MS"/>
                <a:cs typeface="Trebuchet MS"/>
                <a:sym typeface="Trebuchet MS"/>
              </a:defRPr>
            </a:lvl1pPr>
            <a:lvl2pPr marL="914400" marR="0" lvl="1" indent="-228600" algn="l" rtl="0">
              <a:spcBef>
                <a:spcPts val="1000"/>
              </a:spcBef>
              <a:spcAft>
                <a:spcPts val="0"/>
              </a:spcAft>
              <a:buClr>
                <a:schemeClr val="accent1"/>
              </a:buClr>
              <a:buSzPts val="1280"/>
              <a:buFont typeface="Noto Sans Symbols"/>
              <a:buNone/>
              <a:defRPr sz="1800" b="0" i="0" u="none" strike="noStrike" cap="none">
                <a:solidFill>
                  <a:srgbClr val="888888"/>
                </a:solidFill>
                <a:latin typeface="Trebuchet MS"/>
                <a:ea typeface="Trebuchet MS"/>
                <a:cs typeface="Trebuchet MS"/>
                <a:sym typeface="Trebuchet MS"/>
              </a:defRPr>
            </a:lvl2pPr>
            <a:lvl3pPr marL="1371600" marR="0" lvl="2" indent="-228600" algn="l" rtl="0">
              <a:spcBef>
                <a:spcPts val="1000"/>
              </a:spcBef>
              <a:spcAft>
                <a:spcPts val="0"/>
              </a:spcAft>
              <a:buClr>
                <a:schemeClr val="accent1"/>
              </a:buClr>
              <a:buSzPts val="1120"/>
              <a:buFont typeface="Noto Sans Symbols"/>
              <a:buNone/>
              <a:defRPr sz="1600" b="0" i="0" u="none" strike="noStrike" cap="none">
                <a:solidFill>
                  <a:srgbClr val="888888"/>
                </a:solidFill>
                <a:latin typeface="Trebuchet MS"/>
                <a:ea typeface="Trebuchet MS"/>
                <a:cs typeface="Trebuchet MS"/>
                <a:sym typeface="Trebuchet MS"/>
              </a:defRPr>
            </a:lvl3pPr>
            <a:lvl4pPr marL="1828800" marR="0" lvl="3"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4pPr>
            <a:lvl5pPr marL="2286000" marR="0" lvl="4"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5pPr>
            <a:lvl6pPr marL="2743200" marR="0" lvl="5"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6pPr>
            <a:lvl7pPr marL="3200400" marR="0" lvl="6"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7pPr>
            <a:lvl8pPr marL="3657600" marR="0" lvl="7"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8pPr>
            <a:lvl9pPr marL="4114800" marR="0" lvl="8"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108" name="Shape 108"/>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09" name="Shape 109"/>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10" name="Shape 11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itar la tarjeta de nombre">
  <p:cSld name="Citar la tarjeta de nombre">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931334" y="609600"/>
            <a:ext cx="8094134" cy="30226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accent1"/>
              </a:buClr>
              <a:buSzPts val="1400"/>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113" name="Shape 113"/>
          <p:cNvSpPr txBox="1">
            <a:spLocks noGrp="1"/>
          </p:cNvSpPr>
          <p:nvPr>
            <p:ph type="body" idx="1"/>
          </p:nvPr>
        </p:nvSpPr>
        <p:spPr>
          <a:xfrm>
            <a:off x="677332" y="4013200"/>
            <a:ext cx="8596669" cy="514248"/>
          </a:xfrm>
          <a:prstGeom prst="rect">
            <a:avLst/>
          </a:prstGeom>
          <a:noFill/>
          <a:ln>
            <a:noFill/>
          </a:ln>
        </p:spPr>
        <p:txBody>
          <a:bodyPr spcFirstLastPara="1" wrap="square" lIns="91425" tIns="91425" rIns="91425" bIns="91425" anchor="b" anchorCtr="0"/>
          <a:lstStyle>
            <a:lvl1pPr marL="457200" marR="0" lvl="0" indent="-228600" algn="l" rtl="0">
              <a:spcBef>
                <a:spcPts val="1000"/>
              </a:spcBef>
              <a:spcAft>
                <a:spcPts val="0"/>
              </a:spcAft>
              <a:buClr>
                <a:schemeClr val="accent1"/>
              </a:buClr>
              <a:buSzPts val="1440"/>
              <a:buFont typeface="Noto Sans Symbols"/>
              <a:buNone/>
              <a:defRPr sz="2400" b="0" i="0" u="none" strike="noStrike" cap="none">
                <a:solidFill>
                  <a:srgbClr val="3F3F3F"/>
                </a:solidFill>
                <a:latin typeface="Trebuchet MS"/>
                <a:ea typeface="Trebuchet MS"/>
                <a:cs typeface="Trebuchet MS"/>
                <a:sym typeface="Trebuchet MS"/>
              </a:defRPr>
            </a:lvl1pPr>
            <a:lvl2pPr marL="914400" marR="0" lvl="1" indent="-228600"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2pPr>
            <a:lvl3pPr marL="1371600" marR="0" lvl="2" indent="-228600" algn="l" rtl="0">
              <a:spcBef>
                <a:spcPts val="1000"/>
              </a:spcBef>
              <a:spcAft>
                <a:spcPts val="0"/>
              </a:spcAft>
              <a:buClr>
                <a:schemeClr val="accent1"/>
              </a:buClr>
              <a:buSzPts val="1120"/>
              <a:buFont typeface="Noto Sans Symbols"/>
              <a:buNone/>
              <a:defRPr sz="1400" b="0" i="0" u="none" strike="noStrike" cap="none">
                <a:solidFill>
                  <a:srgbClr val="3F3F3F"/>
                </a:solidFill>
                <a:latin typeface="Trebuchet MS"/>
                <a:ea typeface="Trebuchet MS"/>
                <a:cs typeface="Trebuchet MS"/>
                <a:sym typeface="Trebuchet MS"/>
              </a:defRPr>
            </a:lvl3pPr>
            <a:lvl4pPr marL="1828800" marR="0" lvl="3" indent="-228600" algn="l" rtl="0">
              <a:spcBef>
                <a:spcPts val="100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4pPr>
            <a:lvl5pPr marL="2286000" marR="0" lvl="4" indent="-228600" algn="l" rtl="0">
              <a:spcBef>
                <a:spcPts val="100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14" name="Shape 114"/>
          <p:cNvSpPr txBox="1">
            <a:spLocks noGrp="1"/>
          </p:cNvSpPr>
          <p:nvPr>
            <p:ph type="body" idx="2"/>
          </p:nvPr>
        </p:nvSpPr>
        <p:spPr>
          <a:xfrm>
            <a:off x="677335" y="4527448"/>
            <a:ext cx="8596668" cy="1513914"/>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chemeClr val="accent1"/>
              </a:buClr>
              <a:buSzPts val="1440"/>
              <a:buFont typeface="Noto Sans Symbols"/>
              <a:buNone/>
              <a:defRPr sz="1800" b="0" i="0" u="none" strike="noStrike" cap="none">
                <a:solidFill>
                  <a:srgbClr val="7F7F7F"/>
                </a:solidFill>
                <a:latin typeface="Trebuchet MS"/>
                <a:ea typeface="Trebuchet MS"/>
                <a:cs typeface="Trebuchet MS"/>
                <a:sym typeface="Trebuchet MS"/>
              </a:defRPr>
            </a:lvl1pPr>
            <a:lvl2pPr marL="914400" marR="0" lvl="1" indent="-228600" algn="l" rtl="0">
              <a:spcBef>
                <a:spcPts val="1000"/>
              </a:spcBef>
              <a:spcAft>
                <a:spcPts val="0"/>
              </a:spcAft>
              <a:buClr>
                <a:schemeClr val="accent1"/>
              </a:buClr>
              <a:buSzPts val="1280"/>
              <a:buFont typeface="Noto Sans Symbols"/>
              <a:buNone/>
              <a:defRPr sz="1800" b="0" i="0" u="none" strike="noStrike" cap="none">
                <a:solidFill>
                  <a:srgbClr val="888888"/>
                </a:solidFill>
                <a:latin typeface="Trebuchet MS"/>
                <a:ea typeface="Trebuchet MS"/>
                <a:cs typeface="Trebuchet MS"/>
                <a:sym typeface="Trebuchet MS"/>
              </a:defRPr>
            </a:lvl2pPr>
            <a:lvl3pPr marL="1371600" marR="0" lvl="2" indent="-228600" algn="l" rtl="0">
              <a:spcBef>
                <a:spcPts val="1000"/>
              </a:spcBef>
              <a:spcAft>
                <a:spcPts val="0"/>
              </a:spcAft>
              <a:buClr>
                <a:schemeClr val="accent1"/>
              </a:buClr>
              <a:buSzPts val="1120"/>
              <a:buFont typeface="Noto Sans Symbols"/>
              <a:buNone/>
              <a:defRPr sz="1600" b="0" i="0" u="none" strike="noStrike" cap="none">
                <a:solidFill>
                  <a:srgbClr val="888888"/>
                </a:solidFill>
                <a:latin typeface="Trebuchet MS"/>
                <a:ea typeface="Trebuchet MS"/>
                <a:cs typeface="Trebuchet MS"/>
                <a:sym typeface="Trebuchet MS"/>
              </a:defRPr>
            </a:lvl3pPr>
            <a:lvl4pPr marL="1828800" marR="0" lvl="3"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4pPr>
            <a:lvl5pPr marL="2286000" marR="0" lvl="4"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5pPr>
            <a:lvl6pPr marL="2743200" marR="0" lvl="5"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6pPr>
            <a:lvl7pPr marL="3200400" marR="0" lvl="6"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7pPr>
            <a:lvl8pPr marL="3657600" marR="0" lvl="7"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8pPr>
            <a:lvl9pPr marL="4114800" marR="0" lvl="8"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115" name="Shape 115"/>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16" name="Shape 116"/>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17" name="Shape 11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ES"/>
              <a:t>‹#›</a:t>
            </a:fld>
            <a:endParaRPr/>
          </a:p>
        </p:txBody>
      </p:sp>
      <p:sp>
        <p:nvSpPr>
          <p:cNvPr id="118" name="Shape 118"/>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ES" sz="8000" b="0" i="0" u="none" strike="noStrike" cap="none">
                <a:solidFill>
                  <a:srgbClr val="BFE471"/>
                </a:solidFill>
                <a:latin typeface="Arial"/>
                <a:ea typeface="Arial"/>
                <a:cs typeface="Arial"/>
                <a:sym typeface="Arial"/>
              </a:rPr>
              <a:t>“</a:t>
            </a:r>
            <a:endParaRPr/>
          </a:p>
        </p:txBody>
      </p:sp>
      <p:sp>
        <p:nvSpPr>
          <p:cNvPr id="119" name="Shape 119"/>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ES" sz="8000" b="0" i="0" u="none" strike="noStrike" cap="none">
                <a:solidFill>
                  <a:srgbClr val="BFE47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Verdadero o falso">
  <p:cSld name="Verdadero o falso">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685799" y="609600"/>
            <a:ext cx="8588203" cy="30226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accent1"/>
              </a:buClr>
              <a:buSzPts val="1400"/>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122" name="Shape 122"/>
          <p:cNvSpPr txBox="1">
            <a:spLocks noGrp="1"/>
          </p:cNvSpPr>
          <p:nvPr>
            <p:ph type="body" idx="1"/>
          </p:nvPr>
        </p:nvSpPr>
        <p:spPr>
          <a:xfrm>
            <a:off x="677332" y="4013200"/>
            <a:ext cx="8596669" cy="514248"/>
          </a:xfrm>
          <a:prstGeom prst="rect">
            <a:avLst/>
          </a:prstGeom>
          <a:noFill/>
          <a:ln>
            <a:noFill/>
          </a:ln>
        </p:spPr>
        <p:txBody>
          <a:bodyPr spcFirstLastPara="1" wrap="square" lIns="91425" tIns="91425" rIns="91425" bIns="91425" anchor="b" anchorCtr="0"/>
          <a:lstStyle>
            <a:lvl1pPr marL="457200" marR="0" lvl="0" indent="-228600" algn="l" rtl="0">
              <a:spcBef>
                <a:spcPts val="1000"/>
              </a:spcBef>
              <a:spcAft>
                <a:spcPts val="0"/>
              </a:spcAft>
              <a:buClr>
                <a:schemeClr val="accent1"/>
              </a:buClr>
              <a:buSzPts val="1440"/>
              <a:buFont typeface="Noto Sans Symbols"/>
              <a:buNone/>
              <a:defRPr sz="2400" b="0" i="0" u="none" strike="noStrike" cap="none">
                <a:solidFill>
                  <a:schemeClr val="accent1"/>
                </a:solidFill>
                <a:latin typeface="Trebuchet MS"/>
                <a:ea typeface="Trebuchet MS"/>
                <a:cs typeface="Trebuchet MS"/>
                <a:sym typeface="Trebuchet MS"/>
              </a:defRPr>
            </a:lvl1pPr>
            <a:lvl2pPr marL="914400" marR="0" lvl="1" indent="-228600"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2pPr>
            <a:lvl3pPr marL="1371600" marR="0" lvl="2" indent="-228600" algn="l" rtl="0">
              <a:spcBef>
                <a:spcPts val="1000"/>
              </a:spcBef>
              <a:spcAft>
                <a:spcPts val="0"/>
              </a:spcAft>
              <a:buClr>
                <a:schemeClr val="accent1"/>
              </a:buClr>
              <a:buSzPts val="1120"/>
              <a:buFont typeface="Noto Sans Symbols"/>
              <a:buNone/>
              <a:defRPr sz="1400" b="0" i="0" u="none" strike="noStrike" cap="none">
                <a:solidFill>
                  <a:srgbClr val="3F3F3F"/>
                </a:solidFill>
                <a:latin typeface="Trebuchet MS"/>
                <a:ea typeface="Trebuchet MS"/>
                <a:cs typeface="Trebuchet MS"/>
                <a:sym typeface="Trebuchet MS"/>
              </a:defRPr>
            </a:lvl3pPr>
            <a:lvl4pPr marL="1828800" marR="0" lvl="3" indent="-228600" algn="l" rtl="0">
              <a:spcBef>
                <a:spcPts val="100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4pPr>
            <a:lvl5pPr marL="2286000" marR="0" lvl="4" indent="-228600" algn="l" rtl="0">
              <a:spcBef>
                <a:spcPts val="100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23" name="Shape 123"/>
          <p:cNvSpPr txBox="1">
            <a:spLocks noGrp="1"/>
          </p:cNvSpPr>
          <p:nvPr>
            <p:ph type="body" idx="2"/>
          </p:nvPr>
        </p:nvSpPr>
        <p:spPr>
          <a:xfrm>
            <a:off x="677335" y="4527448"/>
            <a:ext cx="8596668" cy="1513914"/>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chemeClr val="accent1"/>
              </a:buClr>
              <a:buSzPts val="1440"/>
              <a:buFont typeface="Noto Sans Symbols"/>
              <a:buNone/>
              <a:defRPr sz="1800" b="0" i="0" u="none" strike="noStrike" cap="none">
                <a:solidFill>
                  <a:srgbClr val="7F7F7F"/>
                </a:solidFill>
                <a:latin typeface="Trebuchet MS"/>
                <a:ea typeface="Trebuchet MS"/>
                <a:cs typeface="Trebuchet MS"/>
                <a:sym typeface="Trebuchet MS"/>
              </a:defRPr>
            </a:lvl1pPr>
            <a:lvl2pPr marL="914400" marR="0" lvl="1" indent="-228600" algn="l" rtl="0">
              <a:spcBef>
                <a:spcPts val="1000"/>
              </a:spcBef>
              <a:spcAft>
                <a:spcPts val="0"/>
              </a:spcAft>
              <a:buClr>
                <a:schemeClr val="accent1"/>
              </a:buClr>
              <a:buSzPts val="1280"/>
              <a:buFont typeface="Noto Sans Symbols"/>
              <a:buNone/>
              <a:defRPr sz="1800" b="0" i="0" u="none" strike="noStrike" cap="none">
                <a:solidFill>
                  <a:srgbClr val="888888"/>
                </a:solidFill>
                <a:latin typeface="Trebuchet MS"/>
                <a:ea typeface="Trebuchet MS"/>
                <a:cs typeface="Trebuchet MS"/>
                <a:sym typeface="Trebuchet MS"/>
              </a:defRPr>
            </a:lvl2pPr>
            <a:lvl3pPr marL="1371600" marR="0" lvl="2" indent="-228600" algn="l" rtl="0">
              <a:spcBef>
                <a:spcPts val="1000"/>
              </a:spcBef>
              <a:spcAft>
                <a:spcPts val="0"/>
              </a:spcAft>
              <a:buClr>
                <a:schemeClr val="accent1"/>
              </a:buClr>
              <a:buSzPts val="1120"/>
              <a:buFont typeface="Noto Sans Symbols"/>
              <a:buNone/>
              <a:defRPr sz="1600" b="0" i="0" u="none" strike="noStrike" cap="none">
                <a:solidFill>
                  <a:srgbClr val="888888"/>
                </a:solidFill>
                <a:latin typeface="Trebuchet MS"/>
                <a:ea typeface="Trebuchet MS"/>
                <a:cs typeface="Trebuchet MS"/>
                <a:sym typeface="Trebuchet MS"/>
              </a:defRPr>
            </a:lvl3pPr>
            <a:lvl4pPr marL="1828800" marR="0" lvl="3"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4pPr>
            <a:lvl5pPr marL="2286000" marR="0" lvl="4"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5pPr>
            <a:lvl6pPr marL="2743200" marR="0" lvl="5"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6pPr>
            <a:lvl7pPr marL="3200400" marR="0" lvl="6"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7pPr>
            <a:lvl8pPr marL="3657600" marR="0" lvl="7"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8pPr>
            <a:lvl9pPr marL="4114800" marR="0" lvl="8"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124" name="Shape 124"/>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5" name="Shape 125"/>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6" name="Shape 12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677334" y="609600"/>
            <a:ext cx="8596668" cy="1320800"/>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Clr>
                <a:schemeClr val="accent1"/>
              </a:buClr>
              <a:buSzPts val="1400"/>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129" name="Shape 129"/>
          <p:cNvSpPr txBox="1">
            <a:spLocks noGrp="1"/>
          </p:cNvSpPr>
          <p:nvPr>
            <p:ph type="body" idx="1"/>
          </p:nvPr>
        </p:nvSpPr>
        <p:spPr>
          <a:xfrm rot="5400000">
            <a:off x="3035282" y="-197358"/>
            <a:ext cx="3880773" cy="8596668"/>
          </a:xfrm>
          <a:prstGeom prst="rect">
            <a:avLst/>
          </a:prstGeom>
          <a:noFill/>
          <a:ln>
            <a:noFill/>
          </a:ln>
        </p:spPr>
        <p:txBody>
          <a:bodyPr spcFirstLastPara="1" wrap="square" lIns="91425" tIns="91425" rIns="91425" bIns="91425" anchor="t" anchorCtr="0"/>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30" name="Shape 130"/>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31" name="Shape 131"/>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32" name="Shape 13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rot="5400000">
            <a:off x="5994319" y="2582953"/>
            <a:ext cx="5251451" cy="1304743"/>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accent1"/>
              </a:buClr>
              <a:buSzPts val="1400"/>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135" name="Shape 135"/>
          <p:cNvSpPr txBox="1">
            <a:spLocks noGrp="1"/>
          </p:cNvSpPr>
          <p:nvPr>
            <p:ph type="body" idx="1"/>
          </p:nvPr>
        </p:nvSpPr>
        <p:spPr>
          <a:xfrm rot="5400000">
            <a:off x="1581685" y="-294750"/>
            <a:ext cx="5251450" cy="7060150"/>
          </a:xfrm>
          <a:prstGeom prst="rect">
            <a:avLst/>
          </a:prstGeom>
          <a:noFill/>
          <a:ln>
            <a:noFill/>
          </a:ln>
        </p:spPr>
        <p:txBody>
          <a:bodyPr spcFirstLastPara="1" wrap="square" lIns="91425" tIns="91425" rIns="91425" bIns="91425" anchor="t" anchorCtr="0"/>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36" name="Shape 136"/>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37" name="Shape 137"/>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38" name="Shape 13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677334" y="609600"/>
            <a:ext cx="8596668" cy="1320800"/>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Clr>
                <a:schemeClr val="accent1"/>
              </a:buClr>
              <a:buSzPts val="1400"/>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41" name="Shape 41"/>
          <p:cNvSpPr txBox="1">
            <a:spLocks noGrp="1"/>
          </p:cNvSpPr>
          <p:nvPr>
            <p:ph type="body" idx="1"/>
          </p:nvPr>
        </p:nvSpPr>
        <p:spPr>
          <a:xfrm>
            <a:off x="677334" y="2160589"/>
            <a:ext cx="8596668" cy="3880773"/>
          </a:xfrm>
          <a:prstGeom prst="rect">
            <a:avLst/>
          </a:prstGeom>
          <a:noFill/>
          <a:ln>
            <a:noFill/>
          </a:ln>
        </p:spPr>
        <p:txBody>
          <a:bodyPr spcFirstLastPara="1" wrap="square" lIns="91425" tIns="91425" rIns="91425" bIns="91425" anchor="t" anchorCtr="0"/>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42" name="Shape 42"/>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43" name="Shape 43"/>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44" name="Shape 4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677335" y="2700867"/>
            <a:ext cx="8596668" cy="1826581"/>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Clr>
                <a:schemeClr val="accent1"/>
              </a:buClr>
              <a:buSzPts val="1400"/>
              <a:buFont typeface="Trebuchet MS"/>
              <a:buNone/>
              <a:defRPr sz="4000" b="0" i="0" u="none" strike="noStrike" cap="none">
                <a:solidFill>
                  <a:schemeClr val="accent1"/>
                </a:solidFill>
                <a:latin typeface="Trebuchet MS"/>
                <a:ea typeface="Trebuchet MS"/>
                <a:cs typeface="Trebuchet MS"/>
                <a:sym typeface="Trebuchet MS"/>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47" name="Shape 47"/>
          <p:cNvSpPr txBox="1">
            <a:spLocks noGrp="1"/>
          </p:cNvSpPr>
          <p:nvPr>
            <p:ph type="body" idx="1"/>
          </p:nvPr>
        </p:nvSpPr>
        <p:spPr>
          <a:xfrm>
            <a:off x="677335" y="4527448"/>
            <a:ext cx="8596668" cy="860400"/>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chemeClr val="accent1"/>
              </a:buClr>
              <a:buSzPts val="1440"/>
              <a:buFont typeface="Noto Sans Symbols"/>
              <a:buNone/>
              <a:defRPr sz="2000" b="0" i="0" u="none" strike="noStrike" cap="none">
                <a:solidFill>
                  <a:srgbClr val="7F7F7F"/>
                </a:solidFill>
                <a:latin typeface="Trebuchet MS"/>
                <a:ea typeface="Trebuchet MS"/>
                <a:cs typeface="Trebuchet MS"/>
                <a:sym typeface="Trebuchet MS"/>
              </a:defRPr>
            </a:lvl1pPr>
            <a:lvl2pPr marL="914400" marR="0" lvl="1" indent="-228600" algn="l" rtl="0">
              <a:spcBef>
                <a:spcPts val="1000"/>
              </a:spcBef>
              <a:spcAft>
                <a:spcPts val="0"/>
              </a:spcAft>
              <a:buClr>
                <a:schemeClr val="accent1"/>
              </a:buClr>
              <a:buSzPts val="1280"/>
              <a:buFont typeface="Noto Sans Symbols"/>
              <a:buNone/>
              <a:defRPr sz="1800" b="0" i="0" u="none" strike="noStrike" cap="none">
                <a:solidFill>
                  <a:srgbClr val="888888"/>
                </a:solidFill>
                <a:latin typeface="Trebuchet MS"/>
                <a:ea typeface="Trebuchet MS"/>
                <a:cs typeface="Trebuchet MS"/>
                <a:sym typeface="Trebuchet MS"/>
              </a:defRPr>
            </a:lvl2pPr>
            <a:lvl3pPr marL="1371600" marR="0" lvl="2" indent="-228600" algn="l" rtl="0">
              <a:spcBef>
                <a:spcPts val="1000"/>
              </a:spcBef>
              <a:spcAft>
                <a:spcPts val="0"/>
              </a:spcAft>
              <a:buClr>
                <a:schemeClr val="accent1"/>
              </a:buClr>
              <a:buSzPts val="1120"/>
              <a:buFont typeface="Noto Sans Symbols"/>
              <a:buNone/>
              <a:defRPr sz="1600" b="0" i="0" u="none" strike="noStrike" cap="none">
                <a:solidFill>
                  <a:srgbClr val="888888"/>
                </a:solidFill>
                <a:latin typeface="Trebuchet MS"/>
                <a:ea typeface="Trebuchet MS"/>
                <a:cs typeface="Trebuchet MS"/>
                <a:sym typeface="Trebuchet MS"/>
              </a:defRPr>
            </a:lvl3pPr>
            <a:lvl4pPr marL="1828800" marR="0" lvl="3"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4pPr>
            <a:lvl5pPr marL="2286000" marR="0" lvl="4"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5pPr>
            <a:lvl6pPr marL="2743200" marR="0" lvl="5"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6pPr>
            <a:lvl7pPr marL="3200400" marR="0" lvl="6"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7pPr>
            <a:lvl8pPr marL="3657600" marR="0" lvl="7"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8pPr>
            <a:lvl9pPr marL="4114800" marR="0" lvl="8"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48" name="Shape 48"/>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49" name="Shape 49"/>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0" name="Shape 5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51"/>
        <p:cNvGrpSpPr/>
        <p:nvPr/>
      </p:nvGrpSpPr>
      <p:grpSpPr>
        <a:xfrm>
          <a:off x="0" y="0"/>
          <a:ext cx="0" cy="0"/>
          <a:chOff x="0" y="0"/>
          <a:chExt cx="0" cy="0"/>
        </a:xfrm>
      </p:grpSpPr>
      <p:sp>
        <p:nvSpPr>
          <p:cNvPr id="52" name="Shape 52"/>
          <p:cNvSpPr txBox="1">
            <a:spLocks noGrp="1"/>
          </p:cNvSpPr>
          <p:nvPr>
            <p:ph type="title"/>
          </p:nvPr>
        </p:nvSpPr>
        <p:spPr>
          <a:xfrm>
            <a:off x="677334" y="609600"/>
            <a:ext cx="8596668" cy="1320800"/>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Clr>
                <a:schemeClr val="accent1"/>
              </a:buClr>
              <a:buSzPts val="1400"/>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53" name="Shape 53"/>
          <p:cNvSpPr txBox="1">
            <a:spLocks noGrp="1"/>
          </p:cNvSpPr>
          <p:nvPr>
            <p:ph type="body" idx="1"/>
          </p:nvPr>
        </p:nvSpPr>
        <p:spPr>
          <a:xfrm>
            <a:off x="677334" y="2160589"/>
            <a:ext cx="4184035" cy="3880772"/>
          </a:xfrm>
          <a:prstGeom prst="rect">
            <a:avLst/>
          </a:prstGeom>
          <a:noFill/>
          <a:ln>
            <a:noFill/>
          </a:ln>
        </p:spPr>
        <p:txBody>
          <a:bodyPr spcFirstLastPara="1" wrap="square" lIns="91425" tIns="91425" rIns="91425" bIns="91425" anchor="t" anchorCtr="0"/>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54" name="Shape 54"/>
          <p:cNvSpPr txBox="1">
            <a:spLocks noGrp="1"/>
          </p:cNvSpPr>
          <p:nvPr>
            <p:ph type="body" idx="2"/>
          </p:nvPr>
        </p:nvSpPr>
        <p:spPr>
          <a:xfrm>
            <a:off x="5089970" y="2160589"/>
            <a:ext cx="4184034" cy="3880773"/>
          </a:xfrm>
          <a:prstGeom prst="rect">
            <a:avLst/>
          </a:prstGeom>
          <a:noFill/>
          <a:ln>
            <a:noFill/>
          </a:ln>
        </p:spPr>
        <p:txBody>
          <a:bodyPr spcFirstLastPara="1" wrap="square" lIns="91425" tIns="91425" rIns="91425" bIns="91425" anchor="t" anchorCtr="0"/>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55" name="Shape 55"/>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6" name="Shape 56"/>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7" name="Shape 5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677334" y="609600"/>
            <a:ext cx="8596668" cy="1320800"/>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Clr>
                <a:schemeClr val="accent1"/>
              </a:buClr>
              <a:buSzPts val="1400"/>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60" name="Shape 60"/>
          <p:cNvSpPr txBox="1">
            <a:spLocks noGrp="1"/>
          </p:cNvSpPr>
          <p:nvPr>
            <p:ph type="body" idx="1"/>
          </p:nvPr>
        </p:nvSpPr>
        <p:spPr>
          <a:xfrm>
            <a:off x="675745" y="2160983"/>
            <a:ext cx="4185623" cy="576262"/>
          </a:xfrm>
          <a:prstGeom prst="rect">
            <a:avLst/>
          </a:prstGeom>
          <a:noFill/>
          <a:ln>
            <a:noFill/>
          </a:ln>
        </p:spPr>
        <p:txBody>
          <a:bodyPr spcFirstLastPara="1" wrap="square" lIns="91425" tIns="91425" rIns="91425" bIns="91425" anchor="b" anchorCtr="0"/>
          <a:lstStyle>
            <a:lvl1pPr marL="457200" marR="0" lvl="0" indent="-228600" algn="l" rtl="0">
              <a:spcBef>
                <a:spcPts val="1000"/>
              </a:spcBef>
              <a:spcAft>
                <a:spcPts val="0"/>
              </a:spcAft>
              <a:buClr>
                <a:schemeClr val="accent1"/>
              </a:buClr>
              <a:buSzPts val="1440"/>
              <a:buFont typeface="Noto Sans Symbols"/>
              <a:buNone/>
              <a:defRPr sz="2400" b="0" i="0" u="none" strike="noStrike" cap="none">
                <a:solidFill>
                  <a:srgbClr val="3F3F3F"/>
                </a:solidFill>
                <a:latin typeface="Trebuchet MS"/>
                <a:ea typeface="Trebuchet MS"/>
                <a:cs typeface="Trebuchet MS"/>
                <a:sym typeface="Trebuchet MS"/>
              </a:defRPr>
            </a:lvl1pPr>
            <a:lvl2pPr marL="914400" marR="0" lvl="1" indent="-228600" algn="l" rtl="0">
              <a:spcBef>
                <a:spcPts val="1000"/>
              </a:spcBef>
              <a:spcAft>
                <a:spcPts val="0"/>
              </a:spcAft>
              <a:buClr>
                <a:schemeClr val="accent1"/>
              </a:buClr>
              <a:buSzPts val="1280"/>
              <a:buFont typeface="Noto Sans Symbols"/>
              <a:buNone/>
              <a:defRPr sz="2000" b="1" i="0" u="none" strike="noStrike" cap="none">
                <a:solidFill>
                  <a:srgbClr val="3F3F3F"/>
                </a:solidFill>
                <a:latin typeface="Trebuchet MS"/>
                <a:ea typeface="Trebuchet MS"/>
                <a:cs typeface="Trebuchet MS"/>
                <a:sym typeface="Trebuchet MS"/>
              </a:defRPr>
            </a:lvl2pPr>
            <a:lvl3pPr marL="1371600" marR="0" lvl="2" indent="-228600" algn="l" rtl="0">
              <a:spcBef>
                <a:spcPts val="1000"/>
              </a:spcBef>
              <a:spcAft>
                <a:spcPts val="0"/>
              </a:spcAft>
              <a:buClr>
                <a:schemeClr val="accent1"/>
              </a:buClr>
              <a:buSzPts val="1120"/>
              <a:buFont typeface="Noto Sans Symbols"/>
              <a:buNone/>
              <a:defRPr sz="1800" b="1" i="0" u="none" strike="noStrike" cap="none">
                <a:solidFill>
                  <a:srgbClr val="3F3F3F"/>
                </a:solidFill>
                <a:latin typeface="Trebuchet MS"/>
                <a:ea typeface="Trebuchet MS"/>
                <a:cs typeface="Trebuchet MS"/>
                <a:sym typeface="Trebuchet MS"/>
              </a:defRPr>
            </a:lvl3pPr>
            <a:lvl4pPr marL="1828800" marR="0" lvl="3"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Trebuchet MS"/>
                <a:ea typeface="Trebuchet MS"/>
                <a:cs typeface="Trebuchet MS"/>
                <a:sym typeface="Trebuchet MS"/>
              </a:defRPr>
            </a:lvl4pPr>
            <a:lvl5pPr marL="2286000" marR="0" lvl="4"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Trebuchet MS"/>
                <a:ea typeface="Trebuchet MS"/>
                <a:cs typeface="Trebuchet MS"/>
                <a:sym typeface="Trebuchet MS"/>
              </a:defRPr>
            </a:lvl5pPr>
            <a:lvl6pPr marL="2743200" marR="0" lvl="5"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Trebuchet MS"/>
                <a:ea typeface="Trebuchet MS"/>
                <a:cs typeface="Trebuchet MS"/>
                <a:sym typeface="Trebuchet MS"/>
              </a:defRPr>
            </a:lvl6pPr>
            <a:lvl7pPr marL="3200400" marR="0" lvl="6"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Trebuchet MS"/>
                <a:ea typeface="Trebuchet MS"/>
                <a:cs typeface="Trebuchet MS"/>
                <a:sym typeface="Trebuchet MS"/>
              </a:defRPr>
            </a:lvl7pPr>
            <a:lvl8pPr marL="3657600" marR="0" lvl="7"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Trebuchet MS"/>
                <a:ea typeface="Trebuchet MS"/>
                <a:cs typeface="Trebuchet MS"/>
                <a:sym typeface="Trebuchet MS"/>
              </a:defRPr>
            </a:lvl8pPr>
            <a:lvl9pPr marL="4114800" marR="0" lvl="8"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Trebuchet MS"/>
                <a:ea typeface="Trebuchet MS"/>
                <a:cs typeface="Trebuchet MS"/>
                <a:sym typeface="Trebuchet MS"/>
              </a:defRPr>
            </a:lvl9pPr>
          </a:lstStyle>
          <a:p>
            <a:endParaRPr/>
          </a:p>
        </p:txBody>
      </p:sp>
      <p:sp>
        <p:nvSpPr>
          <p:cNvPr id="61" name="Shape 61"/>
          <p:cNvSpPr txBox="1">
            <a:spLocks noGrp="1"/>
          </p:cNvSpPr>
          <p:nvPr>
            <p:ph type="body" idx="2"/>
          </p:nvPr>
        </p:nvSpPr>
        <p:spPr>
          <a:xfrm>
            <a:off x="675745" y="2737245"/>
            <a:ext cx="4185623" cy="3304117"/>
          </a:xfrm>
          <a:prstGeom prst="rect">
            <a:avLst/>
          </a:prstGeom>
          <a:noFill/>
          <a:ln>
            <a:noFill/>
          </a:ln>
        </p:spPr>
        <p:txBody>
          <a:bodyPr spcFirstLastPara="1" wrap="square" lIns="91425" tIns="91425" rIns="91425" bIns="91425" anchor="t" anchorCtr="0"/>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62" name="Shape 62"/>
          <p:cNvSpPr txBox="1">
            <a:spLocks noGrp="1"/>
          </p:cNvSpPr>
          <p:nvPr>
            <p:ph type="body" idx="3"/>
          </p:nvPr>
        </p:nvSpPr>
        <p:spPr>
          <a:xfrm>
            <a:off x="5088383" y="2160983"/>
            <a:ext cx="4185618" cy="576262"/>
          </a:xfrm>
          <a:prstGeom prst="rect">
            <a:avLst/>
          </a:prstGeom>
          <a:noFill/>
          <a:ln>
            <a:noFill/>
          </a:ln>
        </p:spPr>
        <p:txBody>
          <a:bodyPr spcFirstLastPara="1" wrap="square" lIns="91425" tIns="91425" rIns="91425" bIns="91425" anchor="b" anchorCtr="0"/>
          <a:lstStyle>
            <a:lvl1pPr marL="457200" marR="0" lvl="0" indent="-228600" algn="l" rtl="0">
              <a:spcBef>
                <a:spcPts val="1000"/>
              </a:spcBef>
              <a:spcAft>
                <a:spcPts val="0"/>
              </a:spcAft>
              <a:buClr>
                <a:schemeClr val="accent1"/>
              </a:buClr>
              <a:buSzPts val="1440"/>
              <a:buFont typeface="Noto Sans Symbols"/>
              <a:buNone/>
              <a:defRPr sz="2400" b="0" i="0" u="none" strike="noStrike" cap="none">
                <a:solidFill>
                  <a:srgbClr val="3F3F3F"/>
                </a:solidFill>
                <a:latin typeface="Trebuchet MS"/>
                <a:ea typeface="Trebuchet MS"/>
                <a:cs typeface="Trebuchet MS"/>
                <a:sym typeface="Trebuchet MS"/>
              </a:defRPr>
            </a:lvl1pPr>
            <a:lvl2pPr marL="914400" marR="0" lvl="1" indent="-228600" algn="l" rtl="0">
              <a:spcBef>
                <a:spcPts val="1000"/>
              </a:spcBef>
              <a:spcAft>
                <a:spcPts val="0"/>
              </a:spcAft>
              <a:buClr>
                <a:schemeClr val="accent1"/>
              </a:buClr>
              <a:buSzPts val="1280"/>
              <a:buFont typeface="Noto Sans Symbols"/>
              <a:buNone/>
              <a:defRPr sz="2000" b="1" i="0" u="none" strike="noStrike" cap="none">
                <a:solidFill>
                  <a:srgbClr val="3F3F3F"/>
                </a:solidFill>
                <a:latin typeface="Trebuchet MS"/>
                <a:ea typeface="Trebuchet MS"/>
                <a:cs typeface="Trebuchet MS"/>
                <a:sym typeface="Trebuchet MS"/>
              </a:defRPr>
            </a:lvl2pPr>
            <a:lvl3pPr marL="1371600" marR="0" lvl="2" indent="-228600" algn="l" rtl="0">
              <a:spcBef>
                <a:spcPts val="1000"/>
              </a:spcBef>
              <a:spcAft>
                <a:spcPts val="0"/>
              </a:spcAft>
              <a:buClr>
                <a:schemeClr val="accent1"/>
              </a:buClr>
              <a:buSzPts val="1120"/>
              <a:buFont typeface="Noto Sans Symbols"/>
              <a:buNone/>
              <a:defRPr sz="1800" b="1" i="0" u="none" strike="noStrike" cap="none">
                <a:solidFill>
                  <a:srgbClr val="3F3F3F"/>
                </a:solidFill>
                <a:latin typeface="Trebuchet MS"/>
                <a:ea typeface="Trebuchet MS"/>
                <a:cs typeface="Trebuchet MS"/>
                <a:sym typeface="Trebuchet MS"/>
              </a:defRPr>
            </a:lvl3pPr>
            <a:lvl4pPr marL="1828800" marR="0" lvl="3"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Trebuchet MS"/>
                <a:ea typeface="Trebuchet MS"/>
                <a:cs typeface="Trebuchet MS"/>
                <a:sym typeface="Trebuchet MS"/>
              </a:defRPr>
            </a:lvl4pPr>
            <a:lvl5pPr marL="2286000" marR="0" lvl="4"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Trebuchet MS"/>
                <a:ea typeface="Trebuchet MS"/>
                <a:cs typeface="Trebuchet MS"/>
                <a:sym typeface="Trebuchet MS"/>
              </a:defRPr>
            </a:lvl5pPr>
            <a:lvl6pPr marL="2743200" marR="0" lvl="5"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Trebuchet MS"/>
                <a:ea typeface="Trebuchet MS"/>
                <a:cs typeface="Trebuchet MS"/>
                <a:sym typeface="Trebuchet MS"/>
              </a:defRPr>
            </a:lvl6pPr>
            <a:lvl7pPr marL="3200400" marR="0" lvl="6"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Trebuchet MS"/>
                <a:ea typeface="Trebuchet MS"/>
                <a:cs typeface="Trebuchet MS"/>
                <a:sym typeface="Trebuchet MS"/>
              </a:defRPr>
            </a:lvl7pPr>
            <a:lvl8pPr marL="3657600" marR="0" lvl="7"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Trebuchet MS"/>
                <a:ea typeface="Trebuchet MS"/>
                <a:cs typeface="Trebuchet MS"/>
                <a:sym typeface="Trebuchet MS"/>
              </a:defRPr>
            </a:lvl8pPr>
            <a:lvl9pPr marL="4114800" marR="0" lvl="8"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Trebuchet MS"/>
                <a:ea typeface="Trebuchet MS"/>
                <a:cs typeface="Trebuchet MS"/>
                <a:sym typeface="Trebuchet MS"/>
              </a:defRPr>
            </a:lvl9pPr>
          </a:lstStyle>
          <a:p>
            <a:endParaRPr/>
          </a:p>
        </p:txBody>
      </p:sp>
      <p:sp>
        <p:nvSpPr>
          <p:cNvPr id="63" name="Shape 63"/>
          <p:cNvSpPr txBox="1">
            <a:spLocks noGrp="1"/>
          </p:cNvSpPr>
          <p:nvPr>
            <p:ph type="body" idx="4"/>
          </p:nvPr>
        </p:nvSpPr>
        <p:spPr>
          <a:xfrm>
            <a:off x="5088384" y="2737245"/>
            <a:ext cx="4185617" cy="3304117"/>
          </a:xfrm>
          <a:prstGeom prst="rect">
            <a:avLst/>
          </a:prstGeom>
          <a:noFill/>
          <a:ln>
            <a:noFill/>
          </a:ln>
        </p:spPr>
        <p:txBody>
          <a:bodyPr spcFirstLastPara="1" wrap="square" lIns="91425" tIns="91425" rIns="91425" bIns="91425" anchor="t" anchorCtr="0"/>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64" name="Shape 64"/>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65" name="Shape 65"/>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66" name="Shape 6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677334" y="609600"/>
            <a:ext cx="8596668" cy="1320800"/>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Clr>
                <a:schemeClr val="accent1"/>
              </a:buClr>
              <a:buSzPts val="1400"/>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69" name="Shape 69"/>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0" name="Shape 70"/>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1" name="Shape 7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72"/>
        <p:cNvGrpSpPr/>
        <p:nvPr/>
      </p:nvGrpSpPr>
      <p:grpSpPr>
        <a:xfrm>
          <a:off x="0" y="0"/>
          <a:ext cx="0" cy="0"/>
          <a:chOff x="0" y="0"/>
          <a:chExt cx="0" cy="0"/>
        </a:xfrm>
      </p:grpSpPr>
      <p:sp>
        <p:nvSpPr>
          <p:cNvPr id="73" name="Shape 73"/>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4" name="Shape 74"/>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5" name="Shape 7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677334" y="1498604"/>
            <a:ext cx="3854528" cy="1278466"/>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Clr>
                <a:schemeClr val="accent1"/>
              </a:buClr>
              <a:buSzPts val="1400"/>
              <a:buFont typeface="Trebuchet MS"/>
              <a:buNone/>
              <a:defRPr sz="2000" b="0" i="0" u="none" strike="noStrike" cap="none">
                <a:solidFill>
                  <a:schemeClr val="accent1"/>
                </a:solidFill>
                <a:latin typeface="Trebuchet MS"/>
                <a:ea typeface="Trebuchet MS"/>
                <a:cs typeface="Trebuchet MS"/>
                <a:sym typeface="Trebuchet MS"/>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78" name="Shape 78"/>
          <p:cNvSpPr txBox="1">
            <a:spLocks noGrp="1"/>
          </p:cNvSpPr>
          <p:nvPr>
            <p:ph type="body" idx="1"/>
          </p:nvPr>
        </p:nvSpPr>
        <p:spPr>
          <a:xfrm>
            <a:off x="4760461" y="514924"/>
            <a:ext cx="4513541" cy="5526437"/>
          </a:xfrm>
          <a:prstGeom prst="rect">
            <a:avLst/>
          </a:prstGeom>
          <a:noFill/>
          <a:ln>
            <a:noFill/>
          </a:ln>
        </p:spPr>
        <p:txBody>
          <a:bodyPr spcFirstLastPara="1" wrap="square" lIns="91425" tIns="91425" rIns="91425" bIns="91425" anchor="t" anchorCtr="0"/>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79" name="Shape 79"/>
          <p:cNvSpPr txBox="1">
            <a:spLocks noGrp="1"/>
          </p:cNvSpPr>
          <p:nvPr>
            <p:ph type="body" idx="2"/>
          </p:nvPr>
        </p:nvSpPr>
        <p:spPr>
          <a:xfrm>
            <a:off x="677334" y="2777069"/>
            <a:ext cx="3854528" cy="2584449"/>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chemeClr val="accent1"/>
              </a:buClr>
              <a:buSzPts val="1440"/>
              <a:buFont typeface="Noto Sans Symbols"/>
              <a:buNone/>
              <a:defRPr sz="1400" b="0" i="0" u="none" strike="noStrike" cap="none">
                <a:solidFill>
                  <a:srgbClr val="3F3F3F"/>
                </a:solidFill>
                <a:latin typeface="Trebuchet MS"/>
                <a:ea typeface="Trebuchet MS"/>
                <a:cs typeface="Trebuchet MS"/>
                <a:sym typeface="Trebuchet MS"/>
              </a:defRPr>
            </a:lvl1pPr>
            <a:lvl2pPr marL="914400" marR="0" lvl="1" indent="-228600" algn="l" rtl="0">
              <a:spcBef>
                <a:spcPts val="1000"/>
              </a:spcBef>
              <a:spcAft>
                <a:spcPts val="0"/>
              </a:spcAft>
              <a:buClr>
                <a:schemeClr val="accent1"/>
              </a:buClr>
              <a:buSzPts val="1280"/>
              <a:buFont typeface="Noto Sans Symbols"/>
              <a:buNone/>
              <a:defRPr sz="1400" b="0" i="0" u="none" strike="noStrike" cap="none">
                <a:solidFill>
                  <a:srgbClr val="3F3F3F"/>
                </a:solidFill>
                <a:latin typeface="Trebuchet MS"/>
                <a:ea typeface="Trebuchet MS"/>
                <a:cs typeface="Trebuchet MS"/>
                <a:sym typeface="Trebuchet MS"/>
              </a:defRPr>
            </a:lvl2pPr>
            <a:lvl3pPr marL="1371600" marR="0" lvl="2" indent="-228600" algn="l" rtl="0">
              <a:spcBef>
                <a:spcPts val="1000"/>
              </a:spcBef>
              <a:spcAft>
                <a:spcPts val="0"/>
              </a:spcAft>
              <a:buClr>
                <a:schemeClr val="accent1"/>
              </a:buClr>
              <a:buSzPts val="1120"/>
              <a:buFont typeface="Noto Sans Symbols"/>
              <a:buNone/>
              <a:defRPr sz="1200" b="0" i="0" u="none" strike="noStrike" cap="none">
                <a:solidFill>
                  <a:srgbClr val="3F3F3F"/>
                </a:solidFill>
                <a:latin typeface="Trebuchet MS"/>
                <a:ea typeface="Trebuchet MS"/>
                <a:cs typeface="Trebuchet MS"/>
                <a:sym typeface="Trebuchet MS"/>
              </a:defRPr>
            </a:lvl3pPr>
            <a:lvl4pPr marL="1828800" marR="0" lvl="3" indent="-228600" algn="l" rtl="0">
              <a:spcBef>
                <a:spcPts val="1000"/>
              </a:spcBef>
              <a:spcAft>
                <a:spcPts val="0"/>
              </a:spcAft>
              <a:buClr>
                <a:schemeClr val="accent1"/>
              </a:buClr>
              <a:buSzPts val="960"/>
              <a:buFont typeface="Noto Sans Symbols"/>
              <a:buNone/>
              <a:defRPr sz="1000" b="0" i="0" u="none" strike="noStrike" cap="none">
                <a:solidFill>
                  <a:srgbClr val="3F3F3F"/>
                </a:solidFill>
                <a:latin typeface="Trebuchet MS"/>
                <a:ea typeface="Trebuchet MS"/>
                <a:cs typeface="Trebuchet MS"/>
                <a:sym typeface="Trebuchet MS"/>
              </a:defRPr>
            </a:lvl4pPr>
            <a:lvl5pPr marL="2286000" marR="0" lvl="4" indent="-228600" algn="l" rtl="0">
              <a:spcBef>
                <a:spcPts val="1000"/>
              </a:spcBef>
              <a:spcAft>
                <a:spcPts val="0"/>
              </a:spcAft>
              <a:buClr>
                <a:schemeClr val="accent1"/>
              </a:buClr>
              <a:buSzPts val="960"/>
              <a:buFont typeface="Noto Sans Symbols"/>
              <a:buNone/>
              <a:defRPr sz="1000" b="0" i="0" u="none" strike="noStrike" cap="none">
                <a:solidFill>
                  <a:srgbClr val="3F3F3F"/>
                </a:solidFill>
                <a:latin typeface="Trebuchet MS"/>
                <a:ea typeface="Trebuchet MS"/>
                <a:cs typeface="Trebuchet MS"/>
                <a:sym typeface="Trebuchet MS"/>
              </a:defRPr>
            </a:lvl5pPr>
            <a:lvl6pPr marL="2743200" marR="0" lvl="5" indent="-228600" algn="l" rtl="0">
              <a:spcBef>
                <a:spcPts val="1000"/>
              </a:spcBef>
              <a:spcAft>
                <a:spcPts val="0"/>
              </a:spcAft>
              <a:buClr>
                <a:schemeClr val="accent1"/>
              </a:buClr>
              <a:buSzPts val="960"/>
              <a:buFont typeface="Noto Sans Symbols"/>
              <a:buNone/>
              <a:defRPr sz="1000" b="0" i="0" u="none" strike="noStrike" cap="none">
                <a:solidFill>
                  <a:srgbClr val="3F3F3F"/>
                </a:solidFill>
                <a:latin typeface="Trebuchet MS"/>
                <a:ea typeface="Trebuchet MS"/>
                <a:cs typeface="Trebuchet MS"/>
                <a:sym typeface="Trebuchet MS"/>
              </a:defRPr>
            </a:lvl6pPr>
            <a:lvl7pPr marL="3200400" marR="0" lvl="6" indent="-228600" algn="l" rtl="0">
              <a:spcBef>
                <a:spcPts val="1000"/>
              </a:spcBef>
              <a:spcAft>
                <a:spcPts val="0"/>
              </a:spcAft>
              <a:buClr>
                <a:schemeClr val="accent1"/>
              </a:buClr>
              <a:buSzPts val="960"/>
              <a:buFont typeface="Noto Sans Symbols"/>
              <a:buNone/>
              <a:defRPr sz="1000" b="0" i="0" u="none" strike="noStrike" cap="none">
                <a:solidFill>
                  <a:srgbClr val="3F3F3F"/>
                </a:solidFill>
                <a:latin typeface="Trebuchet MS"/>
                <a:ea typeface="Trebuchet MS"/>
                <a:cs typeface="Trebuchet MS"/>
                <a:sym typeface="Trebuchet MS"/>
              </a:defRPr>
            </a:lvl7pPr>
            <a:lvl8pPr marL="3657600" marR="0" lvl="7" indent="-228600" algn="l" rtl="0">
              <a:spcBef>
                <a:spcPts val="1000"/>
              </a:spcBef>
              <a:spcAft>
                <a:spcPts val="0"/>
              </a:spcAft>
              <a:buClr>
                <a:schemeClr val="accent1"/>
              </a:buClr>
              <a:buSzPts val="960"/>
              <a:buFont typeface="Noto Sans Symbols"/>
              <a:buNone/>
              <a:defRPr sz="1000" b="0" i="0" u="none" strike="noStrike" cap="none">
                <a:solidFill>
                  <a:srgbClr val="3F3F3F"/>
                </a:solidFill>
                <a:latin typeface="Trebuchet MS"/>
                <a:ea typeface="Trebuchet MS"/>
                <a:cs typeface="Trebuchet MS"/>
                <a:sym typeface="Trebuchet MS"/>
              </a:defRPr>
            </a:lvl8pPr>
            <a:lvl9pPr marL="4114800" marR="0" lvl="8" indent="-228600" algn="l" rtl="0">
              <a:spcBef>
                <a:spcPts val="1000"/>
              </a:spcBef>
              <a:spcAft>
                <a:spcPts val="0"/>
              </a:spcAft>
              <a:buClr>
                <a:schemeClr val="accent1"/>
              </a:buClr>
              <a:buSzPts val="960"/>
              <a:buFont typeface="Noto Sans Symbols"/>
              <a:buNone/>
              <a:defRPr sz="1000" b="0" i="0" u="none" strike="noStrike" cap="none">
                <a:solidFill>
                  <a:srgbClr val="3F3F3F"/>
                </a:solidFill>
                <a:latin typeface="Trebuchet MS"/>
                <a:ea typeface="Trebuchet MS"/>
                <a:cs typeface="Trebuchet MS"/>
                <a:sym typeface="Trebuchet MS"/>
              </a:defRPr>
            </a:lvl9pPr>
          </a:lstStyle>
          <a:p>
            <a:endParaRPr/>
          </a:p>
        </p:txBody>
      </p:sp>
      <p:sp>
        <p:nvSpPr>
          <p:cNvPr id="80" name="Shape 80"/>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81" name="Shape 81"/>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82" name="Shape 8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677334" y="4800600"/>
            <a:ext cx="8596667" cy="566738"/>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Clr>
                <a:schemeClr val="accent1"/>
              </a:buClr>
              <a:buSzPts val="1400"/>
              <a:buFont typeface="Trebuchet MS"/>
              <a:buNone/>
              <a:defRPr sz="2400" b="0" i="0" u="none" strike="noStrike" cap="none">
                <a:solidFill>
                  <a:schemeClr val="accent1"/>
                </a:solidFill>
                <a:latin typeface="Trebuchet MS"/>
                <a:ea typeface="Trebuchet MS"/>
                <a:cs typeface="Trebuchet MS"/>
                <a:sym typeface="Trebuchet MS"/>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85" name="Shape 85"/>
          <p:cNvSpPr>
            <a:spLocks noGrp="1"/>
          </p:cNvSpPr>
          <p:nvPr>
            <p:ph type="pic" idx="2"/>
          </p:nvPr>
        </p:nvSpPr>
        <p:spPr>
          <a:xfrm>
            <a:off x="677334" y="609600"/>
            <a:ext cx="8596668" cy="3845718"/>
          </a:xfrm>
          <a:prstGeom prst="rect">
            <a:avLst/>
          </a:prstGeom>
          <a:noFill/>
          <a:ln>
            <a:noFill/>
          </a:ln>
        </p:spPr>
        <p:txBody>
          <a:bodyPr spcFirstLastPara="1" wrap="square" lIns="91425" tIns="91425" rIns="91425" bIns="91425" anchor="t" anchorCtr="0"/>
          <a:lstStyle>
            <a:lvl1pPr marL="0" marR="0" lvl="0" indent="0" algn="ctr" rtl="0">
              <a:spcBef>
                <a:spcPts val="1000"/>
              </a:spcBef>
              <a:spcAft>
                <a:spcPts val="0"/>
              </a:spcAft>
              <a:buClr>
                <a:schemeClr val="accent1"/>
              </a:buClr>
              <a:buSzPts val="1400"/>
              <a:buFont typeface="Noto Sans Symbols"/>
              <a:buNone/>
              <a:defRPr sz="16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Trebuchet MS"/>
                <a:ea typeface="Trebuchet MS"/>
                <a:cs typeface="Trebuchet MS"/>
                <a:sym typeface="Trebuchet MS"/>
              </a:defRPr>
            </a:lvl9pPr>
          </a:lstStyle>
          <a:p>
            <a:endParaRPr/>
          </a:p>
        </p:txBody>
      </p:sp>
      <p:sp>
        <p:nvSpPr>
          <p:cNvPr id="86" name="Shape 86"/>
          <p:cNvSpPr txBox="1">
            <a:spLocks noGrp="1"/>
          </p:cNvSpPr>
          <p:nvPr>
            <p:ph type="body" idx="1"/>
          </p:nvPr>
        </p:nvSpPr>
        <p:spPr>
          <a:xfrm>
            <a:off x="677334" y="5367338"/>
            <a:ext cx="8596667" cy="674024"/>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chemeClr val="accent1"/>
              </a:buClr>
              <a:buSzPts val="1440"/>
              <a:buFont typeface="Noto Sans Symbols"/>
              <a:buNone/>
              <a:defRPr sz="1200" b="0" i="0" u="none" strike="noStrike" cap="none">
                <a:solidFill>
                  <a:srgbClr val="3F3F3F"/>
                </a:solidFill>
                <a:latin typeface="Trebuchet MS"/>
                <a:ea typeface="Trebuchet MS"/>
                <a:cs typeface="Trebuchet MS"/>
                <a:sym typeface="Trebuchet MS"/>
              </a:defRPr>
            </a:lvl1pPr>
            <a:lvl2pPr marL="914400" marR="0" lvl="1" indent="-228600" algn="l" rtl="0">
              <a:spcBef>
                <a:spcPts val="1000"/>
              </a:spcBef>
              <a:spcAft>
                <a:spcPts val="0"/>
              </a:spcAft>
              <a:buClr>
                <a:schemeClr val="accent1"/>
              </a:buClr>
              <a:buSzPts val="1280"/>
              <a:buFont typeface="Noto Sans Symbols"/>
              <a:buNone/>
              <a:defRPr sz="1200" b="0" i="0" u="none" strike="noStrike" cap="none">
                <a:solidFill>
                  <a:srgbClr val="3F3F3F"/>
                </a:solidFill>
                <a:latin typeface="Trebuchet MS"/>
                <a:ea typeface="Trebuchet MS"/>
                <a:cs typeface="Trebuchet MS"/>
                <a:sym typeface="Trebuchet MS"/>
              </a:defRPr>
            </a:lvl2pPr>
            <a:lvl3pPr marL="1371600" marR="0" lvl="2" indent="-228600" algn="l" rtl="0">
              <a:spcBef>
                <a:spcPts val="1000"/>
              </a:spcBef>
              <a:spcAft>
                <a:spcPts val="0"/>
              </a:spcAft>
              <a:buClr>
                <a:schemeClr val="accent1"/>
              </a:buClr>
              <a:buSzPts val="1120"/>
              <a:buFont typeface="Noto Sans Symbols"/>
              <a:buNone/>
              <a:defRPr sz="1000" b="0" i="0" u="none" strike="noStrike" cap="none">
                <a:solidFill>
                  <a:srgbClr val="3F3F3F"/>
                </a:solidFill>
                <a:latin typeface="Trebuchet MS"/>
                <a:ea typeface="Trebuchet MS"/>
                <a:cs typeface="Trebuchet MS"/>
                <a:sym typeface="Trebuchet MS"/>
              </a:defRPr>
            </a:lvl3pPr>
            <a:lvl4pPr marL="1828800" marR="0" lvl="3"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Trebuchet MS"/>
                <a:ea typeface="Trebuchet MS"/>
                <a:cs typeface="Trebuchet MS"/>
                <a:sym typeface="Trebuchet MS"/>
              </a:defRPr>
            </a:lvl4pPr>
            <a:lvl5pPr marL="2286000" marR="0" lvl="4"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Trebuchet MS"/>
                <a:ea typeface="Trebuchet MS"/>
                <a:cs typeface="Trebuchet MS"/>
                <a:sym typeface="Trebuchet MS"/>
              </a:defRPr>
            </a:lvl5pPr>
            <a:lvl6pPr marL="2743200" marR="0" lvl="5"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Trebuchet MS"/>
                <a:ea typeface="Trebuchet MS"/>
                <a:cs typeface="Trebuchet MS"/>
                <a:sym typeface="Trebuchet MS"/>
              </a:defRPr>
            </a:lvl6pPr>
            <a:lvl7pPr marL="3200400" marR="0" lvl="6"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Trebuchet MS"/>
                <a:ea typeface="Trebuchet MS"/>
                <a:cs typeface="Trebuchet MS"/>
                <a:sym typeface="Trebuchet MS"/>
              </a:defRPr>
            </a:lvl7pPr>
            <a:lvl8pPr marL="3657600" marR="0" lvl="7"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Trebuchet MS"/>
                <a:ea typeface="Trebuchet MS"/>
                <a:cs typeface="Trebuchet MS"/>
                <a:sym typeface="Trebuchet MS"/>
              </a:defRPr>
            </a:lvl8pPr>
            <a:lvl9pPr marL="4114800" marR="0" lvl="8"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Trebuchet MS"/>
                <a:ea typeface="Trebuchet MS"/>
                <a:cs typeface="Trebuchet MS"/>
                <a:sym typeface="Trebuchet MS"/>
              </a:defRPr>
            </a:lvl9pPr>
          </a:lstStyle>
          <a:p>
            <a:endParaRPr/>
          </a:p>
        </p:txBody>
      </p:sp>
      <p:sp>
        <p:nvSpPr>
          <p:cNvPr id="87" name="Shape 87"/>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88" name="Shape 88"/>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89" name="Shape 8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Shape 6"/>
          <p:cNvGrpSpPr/>
          <p:nvPr/>
        </p:nvGrpSpPr>
        <p:grpSpPr>
          <a:xfrm>
            <a:off x="0" y="-8467"/>
            <a:ext cx="12192000" cy="6866467"/>
            <a:chOff x="0" y="-8467"/>
            <a:chExt cx="12192000" cy="6866467"/>
          </a:xfrm>
        </p:grpSpPr>
        <p:cxnSp>
          <p:nvCxnSpPr>
            <p:cNvPr id="7" name="Shape 7"/>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8" name="Shape 8"/>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9" name="Shape 9"/>
            <p:cNvSpPr/>
            <p:nvPr/>
          </p:nvSpPr>
          <p:spPr>
            <a:xfrm>
              <a:off x="9181476" y="-8467"/>
              <a:ext cx="3007349" cy="6866467"/>
            </a:xfrm>
            <a:custGeom>
              <a:avLst/>
              <a:gdLst/>
              <a:ahLst/>
              <a:cxnLst/>
              <a:rect l="0" t="0" r="0" b="0"/>
              <a:pathLst>
                <a:path w="120000" h="120000" extrusionOk="0">
                  <a:moveTo>
                    <a:pt x="81621" y="0"/>
                  </a:moveTo>
                  <a:lnTo>
                    <a:pt x="120000" y="0"/>
                  </a:lnTo>
                  <a:lnTo>
                    <a:pt x="120000" y="119999"/>
                  </a:lnTo>
                  <a:lnTo>
                    <a:pt x="0" y="119999"/>
                  </a:lnTo>
                  <a:lnTo>
                    <a:pt x="81621" y="0"/>
                  </a:lnTo>
                  <a:close/>
                </a:path>
              </a:pathLst>
            </a:custGeom>
            <a:solidFill>
              <a:schemeClr val="accent1">
                <a:alpha val="29803"/>
              </a:schemeClr>
            </a:solidFill>
            <a:ln>
              <a:noFill/>
            </a:ln>
          </p:spPr>
        </p:sp>
        <p:sp>
          <p:nvSpPr>
            <p:cNvPr id="10" name="Shape 10"/>
            <p:cNvSpPr/>
            <p:nvPr/>
          </p:nvSpPr>
          <p:spPr>
            <a:xfrm>
              <a:off x="9603442" y="-8467"/>
              <a:ext cx="2588558" cy="6866467"/>
            </a:xfrm>
            <a:custGeom>
              <a:avLst/>
              <a:gdLst/>
              <a:ahLst/>
              <a:cxnLst/>
              <a:rect l="0" t="0" r="0" b="0"/>
              <a:pathLst>
                <a:path w="120000" h="120000" extrusionOk="0">
                  <a:moveTo>
                    <a:pt x="0" y="0"/>
                  </a:moveTo>
                  <a:lnTo>
                    <a:pt x="120000" y="0"/>
                  </a:lnTo>
                  <a:lnTo>
                    <a:pt x="120000" y="119999"/>
                  </a:lnTo>
                  <a:lnTo>
                    <a:pt x="56067" y="119999"/>
                  </a:lnTo>
                  <a:lnTo>
                    <a:pt x="0" y="0"/>
                  </a:lnTo>
                  <a:close/>
                </a:path>
              </a:pathLst>
            </a:custGeom>
            <a:solidFill>
              <a:schemeClr val="accent1">
                <a:alpha val="20000"/>
              </a:schemeClr>
            </a:solidFill>
            <a:ln>
              <a:noFill/>
            </a:ln>
          </p:spPr>
        </p:sp>
        <p:sp>
          <p:nvSpPr>
            <p:cNvPr id="11" name="Shape 11"/>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12"/>
            <p:cNvSpPr/>
            <p:nvPr/>
          </p:nvSpPr>
          <p:spPr>
            <a:xfrm>
              <a:off x="9334500" y="-8467"/>
              <a:ext cx="2854326" cy="6866467"/>
            </a:xfrm>
            <a:custGeom>
              <a:avLst/>
              <a:gdLst/>
              <a:ahLst/>
              <a:cxnLst/>
              <a:rect l="0" t="0" r="0" b="0"/>
              <a:pathLst>
                <a:path w="120000" h="120000" extrusionOk="0">
                  <a:moveTo>
                    <a:pt x="0" y="0"/>
                  </a:moveTo>
                  <a:lnTo>
                    <a:pt x="120000" y="0"/>
                  </a:lnTo>
                  <a:lnTo>
                    <a:pt x="120000" y="119999"/>
                  </a:lnTo>
                  <a:lnTo>
                    <a:pt x="103873" y="119999"/>
                  </a:lnTo>
                  <a:lnTo>
                    <a:pt x="0" y="0"/>
                  </a:lnTo>
                  <a:close/>
                </a:path>
              </a:pathLst>
            </a:custGeom>
            <a:solidFill>
              <a:srgbClr val="3F7818">
                <a:alpha val="69803"/>
              </a:srgbClr>
            </a:solidFill>
            <a:ln>
              <a:noFill/>
            </a:ln>
          </p:spPr>
        </p:sp>
        <p:sp>
          <p:nvSpPr>
            <p:cNvPr id="13" name="Shape 13"/>
            <p:cNvSpPr/>
            <p:nvPr/>
          </p:nvSpPr>
          <p:spPr>
            <a:xfrm>
              <a:off x="10898730" y="-8467"/>
              <a:ext cx="1290094" cy="6866467"/>
            </a:xfrm>
            <a:custGeom>
              <a:avLst/>
              <a:gdLst/>
              <a:ahLst/>
              <a:cxnLst/>
              <a:rect l="0" t="0" r="0" b="0"/>
              <a:pathLst>
                <a:path w="120000" h="120000" extrusionOk="0">
                  <a:moveTo>
                    <a:pt x="94852" y="0"/>
                  </a:moveTo>
                  <a:lnTo>
                    <a:pt x="120000" y="0"/>
                  </a:lnTo>
                  <a:lnTo>
                    <a:pt x="120000" y="120000"/>
                  </a:lnTo>
                  <a:lnTo>
                    <a:pt x="0" y="120000"/>
                  </a:lnTo>
                  <a:lnTo>
                    <a:pt x="94852" y="0"/>
                  </a:lnTo>
                  <a:close/>
                </a:path>
              </a:pathLst>
            </a:custGeom>
            <a:solidFill>
              <a:srgbClr val="BFE471">
                <a:alpha val="69803"/>
              </a:srgbClr>
            </a:solidFill>
            <a:ln>
              <a:noFill/>
            </a:ln>
          </p:spPr>
        </p:sp>
        <p:sp>
          <p:nvSpPr>
            <p:cNvPr id="14" name="Shape 14"/>
            <p:cNvSpPr/>
            <p:nvPr/>
          </p:nvSpPr>
          <p:spPr>
            <a:xfrm>
              <a:off x="10938999" y="-8467"/>
              <a:ext cx="1249825" cy="6866467"/>
            </a:xfrm>
            <a:custGeom>
              <a:avLst/>
              <a:gdLst/>
              <a:ahLst/>
              <a:cxnLst/>
              <a:rect l="0" t="0" r="0" b="0"/>
              <a:pathLst>
                <a:path w="120000" h="120000" extrusionOk="0">
                  <a:moveTo>
                    <a:pt x="0" y="0"/>
                  </a:moveTo>
                  <a:lnTo>
                    <a:pt x="120000" y="0"/>
                  </a:lnTo>
                  <a:lnTo>
                    <a:pt x="120000" y="120000"/>
                  </a:lnTo>
                  <a:lnTo>
                    <a:pt x="106515" y="120000"/>
                  </a:lnTo>
                  <a:lnTo>
                    <a:pt x="0" y="0"/>
                  </a:lnTo>
                  <a:close/>
                </a:path>
              </a:pathLst>
            </a:custGeom>
            <a:solidFill>
              <a:schemeClr val="accent1">
                <a:alpha val="64705"/>
              </a:schemeClr>
            </a:solidFill>
            <a:ln>
              <a:noFill/>
            </a:ln>
          </p:spPr>
        </p:sp>
        <p:sp>
          <p:nvSpPr>
            <p:cNvPr id="15" name="Shape 15"/>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Shape 16"/>
            <p:cNvSpPr/>
            <p:nvPr/>
          </p:nvSpPr>
          <p:spPr>
            <a:xfrm>
              <a:off x="0" y="4013200"/>
              <a:ext cx="448733" cy="2844800"/>
            </a:xfrm>
            <a:prstGeom prst="triangle">
              <a:avLst>
                <a:gd name="adj" fmla="val 0"/>
              </a:avLst>
            </a:prstGeom>
            <a:solidFill>
              <a:schemeClr val="accent1">
                <a:alpha val="84705"/>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7" name="Shape 17"/>
          <p:cNvSpPr txBox="1">
            <a:spLocks noGrp="1"/>
          </p:cNvSpPr>
          <p:nvPr>
            <p:ph type="title"/>
          </p:nvPr>
        </p:nvSpPr>
        <p:spPr>
          <a:xfrm>
            <a:off x="677334" y="609600"/>
            <a:ext cx="8596668" cy="1320800"/>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Clr>
                <a:schemeClr val="accent1"/>
              </a:buClr>
              <a:buSzPts val="1400"/>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18" name="Shape 18"/>
          <p:cNvSpPr txBox="1">
            <a:spLocks noGrp="1"/>
          </p:cNvSpPr>
          <p:nvPr>
            <p:ph type="body" idx="1"/>
          </p:nvPr>
        </p:nvSpPr>
        <p:spPr>
          <a:xfrm>
            <a:off x="677334" y="2160589"/>
            <a:ext cx="8596668" cy="3880773"/>
          </a:xfrm>
          <a:prstGeom prst="rect">
            <a:avLst/>
          </a:prstGeom>
          <a:noFill/>
          <a:ln>
            <a:noFill/>
          </a:ln>
        </p:spPr>
        <p:txBody>
          <a:bodyPr spcFirstLastPara="1" wrap="square" lIns="91425" tIns="91425" rIns="91425" bIns="91425" anchor="t" anchorCtr="0"/>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9" name="Shape 19"/>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0" name="Shape 20"/>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1" name="Shape 2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E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1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3.wmf"/></Relationships>
</file>

<file path=ppt/slides/_rels/slide16.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2.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3.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wmf"/></Relationships>
</file>

<file path=ppt/slides/_rels/slide29.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3.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Shape 143"/>
          <p:cNvSpPr txBox="1">
            <a:spLocks noGrp="1"/>
          </p:cNvSpPr>
          <p:nvPr>
            <p:ph type="ctrTitle"/>
          </p:nvPr>
        </p:nvSpPr>
        <p:spPr>
          <a:xfrm>
            <a:off x="1583267" y="2480734"/>
            <a:ext cx="7767000" cy="16464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chemeClr val="accent1"/>
              </a:buClr>
              <a:buFont typeface="Trebuchet MS"/>
              <a:buNone/>
            </a:pPr>
            <a:r>
              <a:rPr lang="es-ES" sz="5400" b="0" i="0" u="none" strike="noStrike" cap="none">
                <a:solidFill>
                  <a:schemeClr val="accent1"/>
                </a:solidFill>
                <a:latin typeface="Trebuchet MS"/>
                <a:ea typeface="Trebuchet MS"/>
                <a:cs typeface="Trebuchet MS"/>
                <a:sym typeface="Trebuchet MS"/>
              </a:rPr>
              <a:t>Selenium </a:t>
            </a:r>
            <a:endParaRPr sz="5400" b="0" i="0" u="none" strike="noStrike" cap="none">
              <a:solidFill>
                <a:schemeClr val="accent1"/>
              </a:solidFill>
              <a:latin typeface="Trebuchet MS"/>
              <a:ea typeface="Trebuchet MS"/>
              <a:cs typeface="Trebuchet MS"/>
              <a:sym typeface="Trebuchet MS"/>
            </a:endParaRPr>
          </a:p>
        </p:txBody>
      </p:sp>
      <p:sp>
        <p:nvSpPr>
          <p:cNvPr id="144" name="Shape 144"/>
          <p:cNvSpPr txBox="1">
            <a:spLocks noGrp="1"/>
          </p:cNvSpPr>
          <p:nvPr>
            <p:ph type="subTitle" idx="1"/>
          </p:nvPr>
        </p:nvSpPr>
        <p:spPr>
          <a:xfrm>
            <a:off x="1507067" y="4050833"/>
            <a:ext cx="7766936" cy="1096899"/>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Clr>
                <a:schemeClr val="accent1"/>
              </a:buClr>
              <a:buFont typeface="Noto Sans Symbols"/>
              <a:buNone/>
            </a:pPr>
            <a:r>
              <a:rPr lang="es-ES" sz="1800" b="0" i="0" u="none" strike="noStrike" cap="none">
                <a:solidFill>
                  <a:srgbClr val="7F7F7F"/>
                </a:solidFill>
                <a:latin typeface="Trebuchet MS"/>
                <a:ea typeface="Trebuchet MS"/>
                <a:cs typeface="Trebuchet MS"/>
                <a:sym typeface="Trebuchet MS"/>
              </a:rPr>
              <a:t>Sesión </a:t>
            </a:r>
            <a:r>
              <a:rPr lang="es-ES"/>
              <a:t>2</a:t>
            </a:r>
            <a:endParaRPr sz="1800" b="0" i="0" u="none" strike="noStrike" cap="none">
              <a:solidFill>
                <a:srgbClr val="7F7F7F"/>
              </a:solidFill>
              <a:latin typeface="Trebuchet MS"/>
              <a:ea typeface="Trebuchet MS"/>
              <a:cs typeface="Trebuchet MS"/>
              <a:sym typeface="Trebuchet MS"/>
            </a:endParaRPr>
          </a:p>
        </p:txBody>
      </p:sp>
      <p:pic>
        <p:nvPicPr>
          <p:cNvPr id="145" name="Shape 145"/>
          <p:cNvPicPr preferRelativeResize="0"/>
          <p:nvPr/>
        </p:nvPicPr>
        <p:blipFill rotWithShape="1">
          <a:blip r:embed="rId3">
            <a:alphaModFix/>
          </a:blip>
          <a:srcRect/>
          <a:stretch/>
        </p:blipFill>
        <p:spPr>
          <a:xfrm>
            <a:off x="7511878" y="1307638"/>
            <a:ext cx="1762125" cy="1828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9ABEB6-2C33-4784-8586-94208DD6BE91}"/>
              </a:ext>
            </a:extLst>
          </p:cNvPr>
          <p:cNvSpPr>
            <a:spLocks noGrp="1"/>
          </p:cNvSpPr>
          <p:nvPr>
            <p:ph type="title"/>
          </p:nvPr>
        </p:nvSpPr>
        <p:spPr/>
        <p:txBody>
          <a:bodyPr/>
          <a:lstStyle/>
          <a:p>
            <a:r>
              <a:rPr lang="en-US" dirty="0" err="1"/>
              <a:t>Hacer</a:t>
            </a:r>
            <a:r>
              <a:rPr lang="en-US" dirty="0"/>
              <a:t> Login </a:t>
            </a:r>
            <a:r>
              <a:rPr lang="en-US" dirty="0" err="1"/>
              <a:t>en</a:t>
            </a:r>
            <a:r>
              <a:rPr lang="en-US" dirty="0"/>
              <a:t> Songs By Sinatra</a:t>
            </a:r>
          </a:p>
        </p:txBody>
      </p:sp>
      <p:graphicFrame>
        <p:nvGraphicFramePr>
          <p:cNvPr id="5" name="Objeto 4">
            <a:extLst>
              <a:ext uri="{FF2B5EF4-FFF2-40B4-BE49-F238E27FC236}">
                <a16:creationId xmlns:a16="http://schemas.microsoft.com/office/drawing/2014/main" id="{BB359328-9981-43C4-BCB8-E82057CE5C69}"/>
              </a:ext>
            </a:extLst>
          </p:cNvPr>
          <p:cNvGraphicFramePr>
            <a:graphicFrameLocks noChangeAspect="1"/>
          </p:cNvGraphicFramePr>
          <p:nvPr>
            <p:extLst>
              <p:ext uri="{D42A27DB-BD31-4B8C-83A1-F6EECF244321}">
                <p14:modId xmlns:p14="http://schemas.microsoft.com/office/powerpoint/2010/main" val="3831902891"/>
              </p:ext>
            </p:extLst>
          </p:nvPr>
        </p:nvGraphicFramePr>
        <p:xfrm>
          <a:off x="5638800" y="3041650"/>
          <a:ext cx="914400" cy="771525"/>
        </p:xfrm>
        <a:graphic>
          <a:graphicData uri="http://schemas.openxmlformats.org/presentationml/2006/ole">
            <mc:AlternateContent xmlns:mc="http://schemas.openxmlformats.org/markup-compatibility/2006">
              <mc:Choice xmlns:v="urn:schemas-microsoft-com:vml" Requires="v">
                <p:oleObj spid="_x0000_s2063" name="Worksheet" showAsIcon="1" r:id="rId3" imgW="914400" imgH="771480" progId="Excel.Sheet.12">
                  <p:embed/>
                </p:oleObj>
              </mc:Choice>
              <mc:Fallback>
                <p:oleObj name="Worksheet" showAsIcon="1" r:id="rId3" imgW="914400" imgH="771480" progId="Excel.Sheet.12">
                  <p:embed/>
                  <p:pic>
                    <p:nvPicPr>
                      <p:cNvPr id="0" name=""/>
                      <p:cNvPicPr/>
                      <p:nvPr/>
                    </p:nvPicPr>
                    <p:blipFill>
                      <a:blip r:embed="rId4"/>
                      <a:stretch>
                        <a:fillRect/>
                      </a:stretch>
                    </p:blipFill>
                    <p:spPr>
                      <a:xfrm>
                        <a:off x="5638800" y="3041650"/>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692727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9ABEB6-2C33-4784-8586-94208DD6BE91}"/>
              </a:ext>
            </a:extLst>
          </p:cNvPr>
          <p:cNvSpPr>
            <a:spLocks noGrp="1"/>
          </p:cNvSpPr>
          <p:nvPr>
            <p:ph type="title"/>
          </p:nvPr>
        </p:nvSpPr>
        <p:spPr/>
        <p:txBody>
          <a:bodyPr/>
          <a:lstStyle/>
          <a:p>
            <a:r>
              <a:rPr lang="en-US" dirty="0" err="1"/>
              <a:t>Crear</a:t>
            </a:r>
            <a:r>
              <a:rPr lang="en-US" dirty="0"/>
              <a:t> Cancion </a:t>
            </a:r>
            <a:r>
              <a:rPr lang="en-US" dirty="0" err="1"/>
              <a:t>en</a:t>
            </a:r>
            <a:r>
              <a:rPr lang="en-US" dirty="0"/>
              <a:t> Songs By Sinatra</a:t>
            </a:r>
          </a:p>
        </p:txBody>
      </p:sp>
      <p:graphicFrame>
        <p:nvGraphicFramePr>
          <p:cNvPr id="4" name="Objeto 3">
            <a:extLst>
              <a:ext uri="{FF2B5EF4-FFF2-40B4-BE49-F238E27FC236}">
                <a16:creationId xmlns:a16="http://schemas.microsoft.com/office/drawing/2014/main" id="{EA789850-868F-47E3-8285-6242316234BD}"/>
              </a:ext>
            </a:extLst>
          </p:cNvPr>
          <p:cNvGraphicFramePr>
            <a:graphicFrameLocks noChangeAspect="1"/>
          </p:cNvGraphicFramePr>
          <p:nvPr>
            <p:extLst>
              <p:ext uri="{D42A27DB-BD31-4B8C-83A1-F6EECF244321}">
                <p14:modId xmlns:p14="http://schemas.microsoft.com/office/powerpoint/2010/main" val="3589469881"/>
              </p:ext>
            </p:extLst>
          </p:nvPr>
        </p:nvGraphicFramePr>
        <p:xfrm>
          <a:off x="7454538" y="2362381"/>
          <a:ext cx="914400" cy="771525"/>
        </p:xfrm>
        <a:graphic>
          <a:graphicData uri="http://schemas.openxmlformats.org/presentationml/2006/ole">
            <mc:AlternateContent xmlns:mc="http://schemas.openxmlformats.org/markup-compatibility/2006">
              <mc:Choice xmlns:v="urn:schemas-microsoft-com:vml" Requires="v">
                <p:oleObj spid="_x0000_s3087" name="Worksheet" showAsIcon="1" r:id="rId3" imgW="914400" imgH="771480" progId="Excel.Sheet.12">
                  <p:embed/>
                </p:oleObj>
              </mc:Choice>
              <mc:Fallback>
                <p:oleObj name="Worksheet" showAsIcon="1" r:id="rId3" imgW="914400" imgH="771480" progId="Excel.Sheet.12">
                  <p:embed/>
                  <p:pic>
                    <p:nvPicPr>
                      <p:cNvPr id="0" name=""/>
                      <p:cNvPicPr/>
                      <p:nvPr/>
                    </p:nvPicPr>
                    <p:blipFill>
                      <a:blip r:embed="rId4"/>
                      <a:stretch>
                        <a:fillRect/>
                      </a:stretch>
                    </p:blipFill>
                    <p:spPr>
                      <a:xfrm>
                        <a:off x="7454538" y="2362381"/>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3851478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40A3E8-49D5-4F16-A0B0-1327560490E3}"/>
              </a:ext>
            </a:extLst>
          </p:cNvPr>
          <p:cNvSpPr>
            <a:spLocks noGrp="1"/>
          </p:cNvSpPr>
          <p:nvPr>
            <p:ph type="title"/>
          </p:nvPr>
        </p:nvSpPr>
        <p:spPr/>
        <p:txBody>
          <a:bodyPr/>
          <a:lstStyle/>
          <a:p>
            <a:r>
              <a:rPr lang="es-MX" dirty="0"/>
              <a:t>Funciones</a:t>
            </a:r>
            <a:endParaRPr lang="en-US" dirty="0"/>
          </a:p>
        </p:txBody>
      </p:sp>
      <p:sp>
        <p:nvSpPr>
          <p:cNvPr id="3" name="Marcador de texto 2">
            <a:extLst>
              <a:ext uri="{FF2B5EF4-FFF2-40B4-BE49-F238E27FC236}">
                <a16:creationId xmlns:a16="http://schemas.microsoft.com/office/drawing/2014/main" id="{00C06E1B-6848-4B14-8392-942018AD68F1}"/>
              </a:ext>
            </a:extLst>
          </p:cNvPr>
          <p:cNvSpPr>
            <a:spLocks noGrp="1"/>
          </p:cNvSpPr>
          <p:nvPr>
            <p:ph type="body" idx="1"/>
          </p:nvPr>
        </p:nvSpPr>
        <p:spPr>
          <a:xfrm>
            <a:off x="677334" y="1488613"/>
            <a:ext cx="8596668" cy="4759787"/>
          </a:xfrm>
        </p:spPr>
        <p:txBody>
          <a:bodyPr/>
          <a:lstStyle/>
          <a:p>
            <a:r>
              <a:rPr lang="es-MX" dirty="0"/>
              <a:t>Una colección de pasos lógicos que se pueden reusar</a:t>
            </a:r>
          </a:p>
          <a:p>
            <a:r>
              <a:rPr lang="es-MX" dirty="0"/>
              <a:t>Organiza el código en porciones más manejables</a:t>
            </a:r>
          </a:p>
          <a:p>
            <a:endParaRPr lang="es-MX" dirty="0"/>
          </a:p>
          <a:p>
            <a:pPr marL="137160" indent="0">
              <a:buNone/>
            </a:pPr>
            <a:r>
              <a:rPr lang="es-MX" dirty="0" err="1"/>
              <a:t>hacerSandwich</a:t>
            </a:r>
            <a:r>
              <a:rPr lang="es-MX" dirty="0"/>
              <a:t>() </a:t>
            </a:r>
            <a:r>
              <a:rPr lang="en-US" dirty="0"/>
              <a:t>{</a:t>
            </a:r>
          </a:p>
          <a:p>
            <a:pPr marL="137160" indent="0">
              <a:buNone/>
            </a:pPr>
            <a:r>
              <a:rPr lang="en-US" dirty="0"/>
              <a:t>     </a:t>
            </a:r>
            <a:r>
              <a:rPr lang="en-US" dirty="0" err="1"/>
              <a:t>Reunir</a:t>
            </a:r>
            <a:r>
              <a:rPr lang="en-US" dirty="0"/>
              <a:t> ingredients</a:t>
            </a:r>
          </a:p>
          <a:p>
            <a:pPr marL="137160" indent="0">
              <a:buNone/>
            </a:pPr>
            <a:r>
              <a:rPr lang="en-US" dirty="0"/>
              <a:t>     ….</a:t>
            </a:r>
          </a:p>
          <a:p>
            <a:pPr marL="137160" indent="0">
              <a:buNone/>
            </a:pPr>
            <a:r>
              <a:rPr lang="en-US" dirty="0"/>
              <a:t>     </a:t>
            </a:r>
            <a:r>
              <a:rPr lang="en-US" dirty="0" err="1"/>
              <a:t>Reunir</a:t>
            </a:r>
            <a:r>
              <a:rPr lang="en-US" dirty="0"/>
              <a:t> </a:t>
            </a:r>
            <a:r>
              <a:rPr lang="en-US" dirty="0" err="1"/>
              <a:t>utensilios</a:t>
            </a:r>
            <a:r>
              <a:rPr lang="en-US" dirty="0"/>
              <a:t> de </a:t>
            </a:r>
            <a:r>
              <a:rPr lang="en-US" dirty="0" err="1"/>
              <a:t>cocina</a:t>
            </a:r>
            <a:endParaRPr lang="en-US" dirty="0"/>
          </a:p>
          <a:p>
            <a:pPr marL="137160" indent="0">
              <a:buNone/>
            </a:pPr>
            <a:r>
              <a:rPr lang="en-US" dirty="0"/>
              <a:t>     ….</a:t>
            </a:r>
          </a:p>
          <a:p>
            <a:pPr marL="137160" indent="0">
              <a:buNone/>
            </a:pPr>
            <a:r>
              <a:rPr lang="en-US" dirty="0"/>
              <a:t>     </a:t>
            </a:r>
            <a:r>
              <a:rPr lang="en-US" dirty="0" err="1"/>
              <a:t>Tomar</a:t>
            </a:r>
            <a:r>
              <a:rPr lang="en-US" dirty="0"/>
              <a:t> dos </a:t>
            </a:r>
            <a:r>
              <a:rPr lang="en-US" dirty="0" err="1"/>
              <a:t>rebanadas</a:t>
            </a:r>
            <a:r>
              <a:rPr lang="en-US" dirty="0"/>
              <a:t> de pan</a:t>
            </a:r>
          </a:p>
          <a:p>
            <a:pPr marL="137160" indent="0">
              <a:buNone/>
            </a:pPr>
            <a:r>
              <a:rPr lang="en-US" dirty="0"/>
              <a:t>     ….</a:t>
            </a:r>
          </a:p>
          <a:p>
            <a:pPr marL="137160" indent="0">
              <a:buNone/>
            </a:pPr>
            <a:r>
              <a:rPr lang="en-US" dirty="0"/>
              <a:t>     </a:t>
            </a:r>
            <a:r>
              <a:rPr lang="en-US" dirty="0" err="1"/>
              <a:t>Servir</a:t>
            </a:r>
            <a:r>
              <a:rPr lang="en-US" dirty="0"/>
              <a:t> el Sandwich	</a:t>
            </a:r>
          </a:p>
          <a:p>
            <a:pPr marL="137160" indent="0">
              <a:buNone/>
            </a:pPr>
            <a:r>
              <a:rPr lang="en-US" dirty="0"/>
              <a:t>}</a:t>
            </a:r>
          </a:p>
        </p:txBody>
      </p:sp>
    </p:spTree>
    <p:extLst>
      <p:ext uri="{BB962C8B-B14F-4D97-AF65-F5344CB8AC3E}">
        <p14:creationId xmlns:p14="http://schemas.microsoft.com/office/powerpoint/2010/main" val="2408609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8C4FFB-E5D6-470A-A0B9-6659DD11D318}"/>
              </a:ext>
            </a:extLst>
          </p:cNvPr>
          <p:cNvSpPr>
            <a:spLocks noGrp="1"/>
          </p:cNvSpPr>
          <p:nvPr>
            <p:ph type="title"/>
          </p:nvPr>
        </p:nvSpPr>
        <p:spPr/>
        <p:txBody>
          <a:bodyPr/>
          <a:lstStyle/>
          <a:p>
            <a:r>
              <a:rPr lang="es-MX" dirty="0"/>
              <a:t>Funciones – Encontrando pasos en común</a:t>
            </a:r>
            <a:endParaRPr lang="en-US" dirty="0"/>
          </a:p>
        </p:txBody>
      </p:sp>
      <p:sp>
        <p:nvSpPr>
          <p:cNvPr id="3" name="Marcador de texto 2">
            <a:extLst>
              <a:ext uri="{FF2B5EF4-FFF2-40B4-BE49-F238E27FC236}">
                <a16:creationId xmlns:a16="http://schemas.microsoft.com/office/drawing/2014/main" id="{BED7969A-FBA3-4429-9C51-AA6998A7F2B9}"/>
              </a:ext>
            </a:extLst>
          </p:cNvPr>
          <p:cNvSpPr>
            <a:spLocks noGrp="1"/>
          </p:cNvSpPr>
          <p:nvPr>
            <p:ph type="body" idx="1"/>
          </p:nvPr>
        </p:nvSpPr>
        <p:spPr/>
        <p:txBody>
          <a:bodyPr/>
          <a:lstStyle/>
          <a:p>
            <a:r>
              <a:rPr lang="es-MX" dirty="0"/>
              <a:t>Una buena función hace sólo una tarea</a:t>
            </a:r>
          </a:p>
          <a:p>
            <a:r>
              <a:rPr lang="es-MX" dirty="0"/>
              <a:t>Se puede descomponer una función en varias funciones:</a:t>
            </a:r>
          </a:p>
          <a:p>
            <a:pPr marL="137160" indent="0">
              <a:buNone/>
            </a:pPr>
            <a:r>
              <a:rPr lang="es-MX" dirty="0" err="1"/>
              <a:t>hacerSandwich</a:t>
            </a:r>
            <a:r>
              <a:rPr lang="es-MX" dirty="0"/>
              <a:t>()</a:t>
            </a:r>
            <a:r>
              <a:rPr lang="en-US" dirty="0"/>
              <a:t> {</a:t>
            </a:r>
          </a:p>
          <a:p>
            <a:pPr marL="137160" indent="0">
              <a:buNone/>
            </a:pPr>
            <a:r>
              <a:rPr lang="en-US" dirty="0"/>
              <a:t>     </a:t>
            </a:r>
            <a:r>
              <a:rPr lang="en-US" dirty="0" err="1"/>
              <a:t>reunirIngredientes</a:t>
            </a:r>
            <a:r>
              <a:rPr lang="en-US" dirty="0"/>
              <a:t>()</a:t>
            </a:r>
          </a:p>
          <a:p>
            <a:pPr marL="137160" indent="0">
              <a:buNone/>
            </a:pPr>
            <a:r>
              <a:rPr lang="en-US" dirty="0"/>
              <a:t>     </a:t>
            </a:r>
            <a:r>
              <a:rPr lang="en-US" dirty="0" err="1"/>
              <a:t>reunirUtensiliosCocina</a:t>
            </a:r>
            <a:r>
              <a:rPr lang="en-US" dirty="0"/>
              <a:t>()</a:t>
            </a:r>
          </a:p>
          <a:p>
            <a:pPr marL="137160" indent="0">
              <a:buNone/>
            </a:pPr>
            <a:r>
              <a:rPr lang="en-US" dirty="0"/>
              <a:t>     </a:t>
            </a:r>
            <a:r>
              <a:rPr lang="en-US" dirty="0" err="1"/>
              <a:t>tomarRebanadasPan</a:t>
            </a:r>
            <a:r>
              <a:rPr lang="en-US" dirty="0"/>
              <a:t>()</a:t>
            </a:r>
          </a:p>
          <a:p>
            <a:pPr marL="137160" indent="0">
              <a:buNone/>
            </a:pPr>
            <a:r>
              <a:rPr lang="en-US" dirty="0"/>
              <a:t>     </a:t>
            </a:r>
            <a:r>
              <a:rPr lang="en-US" dirty="0" err="1"/>
              <a:t>untarAderezoPan</a:t>
            </a:r>
            <a:r>
              <a:rPr lang="en-US" dirty="0"/>
              <a:t>()</a:t>
            </a:r>
          </a:p>
          <a:p>
            <a:pPr marL="137160" indent="0">
              <a:buNone/>
            </a:pPr>
            <a:r>
              <a:rPr lang="en-US" dirty="0"/>
              <a:t>     </a:t>
            </a:r>
            <a:r>
              <a:rPr lang="en-US" dirty="0" err="1"/>
              <a:t>agregarIngredientes</a:t>
            </a:r>
            <a:r>
              <a:rPr lang="en-US" dirty="0"/>
              <a:t>()</a:t>
            </a:r>
          </a:p>
          <a:p>
            <a:pPr marL="137160" indent="0">
              <a:buNone/>
            </a:pPr>
            <a:r>
              <a:rPr lang="en-US" dirty="0"/>
              <a:t>     </a:t>
            </a:r>
            <a:r>
              <a:rPr lang="en-US" dirty="0" err="1"/>
              <a:t>envolverSandwich</a:t>
            </a:r>
            <a:r>
              <a:rPr lang="en-US" dirty="0"/>
              <a:t>()</a:t>
            </a:r>
          </a:p>
          <a:p>
            <a:pPr marL="137160" indent="0">
              <a:buNone/>
            </a:pPr>
            <a:r>
              <a:rPr lang="en-US" dirty="0"/>
              <a:t>}</a:t>
            </a:r>
            <a:endParaRPr lang="es-MX" dirty="0"/>
          </a:p>
        </p:txBody>
      </p:sp>
    </p:spTree>
    <p:extLst>
      <p:ext uri="{BB962C8B-B14F-4D97-AF65-F5344CB8AC3E}">
        <p14:creationId xmlns:p14="http://schemas.microsoft.com/office/powerpoint/2010/main" val="14652676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8C4FFB-E5D6-470A-A0B9-6659DD11D318}"/>
              </a:ext>
            </a:extLst>
          </p:cNvPr>
          <p:cNvSpPr>
            <a:spLocks noGrp="1"/>
          </p:cNvSpPr>
          <p:nvPr>
            <p:ph type="title"/>
          </p:nvPr>
        </p:nvSpPr>
        <p:spPr/>
        <p:txBody>
          <a:bodyPr/>
          <a:lstStyle/>
          <a:p>
            <a:r>
              <a:rPr lang="es-MX" dirty="0"/>
              <a:t>Ejercicio Funciones – Completar las tareas de cada Función</a:t>
            </a:r>
            <a:endParaRPr lang="en-US" dirty="0"/>
          </a:p>
        </p:txBody>
      </p:sp>
      <p:sp>
        <p:nvSpPr>
          <p:cNvPr id="3" name="Marcador de texto 2">
            <a:extLst>
              <a:ext uri="{FF2B5EF4-FFF2-40B4-BE49-F238E27FC236}">
                <a16:creationId xmlns:a16="http://schemas.microsoft.com/office/drawing/2014/main" id="{BED7969A-FBA3-4429-9C51-AA6998A7F2B9}"/>
              </a:ext>
            </a:extLst>
          </p:cNvPr>
          <p:cNvSpPr>
            <a:spLocks noGrp="1"/>
          </p:cNvSpPr>
          <p:nvPr>
            <p:ph type="body" idx="1"/>
          </p:nvPr>
        </p:nvSpPr>
        <p:spPr/>
        <p:txBody>
          <a:bodyPr/>
          <a:lstStyle/>
          <a:p>
            <a:r>
              <a:rPr lang="en-US" sz="2800" dirty="0" err="1"/>
              <a:t>reunirIngredientes</a:t>
            </a:r>
            <a:r>
              <a:rPr lang="en-US" sz="2800" dirty="0"/>
              <a:t>()</a:t>
            </a:r>
          </a:p>
          <a:p>
            <a:r>
              <a:rPr lang="en-US" sz="2800" dirty="0" err="1"/>
              <a:t>reunirUtensiliosCocina</a:t>
            </a:r>
            <a:r>
              <a:rPr lang="en-US" sz="2800" dirty="0"/>
              <a:t>()</a:t>
            </a:r>
          </a:p>
          <a:p>
            <a:r>
              <a:rPr lang="en-US" sz="2800" dirty="0" err="1"/>
              <a:t>tomarRebanadasPan</a:t>
            </a:r>
            <a:r>
              <a:rPr lang="en-US" sz="2800" dirty="0"/>
              <a:t>()</a:t>
            </a:r>
          </a:p>
          <a:p>
            <a:r>
              <a:rPr lang="en-US" sz="2800" dirty="0" err="1"/>
              <a:t>untarAderezoPan</a:t>
            </a:r>
            <a:r>
              <a:rPr lang="en-US" sz="2800" dirty="0"/>
              <a:t>()</a:t>
            </a:r>
          </a:p>
          <a:p>
            <a:r>
              <a:rPr lang="en-US" sz="2800" dirty="0" err="1"/>
              <a:t>agregarIngredientes</a:t>
            </a:r>
            <a:r>
              <a:rPr lang="en-US" sz="2800" dirty="0"/>
              <a:t>()</a:t>
            </a:r>
          </a:p>
          <a:p>
            <a:r>
              <a:rPr lang="en-US" sz="2800" dirty="0" err="1"/>
              <a:t>envolverSandwich</a:t>
            </a:r>
            <a:r>
              <a:rPr lang="en-US" sz="2800" dirty="0"/>
              <a:t>()</a:t>
            </a:r>
          </a:p>
          <a:p>
            <a:pPr marL="137160" indent="0">
              <a:buNone/>
            </a:pPr>
            <a:endParaRPr lang="es-MX" dirty="0"/>
          </a:p>
        </p:txBody>
      </p:sp>
    </p:spTree>
    <p:extLst>
      <p:ext uri="{BB962C8B-B14F-4D97-AF65-F5344CB8AC3E}">
        <p14:creationId xmlns:p14="http://schemas.microsoft.com/office/powerpoint/2010/main" val="6956587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9ABEB6-2C33-4784-8586-94208DD6BE91}"/>
              </a:ext>
            </a:extLst>
          </p:cNvPr>
          <p:cNvSpPr>
            <a:spLocks noGrp="1"/>
          </p:cNvSpPr>
          <p:nvPr>
            <p:ph type="title"/>
          </p:nvPr>
        </p:nvSpPr>
        <p:spPr/>
        <p:txBody>
          <a:bodyPr/>
          <a:lstStyle/>
          <a:p>
            <a:r>
              <a:rPr lang="en-US" dirty="0" err="1"/>
              <a:t>Crear</a:t>
            </a:r>
            <a:r>
              <a:rPr lang="en-US" dirty="0"/>
              <a:t> Cancion </a:t>
            </a:r>
            <a:r>
              <a:rPr lang="en-US" dirty="0" err="1"/>
              <a:t>en</a:t>
            </a:r>
            <a:r>
              <a:rPr lang="en-US" dirty="0"/>
              <a:t> Songs By Sinatra con </a:t>
            </a:r>
            <a:r>
              <a:rPr lang="en-US" dirty="0" err="1"/>
              <a:t>Funciones</a:t>
            </a:r>
            <a:br>
              <a:rPr lang="en-US" dirty="0"/>
            </a:br>
            <a:endParaRPr lang="en-US" dirty="0"/>
          </a:p>
        </p:txBody>
      </p:sp>
      <p:graphicFrame>
        <p:nvGraphicFramePr>
          <p:cNvPr id="4" name="Objeto 3">
            <a:extLst>
              <a:ext uri="{FF2B5EF4-FFF2-40B4-BE49-F238E27FC236}">
                <a16:creationId xmlns:a16="http://schemas.microsoft.com/office/drawing/2014/main" id="{EA789850-868F-47E3-8285-6242316234BD}"/>
              </a:ext>
            </a:extLst>
          </p:cNvPr>
          <p:cNvGraphicFramePr>
            <a:graphicFrameLocks noChangeAspect="1"/>
          </p:cNvGraphicFramePr>
          <p:nvPr/>
        </p:nvGraphicFramePr>
        <p:xfrm>
          <a:off x="7454538" y="2362381"/>
          <a:ext cx="914400" cy="771525"/>
        </p:xfrm>
        <a:graphic>
          <a:graphicData uri="http://schemas.openxmlformats.org/presentationml/2006/ole">
            <mc:AlternateContent xmlns:mc="http://schemas.openxmlformats.org/markup-compatibility/2006">
              <mc:Choice xmlns:v="urn:schemas-microsoft-com:vml" Requires="v">
                <p:oleObj spid="_x0000_s5136" name="Worksheet" showAsIcon="1" r:id="rId3" imgW="914400" imgH="771480" progId="Excel.Sheet.12">
                  <p:embed/>
                </p:oleObj>
              </mc:Choice>
              <mc:Fallback>
                <p:oleObj name="Worksheet" showAsIcon="1" r:id="rId3" imgW="914400" imgH="771480" progId="Excel.Sheet.12">
                  <p:embed/>
                  <p:pic>
                    <p:nvPicPr>
                      <p:cNvPr id="4" name="Objeto 3">
                        <a:extLst>
                          <a:ext uri="{FF2B5EF4-FFF2-40B4-BE49-F238E27FC236}">
                            <a16:creationId xmlns:a16="http://schemas.microsoft.com/office/drawing/2014/main" id="{EA789850-868F-47E3-8285-6242316234BD}"/>
                          </a:ext>
                        </a:extLst>
                      </p:cNvPr>
                      <p:cNvPicPr/>
                      <p:nvPr/>
                    </p:nvPicPr>
                    <p:blipFill>
                      <a:blip r:embed="rId4"/>
                      <a:stretch>
                        <a:fillRect/>
                      </a:stretch>
                    </p:blipFill>
                    <p:spPr>
                      <a:xfrm>
                        <a:off x="7454538" y="2362381"/>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6508158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9ABEB6-2C33-4784-8586-94208DD6BE91}"/>
              </a:ext>
            </a:extLst>
          </p:cNvPr>
          <p:cNvSpPr>
            <a:spLocks noGrp="1"/>
          </p:cNvSpPr>
          <p:nvPr>
            <p:ph type="title"/>
          </p:nvPr>
        </p:nvSpPr>
        <p:spPr/>
        <p:txBody>
          <a:bodyPr/>
          <a:lstStyle/>
          <a:p>
            <a:r>
              <a:rPr lang="en-US" dirty="0" err="1"/>
              <a:t>Hacer</a:t>
            </a:r>
            <a:r>
              <a:rPr lang="en-US" dirty="0"/>
              <a:t> Login </a:t>
            </a:r>
            <a:r>
              <a:rPr lang="en-US" dirty="0" err="1"/>
              <a:t>en</a:t>
            </a:r>
            <a:r>
              <a:rPr lang="en-US" dirty="0"/>
              <a:t> Songs By Sinatra con </a:t>
            </a:r>
            <a:r>
              <a:rPr lang="en-US" dirty="0" err="1"/>
              <a:t>Funciones</a:t>
            </a:r>
            <a:br>
              <a:rPr lang="en-US" dirty="0"/>
            </a:br>
            <a:endParaRPr lang="en-US" dirty="0"/>
          </a:p>
        </p:txBody>
      </p:sp>
      <p:graphicFrame>
        <p:nvGraphicFramePr>
          <p:cNvPr id="5" name="Objeto 4">
            <a:extLst>
              <a:ext uri="{FF2B5EF4-FFF2-40B4-BE49-F238E27FC236}">
                <a16:creationId xmlns:a16="http://schemas.microsoft.com/office/drawing/2014/main" id="{BB359328-9981-43C4-BCB8-E82057CE5C69}"/>
              </a:ext>
            </a:extLst>
          </p:cNvPr>
          <p:cNvGraphicFramePr>
            <a:graphicFrameLocks noChangeAspect="1"/>
          </p:cNvGraphicFramePr>
          <p:nvPr/>
        </p:nvGraphicFramePr>
        <p:xfrm>
          <a:off x="5638800" y="3041650"/>
          <a:ext cx="914400" cy="771525"/>
        </p:xfrm>
        <a:graphic>
          <a:graphicData uri="http://schemas.openxmlformats.org/presentationml/2006/ole">
            <mc:AlternateContent xmlns:mc="http://schemas.openxmlformats.org/markup-compatibility/2006">
              <mc:Choice xmlns:v="urn:schemas-microsoft-com:vml" Requires="v">
                <p:oleObj spid="_x0000_s4111" name="Worksheet" showAsIcon="1" r:id="rId3" imgW="914400" imgH="771480" progId="Excel.Sheet.12">
                  <p:embed/>
                </p:oleObj>
              </mc:Choice>
              <mc:Fallback>
                <p:oleObj name="Worksheet" showAsIcon="1" r:id="rId3" imgW="914400" imgH="771480" progId="Excel.Sheet.12">
                  <p:embed/>
                  <p:pic>
                    <p:nvPicPr>
                      <p:cNvPr id="5" name="Objeto 4">
                        <a:extLst>
                          <a:ext uri="{FF2B5EF4-FFF2-40B4-BE49-F238E27FC236}">
                            <a16:creationId xmlns:a16="http://schemas.microsoft.com/office/drawing/2014/main" id="{BB359328-9981-43C4-BCB8-E82057CE5C69}"/>
                          </a:ext>
                        </a:extLst>
                      </p:cNvPr>
                      <p:cNvPicPr/>
                      <p:nvPr/>
                    </p:nvPicPr>
                    <p:blipFill>
                      <a:blip r:embed="rId4"/>
                      <a:stretch>
                        <a:fillRect/>
                      </a:stretch>
                    </p:blipFill>
                    <p:spPr>
                      <a:xfrm>
                        <a:off x="5638800" y="3041650"/>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30546659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40A3E8-49D5-4F16-A0B0-1327560490E3}"/>
              </a:ext>
            </a:extLst>
          </p:cNvPr>
          <p:cNvSpPr>
            <a:spLocks noGrp="1"/>
          </p:cNvSpPr>
          <p:nvPr>
            <p:ph type="title"/>
          </p:nvPr>
        </p:nvSpPr>
        <p:spPr/>
        <p:txBody>
          <a:bodyPr/>
          <a:lstStyle/>
          <a:p>
            <a:r>
              <a:rPr lang="es-MX" dirty="0"/>
              <a:t>Ejercicio - Funciones</a:t>
            </a:r>
            <a:endParaRPr lang="en-US" dirty="0"/>
          </a:p>
        </p:txBody>
      </p:sp>
      <p:sp>
        <p:nvSpPr>
          <p:cNvPr id="3" name="Marcador de texto 2">
            <a:extLst>
              <a:ext uri="{FF2B5EF4-FFF2-40B4-BE49-F238E27FC236}">
                <a16:creationId xmlns:a16="http://schemas.microsoft.com/office/drawing/2014/main" id="{00C06E1B-6848-4B14-8392-942018AD68F1}"/>
              </a:ext>
            </a:extLst>
          </p:cNvPr>
          <p:cNvSpPr>
            <a:spLocks noGrp="1"/>
          </p:cNvSpPr>
          <p:nvPr>
            <p:ph type="body" idx="1"/>
          </p:nvPr>
        </p:nvSpPr>
        <p:spPr>
          <a:xfrm>
            <a:off x="677334" y="1488613"/>
            <a:ext cx="8596668" cy="4759787"/>
          </a:xfrm>
        </p:spPr>
        <p:txBody>
          <a:bodyPr/>
          <a:lstStyle/>
          <a:p>
            <a:pPr marL="137160" indent="0">
              <a:buNone/>
            </a:pPr>
            <a:r>
              <a:rPr lang="es-MX" sz="8800" dirty="0"/>
              <a:t>Cómo hacer 2 </a:t>
            </a:r>
            <a:r>
              <a:rPr lang="es-MX" sz="8800" dirty="0" err="1"/>
              <a:t>sandwiches</a:t>
            </a:r>
            <a:r>
              <a:rPr lang="es-MX" sz="8800" dirty="0"/>
              <a:t>?</a:t>
            </a:r>
          </a:p>
        </p:txBody>
      </p:sp>
    </p:spTree>
    <p:extLst>
      <p:ext uri="{BB962C8B-B14F-4D97-AF65-F5344CB8AC3E}">
        <p14:creationId xmlns:p14="http://schemas.microsoft.com/office/powerpoint/2010/main" val="42757045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8C4FFB-E5D6-470A-A0B9-6659DD11D318}"/>
              </a:ext>
            </a:extLst>
          </p:cNvPr>
          <p:cNvSpPr>
            <a:spLocks noGrp="1"/>
          </p:cNvSpPr>
          <p:nvPr>
            <p:ph type="title"/>
          </p:nvPr>
        </p:nvSpPr>
        <p:spPr/>
        <p:txBody>
          <a:bodyPr/>
          <a:lstStyle/>
          <a:p>
            <a:r>
              <a:rPr lang="es-MX" dirty="0"/>
              <a:t>Funciones – Hacer 10 </a:t>
            </a:r>
            <a:r>
              <a:rPr lang="es-MX" dirty="0" err="1"/>
              <a:t>sandwiches</a:t>
            </a:r>
            <a:endParaRPr lang="en-US" dirty="0"/>
          </a:p>
        </p:txBody>
      </p:sp>
      <p:sp>
        <p:nvSpPr>
          <p:cNvPr id="3" name="Marcador de texto 2">
            <a:extLst>
              <a:ext uri="{FF2B5EF4-FFF2-40B4-BE49-F238E27FC236}">
                <a16:creationId xmlns:a16="http://schemas.microsoft.com/office/drawing/2014/main" id="{BED7969A-FBA3-4429-9C51-AA6998A7F2B9}"/>
              </a:ext>
            </a:extLst>
          </p:cNvPr>
          <p:cNvSpPr>
            <a:spLocks noGrp="1"/>
          </p:cNvSpPr>
          <p:nvPr>
            <p:ph type="body" idx="1"/>
          </p:nvPr>
        </p:nvSpPr>
        <p:spPr>
          <a:xfrm>
            <a:off x="677334" y="1488613"/>
            <a:ext cx="8596668" cy="3880773"/>
          </a:xfrm>
        </p:spPr>
        <p:txBody>
          <a:bodyPr/>
          <a:lstStyle/>
          <a:p>
            <a:r>
              <a:rPr lang="es-MX" dirty="0" err="1"/>
              <a:t>hacerSandwich</a:t>
            </a:r>
            <a:r>
              <a:rPr lang="es-MX" dirty="0"/>
              <a:t>();</a:t>
            </a:r>
          </a:p>
          <a:p>
            <a:r>
              <a:rPr lang="es-MX" dirty="0" err="1"/>
              <a:t>hacerSandwich</a:t>
            </a:r>
            <a:r>
              <a:rPr lang="es-MX" dirty="0"/>
              <a:t>();</a:t>
            </a:r>
          </a:p>
          <a:p>
            <a:r>
              <a:rPr lang="es-MX" dirty="0" err="1"/>
              <a:t>hacerSandwich</a:t>
            </a:r>
            <a:r>
              <a:rPr lang="es-MX" dirty="0"/>
              <a:t>();</a:t>
            </a:r>
          </a:p>
          <a:p>
            <a:r>
              <a:rPr lang="es-MX" dirty="0" err="1"/>
              <a:t>hacerSandwich</a:t>
            </a:r>
            <a:r>
              <a:rPr lang="es-MX" dirty="0"/>
              <a:t>();</a:t>
            </a:r>
          </a:p>
          <a:p>
            <a:r>
              <a:rPr lang="es-MX" dirty="0" err="1"/>
              <a:t>hacerSandwich</a:t>
            </a:r>
            <a:r>
              <a:rPr lang="es-MX" dirty="0"/>
              <a:t>();</a:t>
            </a:r>
          </a:p>
          <a:p>
            <a:r>
              <a:rPr lang="es-MX" dirty="0" err="1"/>
              <a:t>hacerSandwich</a:t>
            </a:r>
            <a:r>
              <a:rPr lang="es-MX" dirty="0"/>
              <a:t>();</a:t>
            </a:r>
          </a:p>
          <a:p>
            <a:r>
              <a:rPr lang="es-MX" dirty="0" err="1"/>
              <a:t>hacerSandwich</a:t>
            </a:r>
            <a:r>
              <a:rPr lang="es-MX" dirty="0"/>
              <a:t>();</a:t>
            </a:r>
          </a:p>
          <a:p>
            <a:r>
              <a:rPr lang="es-MX" dirty="0" err="1"/>
              <a:t>hacerSandwich</a:t>
            </a:r>
            <a:r>
              <a:rPr lang="es-MX" dirty="0"/>
              <a:t>();</a:t>
            </a:r>
          </a:p>
          <a:p>
            <a:r>
              <a:rPr lang="es-MX" dirty="0" err="1"/>
              <a:t>hacerSandwich</a:t>
            </a:r>
            <a:r>
              <a:rPr lang="es-MX" dirty="0"/>
              <a:t>();</a:t>
            </a:r>
          </a:p>
          <a:p>
            <a:r>
              <a:rPr lang="es-MX" dirty="0" err="1"/>
              <a:t>hacerSandwich</a:t>
            </a:r>
            <a:r>
              <a:rPr lang="es-MX" dirty="0"/>
              <a:t>();</a:t>
            </a:r>
          </a:p>
          <a:p>
            <a:endParaRPr lang="en-US" sz="2800" dirty="0"/>
          </a:p>
          <a:p>
            <a:pPr marL="137160" indent="0">
              <a:buNone/>
            </a:pPr>
            <a:endParaRPr lang="es-MX" dirty="0"/>
          </a:p>
        </p:txBody>
      </p:sp>
    </p:spTree>
    <p:extLst>
      <p:ext uri="{BB962C8B-B14F-4D97-AF65-F5344CB8AC3E}">
        <p14:creationId xmlns:p14="http://schemas.microsoft.com/office/powerpoint/2010/main" val="3228196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8C4FFB-E5D6-470A-A0B9-6659DD11D318}"/>
              </a:ext>
            </a:extLst>
          </p:cNvPr>
          <p:cNvSpPr>
            <a:spLocks noGrp="1"/>
          </p:cNvSpPr>
          <p:nvPr>
            <p:ph type="title"/>
          </p:nvPr>
        </p:nvSpPr>
        <p:spPr/>
        <p:txBody>
          <a:bodyPr/>
          <a:lstStyle/>
          <a:p>
            <a:r>
              <a:rPr lang="es-MX" dirty="0"/>
              <a:t>Ciclos – Hacer 10 </a:t>
            </a:r>
            <a:r>
              <a:rPr lang="es-MX" dirty="0" err="1"/>
              <a:t>sandwiches</a:t>
            </a:r>
            <a:endParaRPr lang="en-US" dirty="0"/>
          </a:p>
        </p:txBody>
      </p:sp>
      <p:sp>
        <p:nvSpPr>
          <p:cNvPr id="3" name="Marcador de texto 2">
            <a:extLst>
              <a:ext uri="{FF2B5EF4-FFF2-40B4-BE49-F238E27FC236}">
                <a16:creationId xmlns:a16="http://schemas.microsoft.com/office/drawing/2014/main" id="{BED7969A-FBA3-4429-9C51-AA6998A7F2B9}"/>
              </a:ext>
            </a:extLst>
          </p:cNvPr>
          <p:cNvSpPr>
            <a:spLocks noGrp="1"/>
          </p:cNvSpPr>
          <p:nvPr>
            <p:ph type="body" idx="1"/>
          </p:nvPr>
        </p:nvSpPr>
        <p:spPr>
          <a:xfrm>
            <a:off x="1014218" y="1930400"/>
            <a:ext cx="8596668" cy="3880773"/>
          </a:xfrm>
        </p:spPr>
        <p:txBody>
          <a:bodyPr/>
          <a:lstStyle/>
          <a:p>
            <a:r>
              <a:rPr lang="en-US" sz="2800" dirty="0" err="1"/>
              <a:t>Ayudan</a:t>
            </a:r>
            <a:r>
              <a:rPr lang="en-US" sz="2800" dirty="0"/>
              <a:t> a </a:t>
            </a:r>
            <a:r>
              <a:rPr lang="en-US" sz="2800" dirty="0" err="1"/>
              <a:t>hacer</a:t>
            </a:r>
            <a:r>
              <a:rPr lang="en-US" sz="2800" dirty="0"/>
              <a:t> </a:t>
            </a:r>
            <a:r>
              <a:rPr lang="en-US" sz="2800" dirty="0" err="1"/>
              <a:t>tareas</a:t>
            </a:r>
            <a:r>
              <a:rPr lang="en-US" sz="2800" dirty="0"/>
              <a:t> </a:t>
            </a:r>
            <a:r>
              <a:rPr lang="en-US" sz="2800" dirty="0" err="1"/>
              <a:t>repetitivas</a:t>
            </a:r>
            <a:r>
              <a:rPr lang="en-US" sz="2800" dirty="0"/>
              <a:t> de </a:t>
            </a:r>
            <a:r>
              <a:rPr lang="en-US" sz="2800" dirty="0" err="1"/>
              <a:t>manera</a:t>
            </a:r>
            <a:r>
              <a:rPr lang="en-US" sz="2800" dirty="0"/>
              <a:t> </a:t>
            </a:r>
            <a:r>
              <a:rPr lang="en-US" sz="2800" dirty="0" err="1"/>
              <a:t>eficiente</a:t>
            </a:r>
            <a:r>
              <a:rPr lang="en-US" sz="2800" dirty="0"/>
              <a:t>.</a:t>
            </a:r>
          </a:p>
          <a:p>
            <a:r>
              <a:rPr lang="en-US" sz="2800" dirty="0"/>
              <a:t>El </a:t>
            </a:r>
            <a:r>
              <a:rPr lang="en-US" sz="2800" dirty="0" err="1"/>
              <a:t>ciclo</a:t>
            </a:r>
            <a:r>
              <a:rPr lang="en-US" sz="2800" dirty="0"/>
              <a:t> se </a:t>
            </a:r>
            <a:r>
              <a:rPr lang="en-US" sz="2800" dirty="0" err="1"/>
              <a:t>ejecuta</a:t>
            </a:r>
            <a:r>
              <a:rPr lang="en-US" sz="2800" dirty="0"/>
              <a:t> hasta que se </a:t>
            </a:r>
            <a:r>
              <a:rPr lang="en-US" sz="2800" dirty="0" err="1"/>
              <a:t>cumple</a:t>
            </a:r>
            <a:r>
              <a:rPr lang="en-US" sz="2800" dirty="0"/>
              <a:t> una </a:t>
            </a:r>
            <a:r>
              <a:rPr lang="en-US" sz="2800" dirty="0" err="1"/>
              <a:t>condición</a:t>
            </a:r>
            <a:r>
              <a:rPr lang="en-US" sz="2800" dirty="0"/>
              <a:t>.</a:t>
            </a:r>
          </a:p>
          <a:p>
            <a:pPr marL="137160" indent="0">
              <a:buNone/>
            </a:pPr>
            <a:r>
              <a:rPr lang="en-US" sz="2800" dirty="0"/>
              <a:t>while(</a:t>
            </a:r>
            <a:r>
              <a:rPr lang="en-US" sz="2800" dirty="0" err="1"/>
              <a:t>tengo</a:t>
            </a:r>
            <a:r>
              <a:rPr lang="en-US" sz="2800" dirty="0"/>
              <a:t> </a:t>
            </a:r>
            <a:r>
              <a:rPr lang="en-US" sz="2800" dirty="0" err="1"/>
              <a:t>menos</a:t>
            </a:r>
            <a:r>
              <a:rPr lang="en-US" sz="2800" dirty="0"/>
              <a:t> de 10 sandwiches) {</a:t>
            </a:r>
          </a:p>
          <a:p>
            <a:pPr marL="137160" indent="0">
              <a:buNone/>
            </a:pPr>
            <a:r>
              <a:rPr lang="en-US" sz="2800" dirty="0"/>
              <a:t>     </a:t>
            </a:r>
            <a:r>
              <a:rPr lang="en-US" sz="2800" dirty="0" err="1"/>
              <a:t>hacerSandwich</a:t>
            </a:r>
            <a:r>
              <a:rPr lang="en-US" sz="2800" dirty="0"/>
              <a:t>();</a:t>
            </a:r>
          </a:p>
          <a:p>
            <a:pPr marL="137160" indent="0">
              <a:buNone/>
            </a:pPr>
            <a:r>
              <a:rPr lang="en-US" sz="2800" dirty="0"/>
              <a:t>}</a:t>
            </a:r>
          </a:p>
          <a:p>
            <a:pPr marL="137160" indent="0">
              <a:buNone/>
            </a:pPr>
            <a:endParaRPr lang="es-MX" dirty="0"/>
          </a:p>
        </p:txBody>
      </p:sp>
    </p:spTree>
    <p:extLst>
      <p:ext uri="{BB962C8B-B14F-4D97-AF65-F5344CB8AC3E}">
        <p14:creationId xmlns:p14="http://schemas.microsoft.com/office/powerpoint/2010/main" val="3164591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F622E-7B14-A54D-9B0A-6495E90286C9}"/>
              </a:ext>
            </a:extLst>
          </p:cNvPr>
          <p:cNvSpPr>
            <a:spLocks noGrp="1"/>
          </p:cNvSpPr>
          <p:nvPr>
            <p:ph type="title"/>
          </p:nvPr>
        </p:nvSpPr>
        <p:spPr/>
        <p:txBody>
          <a:bodyPr/>
          <a:lstStyle/>
          <a:p>
            <a:r>
              <a:rPr lang="en-MX" dirty="0"/>
              <a:t>Agenda</a:t>
            </a:r>
          </a:p>
        </p:txBody>
      </p:sp>
      <p:graphicFrame>
        <p:nvGraphicFramePr>
          <p:cNvPr id="4" name="Diagram 3">
            <a:extLst>
              <a:ext uri="{FF2B5EF4-FFF2-40B4-BE49-F238E27FC236}">
                <a16:creationId xmlns:a16="http://schemas.microsoft.com/office/drawing/2014/main" id="{3A1DF169-37E5-D24F-A161-88A48748EBEA}"/>
              </a:ext>
            </a:extLst>
          </p:cNvPr>
          <p:cNvGraphicFramePr/>
          <p:nvPr>
            <p:extLst>
              <p:ext uri="{D42A27DB-BD31-4B8C-83A1-F6EECF244321}">
                <p14:modId xmlns:p14="http://schemas.microsoft.com/office/powerpoint/2010/main" val="1401269622"/>
              </p:ext>
            </p:extLst>
          </p:nvPr>
        </p:nvGraphicFramePr>
        <p:xfrm>
          <a:off x="2032000" y="1513490"/>
          <a:ext cx="7627007" cy="46248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319059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8C4FFB-E5D6-470A-A0B9-6659DD11D318}"/>
              </a:ext>
            </a:extLst>
          </p:cNvPr>
          <p:cNvSpPr>
            <a:spLocks noGrp="1"/>
          </p:cNvSpPr>
          <p:nvPr>
            <p:ph type="title"/>
          </p:nvPr>
        </p:nvSpPr>
        <p:spPr/>
        <p:txBody>
          <a:bodyPr/>
          <a:lstStyle/>
          <a:p>
            <a:r>
              <a:rPr lang="es-MX" dirty="0"/>
              <a:t>Ciclos – Hacer 10 </a:t>
            </a:r>
            <a:r>
              <a:rPr lang="es-MX" dirty="0" err="1"/>
              <a:t>sandwiches</a:t>
            </a:r>
            <a:endParaRPr lang="en-US" dirty="0"/>
          </a:p>
        </p:txBody>
      </p:sp>
      <p:sp>
        <p:nvSpPr>
          <p:cNvPr id="3" name="Marcador de texto 2">
            <a:extLst>
              <a:ext uri="{FF2B5EF4-FFF2-40B4-BE49-F238E27FC236}">
                <a16:creationId xmlns:a16="http://schemas.microsoft.com/office/drawing/2014/main" id="{BED7969A-FBA3-4429-9C51-AA6998A7F2B9}"/>
              </a:ext>
            </a:extLst>
          </p:cNvPr>
          <p:cNvSpPr>
            <a:spLocks noGrp="1"/>
          </p:cNvSpPr>
          <p:nvPr>
            <p:ph type="body" idx="1"/>
          </p:nvPr>
        </p:nvSpPr>
        <p:spPr>
          <a:xfrm>
            <a:off x="1014218" y="1930400"/>
            <a:ext cx="8596668" cy="3880773"/>
          </a:xfrm>
        </p:spPr>
        <p:txBody>
          <a:bodyPr/>
          <a:lstStyle/>
          <a:p>
            <a:r>
              <a:rPr lang="en-US" sz="2400" dirty="0"/>
              <a:t>El </a:t>
            </a:r>
            <a:r>
              <a:rPr lang="en-US" sz="2400" dirty="0" err="1"/>
              <a:t>ciclo</a:t>
            </a:r>
            <a:r>
              <a:rPr lang="en-US" sz="2400" dirty="0"/>
              <a:t> anterior </a:t>
            </a:r>
            <a:r>
              <a:rPr lang="en-US" sz="2400" dirty="0" err="1"/>
              <a:t>nunca</a:t>
            </a:r>
            <a:r>
              <a:rPr lang="en-US" sz="2400" dirty="0"/>
              <a:t> </a:t>
            </a:r>
            <a:r>
              <a:rPr lang="en-US" sz="2400" dirty="0" err="1"/>
              <a:t>deja</a:t>
            </a:r>
            <a:r>
              <a:rPr lang="en-US" sz="2400" dirty="0"/>
              <a:t> de </a:t>
            </a:r>
            <a:r>
              <a:rPr lang="en-US" sz="2400" dirty="0" err="1"/>
              <a:t>ejecutarse</a:t>
            </a:r>
            <a:r>
              <a:rPr lang="en-US" sz="2400" dirty="0"/>
              <a:t>.</a:t>
            </a:r>
          </a:p>
          <a:p>
            <a:r>
              <a:rPr lang="en-US" sz="2400" dirty="0"/>
              <a:t>El </a:t>
            </a:r>
            <a:r>
              <a:rPr lang="en-US" sz="2400" dirty="0" err="1"/>
              <a:t>ciclo</a:t>
            </a:r>
            <a:r>
              <a:rPr lang="en-US" sz="2400" dirty="0"/>
              <a:t> se </a:t>
            </a:r>
            <a:r>
              <a:rPr lang="en-US" sz="2400" dirty="0" err="1"/>
              <a:t>ejecuta</a:t>
            </a:r>
            <a:r>
              <a:rPr lang="en-US" sz="2400" dirty="0"/>
              <a:t> de </a:t>
            </a:r>
            <a:r>
              <a:rPr lang="en-US" sz="2400" dirty="0" err="1"/>
              <a:t>manera</a:t>
            </a:r>
            <a:r>
              <a:rPr lang="en-US" sz="2400" dirty="0"/>
              <a:t> </a:t>
            </a:r>
            <a:r>
              <a:rPr lang="en-US" sz="2400" dirty="0" err="1"/>
              <a:t>infinita</a:t>
            </a:r>
            <a:r>
              <a:rPr lang="en-US" sz="2400" dirty="0"/>
              <a:t> </a:t>
            </a:r>
            <a:r>
              <a:rPr lang="en-US" sz="2400" dirty="0" err="1"/>
              <a:t>porque</a:t>
            </a:r>
            <a:r>
              <a:rPr lang="en-US" sz="2400" dirty="0"/>
              <a:t> </a:t>
            </a:r>
            <a:r>
              <a:rPr lang="en-US" sz="2400" dirty="0" err="1"/>
              <a:t>nunca</a:t>
            </a:r>
            <a:r>
              <a:rPr lang="en-US" sz="2400" dirty="0"/>
              <a:t> </a:t>
            </a:r>
            <a:r>
              <a:rPr lang="en-US" sz="2400" dirty="0" err="1"/>
              <a:t>deja</a:t>
            </a:r>
            <a:r>
              <a:rPr lang="en-US" sz="2400" dirty="0"/>
              <a:t> de </a:t>
            </a:r>
            <a:r>
              <a:rPr lang="en-US" sz="2400" dirty="0" err="1"/>
              <a:t>cumplirse</a:t>
            </a:r>
            <a:r>
              <a:rPr lang="en-US" sz="2400" dirty="0"/>
              <a:t> la </a:t>
            </a:r>
            <a:r>
              <a:rPr lang="en-US" sz="2400" dirty="0" err="1"/>
              <a:t>condición</a:t>
            </a:r>
            <a:r>
              <a:rPr lang="en-US" sz="2400" dirty="0"/>
              <a:t>.</a:t>
            </a:r>
          </a:p>
          <a:p>
            <a:r>
              <a:rPr lang="en-US" sz="2400" dirty="0" err="1"/>
              <a:t>Solución</a:t>
            </a:r>
            <a:r>
              <a:rPr lang="en-US" sz="2400" dirty="0"/>
              <a:t>:</a:t>
            </a:r>
          </a:p>
          <a:p>
            <a:pPr marL="137160" indent="0">
              <a:buNone/>
            </a:pPr>
            <a:r>
              <a:rPr lang="en-US" sz="2400" dirty="0" err="1"/>
              <a:t>numero_sandwiches</a:t>
            </a:r>
            <a:r>
              <a:rPr lang="en-US" sz="2400" dirty="0"/>
              <a:t> es cero</a:t>
            </a:r>
          </a:p>
          <a:p>
            <a:pPr marL="137160" indent="0">
              <a:buNone/>
            </a:pPr>
            <a:r>
              <a:rPr lang="en-US" sz="2400" dirty="0"/>
              <a:t>while(</a:t>
            </a:r>
            <a:r>
              <a:rPr lang="en-US" sz="2400" dirty="0" err="1"/>
              <a:t>numero_sandwiches</a:t>
            </a:r>
            <a:r>
              <a:rPr lang="en-US" sz="2400" dirty="0"/>
              <a:t> es </a:t>
            </a:r>
            <a:r>
              <a:rPr lang="en-US" sz="2400" dirty="0" err="1"/>
              <a:t>menor</a:t>
            </a:r>
            <a:r>
              <a:rPr lang="en-US" sz="2400" dirty="0"/>
              <a:t> que 10) {</a:t>
            </a:r>
          </a:p>
          <a:p>
            <a:pPr marL="137160" indent="0">
              <a:buNone/>
            </a:pPr>
            <a:r>
              <a:rPr lang="en-US" sz="2400" dirty="0"/>
              <a:t>     </a:t>
            </a:r>
            <a:r>
              <a:rPr lang="en-US" sz="2400" dirty="0" err="1"/>
              <a:t>hacerSandwich</a:t>
            </a:r>
            <a:r>
              <a:rPr lang="en-US" sz="2400" dirty="0"/>
              <a:t>();</a:t>
            </a:r>
          </a:p>
          <a:p>
            <a:pPr marL="137160" indent="0">
              <a:buNone/>
            </a:pPr>
            <a:r>
              <a:rPr lang="en-US" sz="2400" dirty="0"/>
              <a:t>     </a:t>
            </a:r>
            <a:r>
              <a:rPr lang="en-US" sz="2400" dirty="0" err="1"/>
              <a:t>suma</a:t>
            </a:r>
            <a:r>
              <a:rPr lang="en-US" sz="2400" dirty="0"/>
              <a:t> </a:t>
            </a:r>
            <a:r>
              <a:rPr lang="en-US" sz="2400" dirty="0" err="1"/>
              <a:t>uno</a:t>
            </a:r>
            <a:r>
              <a:rPr lang="en-US" sz="2400" dirty="0"/>
              <a:t> a </a:t>
            </a:r>
            <a:r>
              <a:rPr lang="en-US" sz="2400" dirty="0" err="1"/>
              <a:t>numero_sandwiches</a:t>
            </a:r>
            <a:endParaRPr lang="en-US" sz="2400" dirty="0"/>
          </a:p>
          <a:p>
            <a:pPr marL="137160" indent="0">
              <a:buNone/>
            </a:pPr>
            <a:r>
              <a:rPr lang="en-US" sz="2400" dirty="0"/>
              <a:t>}</a:t>
            </a:r>
          </a:p>
          <a:p>
            <a:pPr marL="137160" indent="0">
              <a:buNone/>
            </a:pPr>
            <a:endParaRPr lang="es-MX" dirty="0"/>
          </a:p>
        </p:txBody>
      </p:sp>
    </p:spTree>
    <p:extLst>
      <p:ext uri="{BB962C8B-B14F-4D97-AF65-F5344CB8AC3E}">
        <p14:creationId xmlns:p14="http://schemas.microsoft.com/office/powerpoint/2010/main" val="41503790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8C4FFB-E5D6-470A-A0B9-6659DD11D318}"/>
              </a:ext>
            </a:extLst>
          </p:cNvPr>
          <p:cNvSpPr>
            <a:spLocks noGrp="1"/>
          </p:cNvSpPr>
          <p:nvPr>
            <p:ph type="title"/>
          </p:nvPr>
        </p:nvSpPr>
        <p:spPr/>
        <p:txBody>
          <a:bodyPr/>
          <a:lstStyle/>
          <a:p>
            <a:r>
              <a:rPr lang="es-MX" dirty="0"/>
              <a:t>Ejercicio – Ciclos.</a:t>
            </a:r>
            <a:endParaRPr lang="en-US" dirty="0"/>
          </a:p>
        </p:txBody>
      </p:sp>
      <p:sp>
        <p:nvSpPr>
          <p:cNvPr id="3" name="Marcador de texto 2">
            <a:extLst>
              <a:ext uri="{FF2B5EF4-FFF2-40B4-BE49-F238E27FC236}">
                <a16:creationId xmlns:a16="http://schemas.microsoft.com/office/drawing/2014/main" id="{BED7969A-FBA3-4429-9C51-AA6998A7F2B9}"/>
              </a:ext>
            </a:extLst>
          </p:cNvPr>
          <p:cNvSpPr>
            <a:spLocks noGrp="1"/>
          </p:cNvSpPr>
          <p:nvPr>
            <p:ph type="body" idx="1"/>
          </p:nvPr>
        </p:nvSpPr>
        <p:spPr>
          <a:xfrm>
            <a:off x="1014218" y="1930400"/>
            <a:ext cx="8596668" cy="3880773"/>
          </a:xfrm>
        </p:spPr>
        <p:txBody>
          <a:bodyPr/>
          <a:lstStyle/>
          <a:p>
            <a:pPr marL="137160" indent="0">
              <a:buNone/>
            </a:pPr>
            <a:r>
              <a:rPr lang="es-MX" sz="2000" dirty="0"/>
              <a:t>* Hacer 5 </a:t>
            </a:r>
            <a:r>
              <a:rPr lang="es-MX" sz="2000" dirty="0" err="1"/>
              <a:t>sandwiches</a:t>
            </a:r>
            <a:r>
              <a:rPr lang="es-MX" sz="2000" dirty="0"/>
              <a:t> Jamón y 10 de Bolonia</a:t>
            </a:r>
            <a:endParaRPr lang="en-US" sz="2800" dirty="0"/>
          </a:p>
          <a:p>
            <a:pPr marL="137160" indent="0">
              <a:buNone/>
            </a:pPr>
            <a:endParaRPr lang="es-MX" dirty="0"/>
          </a:p>
        </p:txBody>
      </p:sp>
    </p:spTree>
    <p:extLst>
      <p:ext uri="{BB962C8B-B14F-4D97-AF65-F5344CB8AC3E}">
        <p14:creationId xmlns:p14="http://schemas.microsoft.com/office/powerpoint/2010/main" val="36828547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9ABEB6-2C33-4784-8586-94208DD6BE91}"/>
              </a:ext>
            </a:extLst>
          </p:cNvPr>
          <p:cNvSpPr>
            <a:spLocks noGrp="1"/>
          </p:cNvSpPr>
          <p:nvPr>
            <p:ph type="title"/>
          </p:nvPr>
        </p:nvSpPr>
        <p:spPr/>
        <p:txBody>
          <a:bodyPr/>
          <a:lstStyle/>
          <a:p>
            <a:r>
              <a:rPr lang="en-US" dirty="0" err="1"/>
              <a:t>Crear</a:t>
            </a:r>
            <a:r>
              <a:rPr lang="en-US" dirty="0"/>
              <a:t> 5 Canciones </a:t>
            </a:r>
            <a:r>
              <a:rPr lang="en-US" dirty="0" err="1"/>
              <a:t>en</a:t>
            </a:r>
            <a:r>
              <a:rPr lang="en-US" dirty="0"/>
              <a:t> Songs By Sinatra</a:t>
            </a:r>
          </a:p>
        </p:txBody>
      </p:sp>
      <p:graphicFrame>
        <p:nvGraphicFramePr>
          <p:cNvPr id="4" name="Objeto 3">
            <a:extLst>
              <a:ext uri="{FF2B5EF4-FFF2-40B4-BE49-F238E27FC236}">
                <a16:creationId xmlns:a16="http://schemas.microsoft.com/office/drawing/2014/main" id="{EA789850-868F-47E3-8285-6242316234BD}"/>
              </a:ext>
            </a:extLst>
          </p:cNvPr>
          <p:cNvGraphicFramePr>
            <a:graphicFrameLocks noChangeAspect="1"/>
          </p:cNvGraphicFramePr>
          <p:nvPr/>
        </p:nvGraphicFramePr>
        <p:xfrm>
          <a:off x="7454538" y="2362381"/>
          <a:ext cx="914400" cy="771525"/>
        </p:xfrm>
        <a:graphic>
          <a:graphicData uri="http://schemas.openxmlformats.org/presentationml/2006/ole">
            <mc:AlternateContent xmlns:mc="http://schemas.openxmlformats.org/markup-compatibility/2006">
              <mc:Choice xmlns:v="urn:schemas-microsoft-com:vml" Requires="v">
                <p:oleObj spid="_x0000_s6159" name="Worksheet" showAsIcon="1" r:id="rId3" imgW="914400" imgH="771480" progId="Excel.Sheet.12">
                  <p:embed/>
                </p:oleObj>
              </mc:Choice>
              <mc:Fallback>
                <p:oleObj name="Worksheet" showAsIcon="1" r:id="rId3" imgW="914400" imgH="771480" progId="Excel.Sheet.12">
                  <p:embed/>
                  <p:pic>
                    <p:nvPicPr>
                      <p:cNvPr id="4" name="Objeto 3">
                        <a:extLst>
                          <a:ext uri="{FF2B5EF4-FFF2-40B4-BE49-F238E27FC236}">
                            <a16:creationId xmlns:a16="http://schemas.microsoft.com/office/drawing/2014/main" id="{EA789850-868F-47E3-8285-6242316234BD}"/>
                          </a:ext>
                        </a:extLst>
                      </p:cNvPr>
                      <p:cNvPicPr/>
                      <p:nvPr/>
                    </p:nvPicPr>
                    <p:blipFill>
                      <a:blip r:embed="rId4"/>
                      <a:stretch>
                        <a:fillRect/>
                      </a:stretch>
                    </p:blipFill>
                    <p:spPr>
                      <a:xfrm>
                        <a:off x="7454538" y="2362381"/>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16671205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8C4FFB-E5D6-470A-A0B9-6659DD11D318}"/>
              </a:ext>
            </a:extLst>
          </p:cNvPr>
          <p:cNvSpPr>
            <a:spLocks noGrp="1"/>
          </p:cNvSpPr>
          <p:nvPr>
            <p:ph type="title"/>
          </p:nvPr>
        </p:nvSpPr>
        <p:spPr>
          <a:xfrm>
            <a:off x="677334" y="609600"/>
            <a:ext cx="8596668" cy="737937"/>
          </a:xfrm>
        </p:spPr>
        <p:txBody>
          <a:bodyPr/>
          <a:lstStyle/>
          <a:p>
            <a:r>
              <a:rPr lang="es-MX" dirty="0"/>
              <a:t>Condicionales</a:t>
            </a:r>
            <a:endParaRPr lang="en-US" dirty="0"/>
          </a:p>
        </p:txBody>
      </p:sp>
      <p:sp>
        <p:nvSpPr>
          <p:cNvPr id="3" name="Marcador de texto 2">
            <a:extLst>
              <a:ext uri="{FF2B5EF4-FFF2-40B4-BE49-F238E27FC236}">
                <a16:creationId xmlns:a16="http://schemas.microsoft.com/office/drawing/2014/main" id="{BED7969A-FBA3-4429-9C51-AA6998A7F2B9}"/>
              </a:ext>
            </a:extLst>
          </p:cNvPr>
          <p:cNvSpPr>
            <a:spLocks noGrp="1"/>
          </p:cNvSpPr>
          <p:nvPr>
            <p:ph type="body" idx="1"/>
          </p:nvPr>
        </p:nvSpPr>
        <p:spPr>
          <a:xfrm>
            <a:off x="1014218" y="1930400"/>
            <a:ext cx="8596668" cy="3880773"/>
          </a:xfrm>
        </p:spPr>
        <p:txBody>
          <a:bodyPr/>
          <a:lstStyle/>
          <a:p>
            <a:pPr marL="137160" indent="0">
              <a:buNone/>
            </a:pPr>
            <a:endParaRPr lang="en-US" sz="2800" dirty="0"/>
          </a:p>
          <a:p>
            <a:pPr marL="137160" indent="0">
              <a:buNone/>
            </a:pPr>
            <a:endParaRPr lang="es-MX" dirty="0"/>
          </a:p>
        </p:txBody>
      </p:sp>
      <p:sp>
        <p:nvSpPr>
          <p:cNvPr id="4" name="Marcador de texto 2">
            <a:extLst>
              <a:ext uri="{FF2B5EF4-FFF2-40B4-BE49-F238E27FC236}">
                <a16:creationId xmlns:a16="http://schemas.microsoft.com/office/drawing/2014/main" id="{2E7C98B4-C355-4B5E-A676-35888F12FF22}"/>
              </a:ext>
            </a:extLst>
          </p:cNvPr>
          <p:cNvSpPr txBox="1">
            <a:spLocks/>
          </p:cNvSpPr>
          <p:nvPr/>
        </p:nvSpPr>
        <p:spPr>
          <a:xfrm>
            <a:off x="677334" y="1488612"/>
            <a:ext cx="8596668" cy="4759787"/>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20040" algn="l" rtl="0">
              <a:lnSpc>
                <a:spcPct val="100000"/>
              </a:lnSpc>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lnSpc>
                <a:spcPct val="100000"/>
              </a:lnSpc>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lnSpc>
                <a:spcPct val="100000"/>
              </a:lnSpc>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r>
              <a:rPr lang="es-MX" sz="2800" dirty="0"/>
              <a:t>Permita tomar decisiones</a:t>
            </a:r>
          </a:p>
          <a:p>
            <a:r>
              <a:rPr lang="es-MX" sz="2800" dirty="0"/>
              <a:t>Se basa en preguntas de respuesta sí o no</a:t>
            </a:r>
          </a:p>
          <a:p>
            <a:pPr marL="137160" indent="0">
              <a:buNone/>
            </a:pPr>
            <a:r>
              <a:rPr lang="es-MX" sz="2800" dirty="0"/>
              <a:t>Preguntar “Quieres Picante?”</a:t>
            </a:r>
          </a:p>
          <a:p>
            <a:pPr marL="137160" indent="0">
              <a:buNone/>
            </a:pPr>
            <a:r>
              <a:rPr lang="es-MX" sz="2800" dirty="0"/>
              <a:t>Capturar Respuesta</a:t>
            </a:r>
          </a:p>
          <a:p>
            <a:pPr marL="137160" indent="0">
              <a:buNone/>
            </a:pPr>
            <a:r>
              <a:rPr lang="es-MX" sz="2800" dirty="0" err="1"/>
              <a:t>if</a:t>
            </a:r>
            <a:r>
              <a:rPr lang="es-MX" sz="2800" dirty="0"/>
              <a:t>(respuesta es sí) {</a:t>
            </a:r>
          </a:p>
          <a:p>
            <a:pPr marL="137160" indent="0">
              <a:buNone/>
            </a:pPr>
            <a:r>
              <a:rPr lang="es-MX" sz="2800" dirty="0"/>
              <a:t>     </a:t>
            </a:r>
            <a:r>
              <a:rPr lang="es-MX" sz="2800" dirty="0" err="1"/>
              <a:t>agregarPicante</a:t>
            </a:r>
            <a:r>
              <a:rPr lang="es-MX" sz="2800" dirty="0"/>
              <a:t>()</a:t>
            </a:r>
          </a:p>
          <a:p>
            <a:pPr marL="137160" indent="0">
              <a:buNone/>
            </a:pPr>
            <a:r>
              <a:rPr lang="es-MX" sz="2800" dirty="0"/>
              <a:t>}</a:t>
            </a:r>
            <a:endParaRPr lang="es-MX" dirty="0"/>
          </a:p>
        </p:txBody>
      </p:sp>
    </p:spTree>
    <p:extLst>
      <p:ext uri="{BB962C8B-B14F-4D97-AF65-F5344CB8AC3E}">
        <p14:creationId xmlns:p14="http://schemas.microsoft.com/office/powerpoint/2010/main" val="2540472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8C4FFB-E5D6-470A-A0B9-6659DD11D318}"/>
              </a:ext>
            </a:extLst>
          </p:cNvPr>
          <p:cNvSpPr>
            <a:spLocks noGrp="1"/>
          </p:cNvSpPr>
          <p:nvPr>
            <p:ph type="title"/>
          </p:nvPr>
        </p:nvSpPr>
        <p:spPr>
          <a:xfrm>
            <a:off x="677334" y="609600"/>
            <a:ext cx="8596668" cy="737937"/>
          </a:xfrm>
        </p:spPr>
        <p:txBody>
          <a:bodyPr/>
          <a:lstStyle/>
          <a:p>
            <a:r>
              <a:rPr lang="es-MX" dirty="0"/>
              <a:t>Condicionales</a:t>
            </a:r>
            <a:endParaRPr lang="en-US" dirty="0"/>
          </a:p>
        </p:txBody>
      </p:sp>
      <p:sp>
        <p:nvSpPr>
          <p:cNvPr id="3" name="Marcador de texto 2">
            <a:extLst>
              <a:ext uri="{FF2B5EF4-FFF2-40B4-BE49-F238E27FC236}">
                <a16:creationId xmlns:a16="http://schemas.microsoft.com/office/drawing/2014/main" id="{BED7969A-FBA3-4429-9C51-AA6998A7F2B9}"/>
              </a:ext>
            </a:extLst>
          </p:cNvPr>
          <p:cNvSpPr>
            <a:spLocks noGrp="1"/>
          </p:cNvSpPr>
          <p:nvPr>
            <p:ph type="body" idx="1"/>
          </p:nvPr>
        </p:nvSpPr>
        <p:spPr>
          <a:xfrm>
            <a:off x="1014218" y="1930400"/>
            <a:ext cx="8596668" cy="3880773"/>
          </a:xfrm>
        </p:spPr>
        <p:txBody>
          <a:bodyPr/>
          <a:lstStyle/>
          <a:p>
            <a:pPr marL="137160" indent="0">
              <a:buNone/>
            </a:pPr>
            <a:endParaRPr lang="en-US" sz="2800" dirty="0"/>
          </a:p>
          <a:p>
            <a:pPr marL="137160" indent="0">
              <a:buNone/>
            </a:pPr>
            <a:endParaRPr lang="es-MX" dirty="0"/>
          </a:p>
        </p:txBody>
      </p:sp>
      <p:sp>
        <p:nvSpPr>
          <p:cNvPr id="4" name="Marcador de texto 2">
            <a:extLst>
              <a:ext uri="{FF2B5EF4-FFF2-40B4-BE49-F238E27FC236}">
                <a16:creationId xmlns:a16="http://schemas.microsoft.com/office/drawing/2014/main" id="{2E7C98B4-C355-4B5E-A676-35888F12FF22}"/>
              </a:ext>
            </a:extLst>
          </p:cNvPr>
          <p:cNvSpPr txBox="1">
            <a:spLocks/>
          </p:cNvSpPr>
          <p:nvPr/>
        </p:nvSpPr>
        <p:spPr>
          <a:xfrm>
            <a:off x="677334" y="1488612"/>
            <a:ext cx="8596668" cy="4759787"/>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20040" algn="l" rtl="0">
              <a:lnSpc>
                <a:spcPct val="100000"/>
              </a:lnSpc>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lnSpc>
                <a:spcPct val="100000"/>
              </a:lnSpc>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lnSpc>
                <a:spcPct val="100000"/>
              </a:lnSpc>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r>
              <a:rPr lang="es-MX" sz="2000" dirty="0"/>
              <a:t>En caso negativo, hacer </a:t>
            </a:r>
            <a:r>
              <a:rPr lang="es-MX" sz="2000" dirty="0" err="1"/>
              <a:t>else</a:t>
            </a:r>
            <a:r>
              <a:rPr lang="es-MX" sz="2000" dirty="0"/>
              <a:t> o </a:t>
            </a:r>
            <a:r>
              <a:rPr lang="es-MX" sz="2000" dirty="0" err="1"/>
              <a:t>else</a:t>
            </a:r>
            <a:r>
              <a:rPr lang="es-MX" sz="2000" dirty="0"/>
              <a:t> </a:t>
            </a:r>
            <a:r>
              <a:rPr lang="es-MX" sz="2000" dirty="0" err="1"/>
              <a:t>if</a:t>
            </a:r>
            <a:endParaRPr lang="es-MX" sz="2000" dirty="0"/>
          </a:p>
          <a:p>
            <a:pPr marL="137160" indent="0">
              <a:buNone/>
            </a:pPr>
            <a:r>
              <a:rPr lang="es-MX" sz="2000" dirty="0" err="1"/>
              <a:t>vigenciaNetflix</a:t>
            </a:r>
            <a:r>
              <a:rPr lang="es-MX" sz="2000" dirty="0"/>
              <a:t> = 31 de Marzo de 2020</a:t>
            </a:r>
          </a:p>
          <a:p>
            <a:pPr marL="137160" indent="0">
              <a:buNone/>
            </a:pPr>
            <a:r>
              <a:rPr lang="es-MX" sz="2000" dirty="0" err="1"/>
              <a:t>dineroCuenta</a:t>
            </a:r>
            <a:r>
              <a:rPr lang="es-MX" sz="2000" dirty="0"/>
              <a:t> = 2156.25</a:t>
            </a:r>
          </a:p>
          <a:p>
            <a:pPr marL="137160" indent="0">
              <a:buNone/>
            </a:pPr>
            <a:r>
              <a:rPr lang="es-MX" sz="2000" dirty="0" err="1"/>
              <a:t>if</a:t>
            </a:r>
            <a:r>
              <a:rPr lang="es-MX" sz="2000" dirty="0"/>
              <a:t>(hay mas de dos mil pesos en la cuenta) {</a:t>
            </a:r>
          </a:p>
          <a:p>
            <a:pPr marL="137160" indent="0">
              <a:buNone/>
            </a:pPr>
            <a:r>
              <a:rPr lang="es-MX" sz="2000" dirty="0"/>
              <a:t>     </a:t>
            </a:r>
            <a:r>
              <a:rPr lang="es-MX" sz="2000" dirty="0" err="1"/>
              <a:t>irAlCine</a:t>
            </a:r>
            <a:r>
              <a:rPr lang="es-MX" sz="2000" dirty="0"/>
              <a:t>()</a:t>
            </a:r>
          </a:p>
          <a:p>
            <a:pPr marL="137160" indent="0">
              <a:buNone/>
            </a:pPr>
            <a:r>
              <a:rPr lang="es-MX" sz="2000" dirty="0"/>
              <a:t>} </a:t>
            </a:r>
            <a:r>
              <a:rPr lang="es-MX" sz="2000" dirty="0" err="1"/>
              <a:t>else</a:t>
            </a:r>
            <a:r>
              <a:rPr lang="es-MX" sz="2000" dirty="0"/>
              <a:t> </a:t>
            </a:r>
            <a:r>
              <a:rPr lang="es-MX" sz="2000" dirty="0" err="1"/>
              <a:t>if</a:t>
            </a:r>
            <a:r>
              <a:rPr lang="es-MX" sz="2000" dirty="0"/>
              <a:t> ( </a:t>
            </a:r>
            <a:r>
              <a:rPr lang="es-MX" sz="2000" dirty="0" err="1"/>
              <a:t>fechaHoy</a:t>
            </a:r>
            <a:r>
              <a:rPr lang="es-MX" sz="2000" dirty="0"/>
              <a:t> es menor a </a:t>
            </a:r>
            <a:r>
              <a:rPr lang="es-MX" sz="2000" dirty="0" err="1"/>
              <a:t>vigenciaNetflix</a:t>
            </a:r>
            <a:r>
              <a:rPr lang="es-MX" sz="2000" dirty="0"/>
              <a:t>)</a:t>
            </a:r>
          </a:p>
          <a:p>
            <a:pPr marL="137160" indent="0">
              <a:buNone/>
            </a:pPr>
            <a:r>
              <a:rPr lang="es-MX" sz="2000" dirty="0"/>
              <a:t>	</a:t>
            </a:r>
            <a:r>
              <a:rPr lang="es-MX" sz="2000" dirty="0" err="1"/>
              <a:t>invitarAlguien</a:t>
            </a:r>
            <a:r>
              <a:rPr lang="es-MX" sz="2000" dirty="0"/>
              <a:t>()</a:t>
            </a:r>
          </a:p>
          <a:p>
            <a:pPr marL="137160" indent="0">
              <a:buNone/>
            </a:pPr>
            <a:r>
              <a:rPr lang="es-MX" sz="2000" dirty="0"/>
              <a:t>	</a:t>
            </a:r>
            <a:r>
              <a:rPr lang="es-MX" sz="2000" dirty="0" err="1"/>
              <a:t>netflixAndChill</a:t>
            </a:r>
            <a:r>
              <a:rPr lang="es-MX" sz="2000" dirty="0"/>
              <a:t>()</a:t>
            </a:r>
          </a:p>
          <a:p>
            <a:pPr marL="137160" indent="0">
              <a:buNone/>
            </a:pPr>
            <a:r>
              <a:rPr lang="es-MX" sz="2000" dirty="0"/>
              <a:t>} </a:t>
            </a:r>
            <a:r>
              <a:rPr lang="es-MX" sz="2000" dirty="0" err="1"/>
              <a:t>else</a:t>
            </a:r>
            <a:r>
              <a:rPr lang="es-MX" sz="2000" dirty="0"/>
              <a:t> {</a:t>
            </a:r>
          </a:p>
          <a:p>
            <a:pPr marL="137160" indent="0">
              <a:buNone/>
            </a:pPr>
            <a:r>
              <a:rPr lang="es-MX" sz="2000" dirty="0"/>
              <a:t>	</a:t>
            </a:r>
            <a:r>
              <a:rPr lang="es-MX" sz="2000" dirty="0" err="1"/>
              <a:t>jugarVideoJuegos</a:t>
            </a:r>
            <a:r>
              <a:rPr lang="es-MX" sz="2000" dirty="0"/>
              <a:t>()</a:t>
            </a:r>
          </a:p>
          <a:p>
            <a:pPr marL="137160" indent="0">
              <a:buNone/>
            </a:pPr>
            <a:r>
              <a:rPr lang="es-MX" sz="2000" dirty="0"/>
              <a:t>}</a:t>
            </a:r>
          </a:p>
        </p:txBody>
      </p:sp>
    </p:spTree>
    <p:extLst>
      <p:ext uri="{BB962C8B-B14F-4D97-AF65-F5344CB8AC3E}">
        <p14:creationId xmlns:p14="http://schemas.microsoft.com/office/powerpoint/2010/main" val="6769301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079769-7B24-4987-8835-14F23ECCF75C}"/>
              </a:ext>
            </a:extLst>
          </p:cNvPr>
          <p:cNvSpPr>
            <a:spLocks noGrp="1"/>
          </p:cNvSpPr>
          <p:nvPr>
            <p:ph type="title"/>
          </p:nvPr>
        </p:nvSpPr>
        <p:spPr/>
        <p:txBody>
          <a:bodyPr/>
          <a:lstStyle/>
          <a:p>
            <a:r>
              <a:rPr lang="es-MX" dirty="0"/>
              <a:t>Condicionales</a:t>
            </a:r>
            <a:endParaRPr lang="en-US" dirty="0"/>
          </a:p>
        </p:txBody>
      </p:sp>
      <p:sp>
        <p:nvSpPr>
          <p:cNvPr id="3" name="Marcador de texto 2">
            <a:extLst>
              <a:ext uri="{FF2B5EF4-FFF2-40B4-BE49-F238E27FC236}">
                <a16:creationId xmlns:a16="http://schemas.microsoft.com/office/drawing/2014/main" id="{72A08CB9-570B-4A42-907F-3030A974A093}"/>
              </a:ext>
            </a:extLst>
          </p:cNvPr>
          <p:cNvSpPr>
            <a:spLocks noGrp="1"/>
          </p:cNvSpPr>
          <p:nvPr>
            <p:ph type="body" idx="1"/>
          </p:nvPr>
        </p:nvSpPr>
        <p:spPr/>
        <p:txBody>
          <a:bodyPr/>
          <a:lstStyle/>
          <a:p>
            <a:pPr marL="137160" indent="0">
              <a:buNone/>
            </a:pPr>
            <a:r>
              <a:rPr lang="es-MX" dirty="0" err="1"/>
              <a:t>if</a:t>
            </a:r>
            <a:r>
              <a:rPr lang="es-MX" dirty="0"/>
              <a:t> ( Pan no esta rebanado )</a:t>
            </a:r>
            <a:r>
              <a:rPr lang="en-US" dirty="0"/>
              <a:t> {</a:t>
            </a:r>
          </a:p>
          <a:p>
            <a:pPr marL="137160" indent="0">
              <a:buNone/>
            </a:pPr>
            <a:r>
              <a:rPr lang="en-US" dirty="0"/>
              <a:t>     </a:t>
            </a:r>
            <a:r>
              <a:rPr lang="en-US" dirty="0" err="1"/>
              <a:t>tomar</a:t>
            </a:r>
            <a:r>
              <a:rPr lang="en-US" dirty="0"/>
              <a:t> </a:t>
            </a:r>
            <a:r>
              <a:rPr lang="en-US" dirty="0" err="1"/>
              <a:t>cuchillo</a:t>
            </a:r>
            <a:r>
              <a:rPr lang="en-US" dirty="0"/>
              <a:t> </a:t>
            </a:r>
            <a:r>
              <a:rPr lang="en-US" dirty="0" err="1"/>
              <a:t>serrado</a:t>
            </a:r>
            <a:endParaRPr lang="en-US" dirty="0"/>
          </a:p>
          <a:p>
            <a:pPr marL="137160" indent="0">
              <a:buNone/>
            </a:pPr>
            <a:r>
              <a:rPr lang="en-US" dirty="0"/>
              <a:t>     </a:t>
            </a:r>
            <a:r>
              <a:rPr lang="en-US" dirty="0" err="1"/>
              <a:t>colocar</a:t>
            </a:r>
            <a:r>
              <a:rPr lang="en-US" dirty="0"/>
              <a:t> pan </a:t>
            </a:r>
            <a:r>
              <a:rPr lang="en-US" dirty="0" err="1"/>
              <a:t>sobre</a:t>
            </a:r>
            <a:r>
              <a:rPr lang="en-US" dirty="0"/>
              <a:t> table</a:t>
            </a:r>
          </a:p>
          <a:p>
            <a:pPr marL="137160" indent="0">
              <a:buNone/>
            </a:pPr>
            <a:r>
              <a:rPr lang="en-US" dirty="0"/>
              <a:t>     </a:t>
            </a:r>
            <a:r>
              <a:rPr lang="en-US" dirty="0" err="1"/>
              <a:t>aserrar</a:t>
            </a:r>
            <a:r>
              <a:rPr lang="en-US" dirty="0"/>
              <a:t> el pan</a:t>
            </a:r>
          </a:p>
          <a:p>
            <a:pPr marL="137160" indent="0">
              <a:buNone/>
            </a:pPr>
            <a:r>
              <a:rPr lang="en-US" dirty="0"/>
              <a:t>}</a:t>
            </a:r>
            <a:endParaRPr lang="es-MX" dirty="0"/>
          </a:p>
        </p:txBody>
      </p:sp>
    </p:spTree>
    <p:extLst>
      <p:ext uri="{BB962C8B-B14F-4D97-AF65-F5344CB8AC3E}">
        <p14:creationId xmlns:p14="http://schemas.microsoft.com/office/powerpoint/2010/main" val="18028888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8C4FFB-E5D6-470A-A0B9-6659DD11D318}"/>
              </a:ext>
            </a:extLst>
          </p:cNvPr>
          <p:cNvSpPr>
            <a:spLocks noGrp="1"/>
          </p:cNvSpPr>
          <p:nvPr>
            <p:ph type="title"/>
          </p:nvPr>
        </p:nvSpPr>
        <p:spPr>
          <a:xfrm>
            <a:off x="677334" y="609600"/>
            <a:ext cx="8596668" cy="737937"/>
          </a:xfrm>
        </p:spPr>
        <p:txBody>
          <a:bodyPr/>
          <a:lstStyle/>
          <a:p>
            <a:r>
              <a:rPr lang="es-MX" dirty="0"/>
              <a:t>Funciones con datos</a:t>
            </a:r>
            <a:endParaRPr lang="en-US" dirty="0"/>
          </a:p>
        </p:txBody>
      </p:sp>
      <p:sp>
        <p:nvSpPr>
          <p:cNvPr id="3" name="Marcador de texto 2">
            <a:extLst>
              <a:ext uri="{FF2B5EF4-FFF2-40B4-BE49-F238E27FC236}">
                <a16:creationId xmlns:a16="http://schemas.microsoft.com/office/drawing/2014/main" id="{BED7969A-FBA3-4429-9C51-AA6998A7F2B9}"/>
              </a:ext>
            </a:extLst>
          </p:cNvPr>
          <p:cNvSpPr>
            <a:spLocks noGrp="1"/>
          </p:cNvSpPr>
          <p:nvPr>
            <p:ph type="body" idx="1"/>
          </p:nvPr>
        </p:nvSpPr>
        <p:spPr>
          <a:xfrm>
            <a:off x="1014218" y="1930400"/>
            <a:ext cx="8596668" cy="3880773"/>
          </a:xfrm>
        </p:spPr>
        <p:txBody>
          <a:bodyPr/>
          <a:lstStyle/>
          <a:p>
            <a:pPr marL="137160" indent="0">
              <a:buNone/>
            </a:pPr>
            <a:endParaRPr lang="en-US" sz="2800" dirty="0"/>
          </a:p>
          <a:p>
            <a:pPr marL="137160" indent="0">
              <a:buNone/>
            </a:pPr>
            <a:endParaRPr lang="es-MX" dirty="0"/>
          </a:p>
        </p:txBody>
      </p:sp>
      <p:sp>
        <p:nvSpPr>
          <p:cNvPr id="4" name="Marcador de texto 2">
            <a:extLst>
              <a:ext uri="{FF2B5EF4-FFF2-40B4-BE49-F238E27FC236}">
                <a16:creationId xmlns:a16="http://schemas.microsoft.com/office/drawing/2014/main" id="{2E7C98B4-C355-4B5E-A676-35888F12FF22}"/>
              </a:ext>
            </a:extLst>
          </p:cNvPr>
          <p:cNvSpPr txBox="1">
            <a:spLocks/>
          </p:cNvSpPr>
          <p:nvPr/>
        </p:nvSpPr>
        <p:spPr>
          <a:xfrm>
            <a:off x="677334" y="1488613"/>
            <a:ext cx="8596668" cy="3880773"/>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20040" algn="l" rtl="0">
              <a:lnSpc>
                <a:spcPct val="100000"/>
              </a:lnSpc>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lnSpc>
                <a:spcPct val="100000"/>
              </a:lnSpc>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lnSpc>
                <a:spcPct val="100000"/>
              </a:lnSpc>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r>
              <a:rPr lang="es-MX" sz="2000" dirty="0"/>
              <a:t>Permiten pasar y retornar datos</a:t>
            </a:r>
          </a:p>
          <a:p>
            <a:r>
              <a:rPr lang="es-MX" sz="2000" dirty="0"/>
              <a:t>Recibe entradas y nos regresa una salida</a:t>
            </a:r>
          </a:p>
          <a:p>
            <a:pPr marL="137160" indent="0">
              <a:buNone/>
            </a:pPr>
            <a:r>
              <a:rPr lang="es-MX" sz="2000" b="1" dirty="0" err="1"/>
              <a:t>sandwich</a:t>
            </a:r>
            <a:r>
              <a:rPr lang="es-MX" sz="2000" dirty="0"/>
              <a:t> </a:t>
            </a:r>
            <a:r>
              <a:rPr lang="es-MX" sz="2000" dirty="0" err="1"/>
              <a:t>hacerSandwich</a:t>
            </a:r>
            <a:r>
              <a:rPr lang="es-MX" sz="2000" dirty="0"/>
              <a:t>(</a:t>
            </a:r>
            <a:r>
              <a:rPr lang="es-MX" sz="2000" b="1" dirty="0" err="1"/>
              <a:t>tipoSandwich</a:t>
            </a:r>
            <a:r>
              <a:rPr lang="es-MX" sz="2000" dirty="0"/>
              <a:t>) {</a:t>
            </a:r>
          </a:p>
          <a:p>
            <a:pPr marL="137160" indent="0">
              <a:buNone/>
            </a:pPr>
            <a:r>
              <a:rPr lang="es-MX" sz="2000" dirty="0"/>
              <a:t>     </a:t>
            </a:r>
            <a:r>
              <a:rPr lang="es-MX" sz="2000" dirty="0" err="1"/>
              <a:t>if</a:t>
            </a:r>
            <a:r>
              <a:rPr lang="es-MX" sz="2000" dirty="0"/>
              <a:t>(</a:t>
            </a:r>
            <a:r>
              <a:rPr lang="es-MX" sz="2000" dirty="0" err="1"/>
              <a:t>tipoSandwich</a:t>
            </a:r>
            <a:r>
              <a:rPr lang="es-MX" sz="2000" dirty="0"/>
              <a:t> es “Jamón”) {</a:t>
            </a:r>
          </a:p>
          <a:p>
            <a:pPr marL="137160" indent="0">
              <a:buNone/>
            </a:pPr>
            <a:r>
              <a:rPr lang="es-MX" sz="2000" dirty="0"/>
              <a:t>          </a:t>
            </a:r>
            <a:r>
              <a:rPr lang="es-MX" sz="2000" b="1" dirty="0" err="1"/>
              <a:t>return</a:t>
            </a:r>
            <a:r>
              <a:rPr lang="es-MX" sz="2000" dirty="0"/>
              <a:t> </a:t>
            </a:r>
            <a:r>
              <a:rPr lang="es-MX" sz="2000" dirty="0" err="1"/>
              <a:t>hacerSandwichJamon</a:t>
            </a:r>
            <a:r>
              <a:rPr lang="es-MX" sz="2000" dirty="0"/>
              <a:t>();</a:t>
            </a:r>
          </a:p>
          <a:p>
            <a:pPr marL="137160" indent="0">
              <a:buNone/>
            </a:pPr>
            <a:r>
              <a:rPr lang="es-MX" sz="2000" dirty="0"/>
              <a:t>     } </a:t>
            </a:r>
          </a:p>
          <a:p>
            <a:pPr marL="137160" indent="0">
              <a:buNone/>
            </a:pPr>
            <a:r>
              <a:rPr lang="es-MX" sz="2000" dirty="0"/>
              <a:t>     </a:t>
            </a:r>
            <a:r>
              <a:rPr lang="es-MX" sz="2000" dirty="0" err="1"/>
              <a:t>if</a:t>
            </a:r>
            <a:r>
              <a:rPr lang="es-MX" sz="2000" dirty="0"/>
              <a:t>(</a:t>
            </a:r>
            <a:r>
              <a:rPr lang="es-MX" sz="2000" dirty="0" err="1"/>
              <a:t>tipoSandwich</a:t>
            </a:r>
            <a:r>
              <a:rPr lang="es-MX" sz="2000" dirty="0"/>
              <a:t> es “Bolonia”) { // cuando la respuesta es no</a:t>
            </a:r>
          </a:p>
          <a:p>
            <a:pPr marL="137160" indent="0">
              <a:buNone/>
            </a:pPr>
            <a:r>
              <a:rPr lang="es-MX" sz="2000" dirty="0"/>
              <a:t>          </a:t>
            </a:r>
            <a:r>
              <a:rPr lang="es-MX" sz="2000" b="1" dirty="0" err="1"/>
              <a:t>return</a:t>
            </a:r>
            <a:r>
              <a:rPr lang="es-MX" sz="2000" dirty="0"/>
              <a:t> </a:t>
            </a:r>
            <a:r>
              <a:rPr lang="es-MX" sz="2000" dirty="0" err="1"/>
              <a:t>hacerSandwichBolonia</a:t>
            </a:r>
            <a:r>
              <a:rPr lang="es-MX" sz="2000" dirty="0"/>
              <a:t>();</a:t>
            </a:r>
          </a:p>
          <a:p>
            <a:pPr marL="137160" indent="0">
              <a:buNone/>
            </a:pPr>
            <a:r>
              <a:rPr lang="es-MX" sz="2000" dirty="0"/>
              <a:t>     }</a:t>
            </a:r>
          </a:p>
          <a:p>
            <a:pPr marL="137160" indent="0">
              <a:buNone/>
            </a:pPr>
            <a:r>
              <a:rPr lang="es-MX" sz="2000" dirty="0"/>
              <a:t>}</a:t>
            </a:r>
          </a:p>
        </p:txBody>
      </p:sp>
    </p:spTree>
    <p:extLst>
      <p:ext uri="{BB962C8B-B14F-4D97-AF65-F5344CB8AC3E}">
        <p14:creationId xmlns:p14="http://schemas.microsoft.com/office/powerpoint/2010/main" val="38528764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C4864C-EFDB-41A6-885B-0FB91EE351AD}"/>
              </a:ext>
            </a:extLst>
          </p:cNvPr>
          <p:cNvSpPr>
            <a:spLocks noGrp="1"/>
          </p:cNvSpPr>
          <p:nvPr>
            <p:ph type="title"/>
          </p:nvPr>
        </p:nvSpPr>
        <p:spPr/>
        <p:txBody>
          <a:bodyPr/>
          <a:lstStyle/>
          <a:p>
            <a:r>
              <a:rPr lang="es-MX" dirty="0"/>
              <a:t>Ejercicio – Funciones</a:t>
            </a:r>
            <a:endParaRPr lang="en-US" dirty="0"/>
          </a:p>
        </p:txBody>
      </p:sp>
      <p:sp>
        <p:nvSpPr>
          <p:cNvPr id="3" name="Marcador de texto 2">
            <a:extLst>
              <a:ext uri="{FF2B5EF4-FFF2-40B4-BE49-F238E27FC236}">
                <a16:creationId xmlns:a16="http://schemas.microsoft.com/office/drawing/2014/main" id="{DA9D5561-E180-4DD5-A376-C1C4D0AAD44C}"/>
              </a:ext>
            </a:extLst>
          </p:cNvPr>
          <p:cNvSpPr>
            <a:spLocks noGrp="1"/>
          </p:cNvSpPr>
          <p:nvPr>
            <p:ph type="body" idx="1"/>
          </p:nvPr>
        </p:nvSpPr>
        <p:spPr/>
        <p:txBody>
          <a:bodyPr/>
          <a:lstStyle/>
          <a:p>
            <a:r>
              <a:rPr lang="es-MX" sz="4000" dirty="0"/>
              <a:t>Hacer:</a:t>
            </a:r>
          </a:p>
          <a:p>
            <a:pPr lvl="1"/>
            <a:r>
              <a:rPr lang="es-MX" sz="4000" dirty="0"/>
              <a:t>10 tacos de pastor</a:t>
            </a:r>
          </a:p>
          <a:p>
            <a:pPr lvl="1"/>
            <a:r>
              <a:rPr lang="es-MX" sz="4000" dirty="0"/>
              <a:t>15 tacos de chicharrón</a:t>
            </a:r>
          </a:p>
          <a:p>
            <a:pPr lvl="1"/>
            <a:r>
              <a:rPr lang="es-MX" sz="4000" dirty="0"/>
              <a:t>25 tortas de milanesa</a:t>
            </a:r>
            <a:endParaRPr lang="en-US" sz="4000" dirty="0"/>
          </a:p>
        </p:txBody>
      </p:sp>
    </p:spTree>
    <p:extLst>
      <p:ext uri="{BB962C8B-B14F-4D97-AF65-F5344CB8AC3E}">
        <p14:creationId xmlns:p14="http://schemas.microsoft.com/office/powerpoint/2010/main" val="14058265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9ABEB6-2C33-4784-8586-94208DD6BE91}"/>
              </a:ext>
            </a:extLst>
          </p:cNvPr>
          <p:cNvSpPr>
            <a:spLocks noGrp="1"/>
          </p:cNvSpPr>
          <p:nvPr>
            <p:ph type="title"/>
          </p:nvPr>
        </p:nvSpPr>
        <p:spPr/>
        <p:txBody>
          <a:bodyPr/>
          <a:lstStyle/>
          <a:p>
            <a:r>
              <a:rPr lang="en-US" dirty="0" err="1"/>
              <a:t>Hacer</a:t>
            </a:r>
            <a:r>
              <a:rPr lang="en-US" dirty="0"/>
              <a:t> Login </a:t>
            </a:r>
            <a:r>
              <a:rPr lang="en-US" dirty="0" err="1"/>
              <a:t>en</a:t>
            </a:r>
            <a:r>
              <a:rPr lang="en-US" dirty="0"/>
              <a:t> Songs By Sinatra con </a:t>
            </a:r>
            <a:r>
              <a:rPr lang="en-US" dirty="0" err="1"/>
              <a:t>Funciones</a:t>
            </a:r>
            <a:r>
              <a:rPr lang="en-US" dirty="0"/>
              <a:t> que </a:t>
            </a:r>
            <a:r>
              <a:rPr lang="en-US" dirty="0" err="1"/>
              <a:t>reciben</a:t>
            </a:r>
            <a:r>
              <a:rPr lang="en-US" dirty="0"/>
              <a:t> </a:t>
            </a:r>
            <a:r>
              <a:rPr lang="en-US" dirty="0" err="1"/>
              <a:t>datos</a:t>
            </a:r>
            <a:endParaRPr lang="en-US" dirty="0"/>
          </a:p>
        </p:txBody>
      </p:sp>
      <p:graphicFrame>
        <p:nvGraphicFramePr>
          <p:cNvPr id="5" name="Objeto 4">
            <a:extLst>
              <a:ext uri="{FF2B5EF4-FFF2-40B4-BE49-F238E27FC236}">
                <a16:creationId xmlns:a16="http://schemas.microsoft.com/office/drawing/2014/main" id="{BB359328-9981-43C4-BCB8-E82057CE5C69}"/>
              </a:ext>
            </a:extLst>
          </p:cNvPr>
          <p:cNvGraphicFramePr>
            <a:graphicFrameLocks noChangeAspect="1"/>
          </p:cNvGraphicFramePr>
          <p:nvPr/>
        </p:nvGraphicFramePr>
        <p:xfrm>
          <a:off x="5638800" y="3041650"/>
          <a:ext cx="914400" cy="771525"/>
        </p:xfrm>
        <a:graphic>
          <a:graphicData uri="http://schemas.openxmlformats.org/presentationml/2006/ole">
            <mc:AlternateContent xmlns:mc="http://schemas.openxmlformats.org/markup-compatibility/2006">
              <mc:Choice xmlns:v="urn:schemas-microsoft-com:vml" Requires="v">
                <p:oleObj spid="_x0000_s7183" name="Worksheet" showAsIcon="1" r:id="rId3" imgW="914400" imgH="771480" progId="Excel.Sheet.12">
                  <p:embed/>
                </p:oleObj>
              </mc:Choice>
              <mc:Fallback>
                <p:oleObj name="Worksheet" showAsIcon="1" r:id="rId3" imgW="914400" imgH="771480" progId="Excel.Sheet.12">
                  <p:embed/>
                  <p:pic>
                    <p:nvPicPr>
                      <p:cNvPr id="5" name="Objeto 4">
                        <a:extLst>
                          <a:ext uri="{FF2B5EF4-FFF2-40B4-BE49-F238E27FC236}">
                            <a16:creationId xmlns:a16="http://schemas.microsoft.com/office/drawing/2014/main" id="{BB359328-9981-43C4-BCB8-E82057CE5C69}"/>
                          </a:ext>
                        </a:extLst>
                      </p:cNvPr>
                      <p:cNvPicPr/>
                      <p:nvPr/>
                    </p:nvPicPr>
                    <p:blipFill>
                      <a:blip r:embed="rId4"/>
                      <a:stretch>
                        <a:fillRect/>
                      </a:stretch>
                    </p:blipFill>
                    <p:spPr>
                      <a:xfrm>
                        <a:off x="5638800" y="3041650"/>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42756534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9ABEB6-2C33-4784-8586-94208DD6BE91}"/>
              </a:ext>
            </a:extLst>
          </p:cNvPr>
          <p:cNvSpPr>
            <a:spLocks noGrp="1"/>
          </p:cNvSpPr>
          <p:nvPr>
            <p:ph type="title"/>
          </p:nvPr>
        </p:nvSpPr>
        <p:spPr/>
        <p:txBody>
          <a:bodyPr/>
          <a:lstStyle/>
          <a:p>
            <a:r>
              <a:rPr lang="en-US" dirty="0" err="1"/>
              <a:t>Crear</a:t>
            </a:r>
            <a:r>
              <a:rPr lang="en-US" dirty="0"/>
              <a:t> Cancion </a:t>
            </a:r>
            <a:r>
              <a:rPr lang="en-US" dirty="0" err="1"/>
              <a:t>en</a:t>
            </a:r>
            <a:r>
              <a:rPr lang="en-US" dirty="0"/>
              <a:t> Songs By Sinatra con </a:t>
            </a:r>
            <a:r>
              <a:rPr lang="en-US" dirty="0" err="1"/>
              <a:t>Funciones</a:t>
            </a:r>
            <a:r>
              <a:rPr lang="en-US" dirty="0"/>
              <a:t> que </a:t>
            </a:r>
            <a:r>
              <a:rPr lang="en-US" dirty="0" err="1"/>
              <a:t>reciben</a:t>
            </a:r>
            <a:r>
              <a:rPr lang="en-US" dirty="0"/>
              <a:t> </a:t>
            </a:r>
            <a:r>
              <a:rPr lang="en-US" dirty="0" err="1"/>
              <a:t>datos</a:t>
            </a:r>
            <a:endParaRPr lang="en-US" dirty="0"/>
          </a:p>
        </p:txBody>
      </p:sp>
      <p:graphicFrame>
        <p:nvGraphicFramePr>
          <p:cNvPr id="4" name="Objeto 3">
            <a:extLst>
              <a:ext uri="{FF2B5EF4-FFF2-40B4-BE49-F238E27FC236}">
                <a16:creationId xmlns:a16="http://schemas.microsoft.com/office/drawing/2014/main" id="{EA789850-868F-47E3-8285-6242316234BD}"/>
              </a:ext>
            </a:extLst>
          </p:cNvPr>
          <p:cNvGraphicFramePr>
            <a:graphicFrameLocks noChangeAspect="1"/>
          </p:cNvGraphicFramePr>
          <p:nvPr/>
        </p:nvGraphicFramePr>
        <p:xfrm>
          <a:off x="7454538" y="2362381"/>
          <a:ext cx="914400" cy="771525"/>
        </p:xfrm>
        <a:graphic>
          <a:graphicData uri="http://schemas.openxmlformats.org/presentationml/2006/ole">
            <mc:AlternateContent xmlns:mc="http://schemas.openxmlformats.org/markup-compatibility/2006">
              <mc:Choice xmlns:v="urn:schemas-microsoft-com:vml" Requires="v">
                <p:oleObj spid="_x0000_s8207" name="Worksheet" showAsIcon="1" r:id="rId3" imgW="914400" imgH="771480" progId="Excel.Sheet.12">
                  <p:embed/>
                </p:oleObj>
              </mc:Choice>
              <mc:Fallback>
                <p:oleObj name="Worksheet" showAsIcon="1" r:id="rId3" imgW="914400" imgH="771480" progId="Excel.Sheet.12">
                  <p:embed/>
                  <p:pic>
                    <p:nvPicPr>
                      <p:cNvPr id="4" name="Objeto 3">
                        <a:extLst>
                          <a:ext uri="{FF2B5EF4-FFF2-40B4-BE49-F238E27FC236}">
                            <a16:creationId xmlns:a16="http://schemas.microsoft.com/office/drawing/2014/main" id="{EA789850-868F-47E3-8285-6242316234BD}"/>
                          </a:ext>
                        </a:extLst>
                      </p:cNvPr>
                      <p:cNvPicPr/>
                      <p:nvPr/>
                    </p:nvPicPr>
                    <p:blipFill>
                      <a:blip r:embed="rId4"/>
                      <a:stretch>
                        <a:fillRect/>
                      </a:stretch>
                    </p:blipFill>
                    <p:spPr>
                      <a:xfrm>
                        <a:off x="7454538" y="2362381"/>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3244289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A4C968-E775-43CB-8F13-C474953E57A9}"/>
              </a:ext>
            </a:extLst>
          </p:cNvPr>
          <p:cNvSpPr>
            <a:spLocks noGrp="1"/>
          </p:cNvSpPr>
          <p:nvPr>
            <p:ph type="title"/>
          </p:nvPr>
        </p:nvSpPr>
        <p:spPr/>
        <p:txBody>
          <a:bodyPr/>
          <a:lstStyle/>
          <a:p>
            <a:r>
              <a:rPr lang="es-MX" dirty="0" err="1"/>
              <a:t>Pseudocodigo</a:t>
            </a:r>
            <a:endParaRPr lang="en-US" dirty="0"/>
          </a:p>
        </p:txBody>
      </p:sp>
      <p:sp>
        <p:nvSpPr>
          <p:cNvPr id="3" name="Marcador de texto 2">
            <a:extLst>
              <a:ext uri="{FF2B5EF4-FFF2-40B4-BE49-F238E27FC236}">
                <a16:creationId xmlns:a16="http://schemas.microsoft.com/office/drawing/2014/main" id="{922EDDEA-5DA9-432C-B00C-3B53142F62B9}"/>
              </a:ext>
            </a:extLst>
          </p:cNvPr>
          <p:cNvSpPr>
            <a:spLocks noGrp="1"/>
          </p:cNvSpPr>
          <p:nvPr>
            <p:ph type="body" idx="1"/>
          </p:nvPr>
        </p:nvSpPr>
        <p:spPr/>
        <p:txBody>
          <a:bodyPr/>
          <a:lstStyle/>
          <a:p>
            <a:r>
              <a:rPr lang="es-MX" sz="3600" dirty="0"/>
              <a:t>Algoritmos</a:t>
            </a:r>
          </a:p>
          <a:p>
            <a:r>
              <a:rPr lang="es-MX" sz="3600" dirty="0"/>
              <a:t>Funciones</a:t>
            </a:r>
          </a:p>
          <a:p>
            <a:r>
              <a:rPr lang="es-MX" sz="3600" dirty="0"/>
              <a:t>Ciclos</a:t>
            </a:r>
          </a:p>
          <a:p>
            <a:r>
              <a:rPr lang="es-MX" sz="3600" dirty="0"/>
              <a:t>Condicionales</a:t>
            </a:r>
          </a:p>
          <a:p>
            <a:r>
              <a:rPr lang="es-MX" sz="3600" dirty="0"/>
              <a:t>Funciones</a:t>
            </a:r>
            <a:endParaRPr lang="en-US" sz="3600" dirty="0"/>
          </a:p>
        </p:txBody>
      </p:sp>
    </p:spTree>
    <p:extLst>
      <p:ext uri="{BB962C8B-B14F-4D97-AF65-F5344CB8AC3E}">
        <p14:creationId xmlns:p14="http://schemas.microsoft.com/office/powerpoint/2010/main" val="39437522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title"/>
          </p:nvPr>
        </p:nvSpPr>
        <p:spPr>
          <a:xfrm>
            <a:off x="677334" y="609600"/>
            <a:ext cx="8596800" cy="1320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ES"/>
              <a:t>Repaso de Java</a:t>
            </a:r>
            <a:endParaRPr/>
          </a:p>
        </p:txBody>
      </p:sp>
      <p:sp>
        <p:nvSpPr>
          <p:cNvPr id="164" name="Shape 164"/>
          <p:cNvSpPr txBox="1">
            <a:spLocks noGrp="1"/>
          </p:cNvSpPr>
          <p:nvPr>
            <p:ph type="body" idx="1"/>
          </p:nvPr>
        </p:nvSpPr>
        <p:spPr>
          <a:xfrm>
            <a:off x="677334" y="2160589"/>
            <a:ext cx="8596800" cy="3880800"/>
          </a:xfrm>
          <a:prstGeom prst="rect">
            <a:avLst/>
          </a:prstGeom>
        </p:spPr>
        <p:txBody>
          <a:bodyPr spcFirstLastPara="1" wrap="square" lIns="91425" tIns="91425" rIns="91425" bIns="91425" anchor="t" anchorCtr="0">
            <a:noAutofit/>
          </a:bodyPr>
          <a:lstStyle/>
          <a:p>
            <a:pPr marL="457200" lvl="0" indent="-320040" rtl="0">
              <a:lnSpc>
                <a:spcPct val="115000"/>
              </a:lnSpc>
              <a:spcBef>
                <a:spcPts val="0"/>
              </a:spcBef>
              <a:spcAft>
                <a:spcPts val="0"/>
              </a:spcAft>
              <a:buSzPts val="1440"/>
              <a:buChar char="▶"/>
            </a:pPr>
            <a:r>
              <a:rPr lang="es-ES" sz="2400" dirty="0">
                <a:solidFill>
                  <a:schemeClr val="dk1"/>
                </a:solidFill>
                <a:latin typeface="Times New Roman"/>
                <a:ea typeface="Times New Roman"/>
                <a:cs typeface="Times New Roman"/>
                <a:sym typeface="Times New Roman"/>
              </a:rPr>
              <a:t>Orientado a objetos</a:t>
            </a:r>
            <a:endParaRPr sz="2100" dirty="0">
              <a:solidFill>
                <a:schemeClr val="dk1"/>
              </a:solidFill>
              <a:latin typeface="Times New Roman"/>
              <a:ea typeface="Times New Roman"/>
              <a:cs typeface="Times New Roman"/>
              <a:sym typeface="Times New Roman"/>
            </a:endParaRPr>
          </a:p>
          <a:p>
            <a:pPr marL="457200" lvl="0" indent="-320040" rtl="0">
              <a:lnSpc>
                <a:spcPct val="115000"/>
              </a:lnSpc>
              <a:spcBef>
                <a:spcPts val="0"/>
              </a:spcBef>
              <a:spcAft>
                <a:spcPts val="0"/>
              </a:spcAft>
              <a:buSzPts val="1440"/>
              <a:buChar char="▶"/>
            </a:pPr>
            <a:r>
              <a:rPr lang="es-ES" sz="2400" dirty="0">
                <a:solidFill>
                  <a:schemeClr val="dk1"/>
                </a:solidFill>
                <a:latin typeface="Times New Roman"/>
                <a:ea typeface="Times New Roman"/>
                <a:cs typeface="Times New Roman"/>
                <a:sym typeface="Times New Roman"/>
              </a:rPr>
              <a:t>Simple </a:t>
            </a:r>
            <a:r>
              <a:rPr lang="es-ES" sz="2100" dirty="0">
                <a:solidFill>
                  <a:schemeClr val="dk1"/>
                </a:solidFill>
                <a:latin typeface="Times New Roman"/>
                <a:ea typeface="Times New Roman"/>
                <a:cs typeface="Times New Roman"/>
                <a:sym typeface="Times New Roman"/>
              </a:rPr>
              <a:t>(similar a c, sin complejidades)</a:t>
            </a:r>
            <a:endParaRPr sz="2100" dirty="0">
              <a:solidFill>
                <a:schemeClr val="dk1"/>
              </a:solidFill>
              <a:latin typeface="Times New Roman"/>
              <a:ea typeface="Times New Roman"/>
              <a:cs typeface="Times New Roman"/>
              <a:sym typeface="Times New Roman"/>
            </a:endParaRPr>
          </a:p>
          <a:p>
            <a:pPr marL="457200" lvl="0" indent="-320040" rtl="0">
              <a:lnSpc>
                <a:spcPct val="115000"/>
              </a:lnSpc>
              <a:spcBef>
                <a:spcPts val="0"/>
              </a:spcBef>
              <a:spcAft>
                <a:spcPts val="0"/>
              </a:spcAft>
              <a:buSzPts val="1440"/>
              <a:buChar char="▶"/>
            </a:pPr>
            <a:r>
              <a:rPr lang="es-ES" sz="2400" dirty="0">
                <a:solidFill>
                  <a:schemeClr val="dk1"/>
                </a:solidFill>
                <a:latin typeface="Times New Roman"/>
                <a:ea typeface="Times New Roman"/>
                <a:cs typeface="Times New Roman"/>
                <a:sym typeface="Times New Roman"/>
              </a:rPr>
              <a:t>Multiplataforma </a:t>
            </a:r>
            <a:r>
              <a:rPr lang="es-ES" sz="2100" dirty="0">
                <a:solidFill>
                  <a:schemeClr val="dk1"/>
                </a:solidFill>
                <a:latin typeface="Times New Roman"/>
                <a:ea typeface="Times New Roman"/>
                <a:cs typeface="Times New Roman"/>
                <a:sym typeface="Times New Roman"/>
              </a:rPr>
              <a:t>(Windows, </a:t>
            </a:r>
            <a:r>
              <a:rPr lang="es-ES" sz="2100" dirty="0" err="1">
                <a:solidFill>
                  <a:schemeClr val="dk1"/>
                </a:solidFill>
                <a:latin typeface="Times New Roman"/>
                <a:ea typeface="Times New Roman"/>
                <a:cs typeface="Times New Roman"/>
                <a:sym typeface="Times New Roman"/>
              </a:rPr>
              <a:t>PowerMac</a:t>
            </a:r>
            <a:r>
              <a:rPr lang="es-ES" sz="2100" dirty="0">
                <a:solidFill>
                  <a:schemeClr val="dk1"/>
                </a:solidFill>
                <a:latin typeface="Times New Roman"/>
                <a:ea typeface="Times New Roman"/>
                <a:cs typeface="Times New Roman"/>
                <a:sym typeface="Times New Roman"/>
              </a:rPr>
              <a:t>, Unix)</a:t>
            </a:r>
            <a:endParaRPr sz="2100" dirty="0">
              <a:solidFill>
                <a:schemeClr val="dk1"/>
              </a:solidFill>
              <a:latin typeface="Times New Roman"/>
              <a:ea typeface="Times New Roman"/>
              <a:cs typeface="Times New Roman"/>
              <a:sym typeface="Times New Roman"/>
            </a:endParaRPr>
          </a:p>
          <a:p>
            <a:pPr marL="457200" lvl="0" indent="-320040" rtl="0">
              <a:lnSpc>
                <a:spcPct val="115000"/>
              </a:lnSpc>
              <a:spcBef>
                <a:spcPts val="0"/>
              </a:spcBef>
              <a:spcAft>
                <a:spcPts val="0"/>
              </a:spcAft>
              <a:buSzPts val="1440"/>
              <a:buChar char="▶"/>
            </a:pPr>
            <a:r>
              <a:rPr lang="es-ES" sz="2400" dirty="0">
                <a:solidFill>
                  <a:schemeClr val="dk1"/>
                </a:solidFill>
                <a:latin typeface="Times New Roman"/>
                <a:ea typeface="Times New Roman"/>
                <a:cs typeface="Times New Roman"/>
                <a:sym typeface="Times New Roman"/>
              </a:rPr>
              <a:t>Robusto </a:t>
            </a:r>
            <a:r>
              <a:rPr lang="es-ES" sz="2100" dirty="0">
                <a:solidFill>
                  <a:schemeClr val="dk1"/>
                </a:solidFill>
                <a:latin typeface="Times New Roman"/>
                <a:ea typeface="Times New Roman"/>
                <a:cs typeface="Times New Roman"/>
                <a:sym typeface="Times New Roman"/>
              </a:rPr>
              <a:t>(hace chequeos, elimina punteros)</a:t>
            </a:r>
            <a:endParaRPr sz="2100" dirty="0">
              <a:solidFill>
                <a:schemeClr val="dk1"/>
              </a:solidFill>
              <a:latin typeface="Times New Roman"/>
              <a:ea typeface="Times New Roman"/>
              <a:cs typeface="Times New Roman"/>
              <a:sym typeface="Times New Roman"/>
            </a:endParaRPr>
          </a:p>
          <a:p>
            <a:pPr marL="457200" lvl="0" indent="-320040" rtl="0">
              <a:lnSpc>
                <a:spcPct val="115000"/>
              </a:lnSpc>
              <a:spcBef>
                <a:spcPts val="0"/>
              </a:spcBef>
              <a:spcAft>
                <a:spcPts val="0"/>
              </a:spcAft>
              <a:buSzPts val="1440"/>
              <a:buChar char="▶"/>
            </a:pPr>
            <a:r>
              <a:rPr lang="es-ES" sz="2400" dirty="0">
                <a:solidFill>
                  <a:schemeClr val="dk1"/>
                </a:solidFill>
                <a:latin typeface="Times New Roman"/>
                <a:ea typeface="Times New Roman"/>
                <a:cs typeface="Times New Roman"/>
                <a:sym typeface="Times New Roman"/>
              </a:rPr>
              <a:t>Recolección de basura automática</a:t>
            </a:r>
            <a:endParaRPr sz="2400" dirty="0">
              <a:solidFill>
                <a:schemeClr val="dk1"/>
              </a:solidFill>
              <a:latin typeface="Times New Roman"/>
              <a:ea typeface="Times New Roman"/>
              <a:cs typeface="Times New Roman"/>
              <a:sym typeface="Times New Roman"/>
            </a:endParaRPr>
          </a:p>
          <a:p>
            <a:pPr marL="457200" lvl="0" indent="-320040" rtl="0">
              <a:lnSpc>
                <a:spcPct val="115000"/>
              </a:lnSpc>
              <a:spcBef>
                <a:spcPts val="0"/>
              </a:spcBef>
              <a:spcAft>
                <a:spcPts val="0"/>
              </a:spcAft>
              <a:buSzPts val="1440"/>
              <a:buChar char="▶"/>
            </a:pPr>
            <a:r>
              <a:rPr lang="es-ES" sz="2400" dirty="0">
                <a:solidFill>
                  <a:schemeClr val="dk1"/>
                </a:solidFill>
                <a:latin typeface="Times New Roman"/>
                <a:ea typeface="Times New Roman"/>
                <a:cs typeface="Times New Roman"/>
                <a:sym typeface="Times New Roman"/>
              </a:rPr>
              <a:t>Bibliotecas estándar</a:t>
            </a:r>
            <a:endParaRPr sz="2400" dirty="0">
              <a:solidFill>
                <a:schemeClr val="dk1"/>
              </a:solidFill>
              <a:latin typeface="Times New Roman"/>
              <a:ea typeface="Times New Roman"/>
              <a:cs typeface="Times New Roman"/>
              <a:sym typeface="Times New Roman"/>
            </a:endParaRPr>
          </a:p>
          <a:p>
            <a:pPr marL="457200" lvl="0" indent="-320040" rtl="0">
              <a:lnSpc>
                <a:spcPct val="115000"/>
              </a:lnSpc>
              <a:spcBef>
                <a:spcPts val="0"/>
              </a:spcBef>
              <a:spcAft>
                <a:spcPts val="0"/>
              </a:spcAft>
              <a:buSzPts val="1440"/>
              <a:buChar char="▶"/>
            </a:pPr>
            <a:r>
              <a:rPr lang="es-ES" sz="2400" dirty="0">
                <a:solidFill>
                  <a:schemeClr val="dk1"/>
                </a:solidFill>
                <a:latin typeface="Times New Roman"/>
                <a:ea typeface="Times New Roman"/>
                <a:cs typeface="Times New Roman"/>
                <a:sym typeface="Times New Roman"/>
              </a:rPr>
              <a:t>Realmente portable en un 100%</a:t>
            </a:r>
            <a:endParaRPr dirty="0"/>
          </a:p>
          <a:p>
            <a:pPr marL="457200" lvl="0" indent="-320040" rtl="0">
              <a:spcBef>
                <a:spcPts val="1000"/>
              </a:spcBef>
              <a:spcAft>
                <a:spcPts val="0"/>
              </a:spcAft>
              <a:buSzPts val="1440"/>
              <a:buChar char="▶"/>
            </a:pPr>
            <a:endParaRPr dirty="0"/>
          </a:p>
          <a:p>
            <a:pPr marL="0" lvl="0" indent="0" rtl="0">
              <a:spcBef>
                <a:spcPts val="1000"/>
              </a:spcBef>
              <a:spcAft>
                <a:spcPts val="0"/>
              </a:spcAft>
              <a:buNone/>
            </a:pPr>
            <a:endParaRPr dirty="0"/>
          </a:p>
          <a:p>
            <a:pPr marL="0" lvl="0" indent="0" rtl="0">
              <a:spcBef>
                <a:spcPts val="1000"/>
              </a:spcBef>
              <a:spcAft>
                <a:spcPts val="0"/>
              </a:spcAft>
              <a:buNone/>
            </a:pPr>
            <a:endParaRP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txBox="1">
            <a:spLocks noGrp="1"/>
          </p:cNvSpPr>
          <p:nvPr>
            <p:ph type="title"/>
          </p:nvPr>
        </p:nvSpPr>
        <p:spPr>
          <a:xfrm>
            <a:off x="677334" y="609600"/>
            <a:ext cx="8596800" cy="1320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ES"/>
              <a:t>Primer programa</a:t>
            </a:r>
            <a:endParaRPr/>
          </a:p>
        </p:txBody>
      </p:sp>
      <p:sp>
        <p:nvSpPr>
          <p:cNvPr id="170" name="Shape 170"/>
          <p:cNvSpPr txBox="1">
            <a:spLocks noGrp="1"/>
          </p:cNvSpPr>
          <p:nvPr>
            <p:ph type="body" idx="1"/>
          </p:nvPr>
        </p:nvSpPr>
        <p:spPr>
          <a:xfrm>
            <a:off x="677325" y="1611577"/>
            <a:ext cx="8596800" cy="4559700"/>
          </a:xfrm>
          <a:prstGeom prst="rect">
            <a:avLst/>
          </a:prstGeom>
        </p:spPr>
        <p:txBody>
          <a:bodyPr spcFirstLastPara="1" wrap="square" lIns="91425" tIns="91425" rIns="91425" bIns="91425" anchor="t" anchorCtr="0">
            <a:noAutofit/>
          </a:bodyPr>
          <a:lstStyle/>
          <a:p>
            <a:pPr marL="254000" lvl="0" indent="-254000" rtl="0">
              <a:lnSpc>
                <a:spcPct val="115000"/>
              </a:lnSpc>
              <a:spcBef>
                <a:spcPts val="0"/>
              </a:spcBef>
              <a:spcAft>
                <a:spcPts val="0"/>
              </a:spcAft>
              <a:buClr>
                <a:schemeClr val="dk1"/>
              </a:buClr>
              <a:buSzPts val="1100"/>
              <a:buFont typeface="Arial"/>
              <a:buNone/>
            </a:pPr>
            <a:r>
              <a:rPr lang="es-ES" dirty="0" err="1">
                <a:solidFill>
                  <a:srgbClr val="3333CC"/>
                </a:solidFill>
                <a:latin typeface="Arial"/>
                <a:ea typeface="Arial"/>
                <a:cs typeface="Arial"/>
                <a:sym typeface="Arial"/>
              </a:rPr>
              <a:t>public</a:t>
            </a:r>
            <a:r>
              <a:rPr lang="es-ES" dirty="0">
                <a:solidFill>
                  <a:srgbClr val="3333CC"/>
                </a:solidFill>
                <a:latin typeface="Arial"/>
                <a:ea typeface="Arial"/>
                <a:cs typeface="Arial"/>
                <a:sym typeface="Arial"/>
              </a:rPr>
              <a:t> </a:t>
            </a:r>
            <a:r>
              <a:rPr lang="es-ES" dirty="0" err="1">
                <a:solidFill>
                  <a:srgbClr val="3333CC"/>
                </a:solidFill>
                <a:latin typeface="Arial"/>
                <a:ea typeface="Arial"/>
                <a:cs typeface="Arial"/>
                <a:sym typeface="Arial"/>
              </a:rPr>
              <a:t>class</a:t>
            </a:r>
            <a:r>
              <a:rPr lang="es-ES" dirty="0">
                <a:solidFill>
                  <a:srgbClr val="3333CC"/>
                </a:solidFill>
                <a:latin typeface="Arial"/>
                <a:ea typeface="Arial"/>
                <a:cs typeface="Arial"/>
                <a:sym typeface="Arial"/>
              </a:rPr>
              <a:t> </a:t>
            </a:r>
            <a:r>
              <a:rPr lang="es-ES" dirty="0" err="1">
                <a:solidFill>
                  <a:srgbClr val="3333CC"/>
                </a:solidFill>
                <a:latin typeface="Arial"/>
                <a:ea typeface="Arial"/>
                <a:cs typeface="Arial"/>
                <a:sym typeface="Arial"/>
              </a:rPr>
              <a:t>Hello</a:t>
            </a:r>
            <a:r>
              <a:rPr lang="es-ES" dirty="0">
                <a:solidFill>
                  <a:srgbClr val="3333CC"/>
                </a:solidFill>
                <a:latin typeface="Arial"/>
                <a:ea typeface="Arial"/>
                <a:cs typeface="Arial"/>
                <a:sym typeface="Arial"/>
              </a:rPr>
              <a:t> {</a:t>
            </a:r>
            <a:endParaRPr dirty="0">
              <a:solidFill>
                <a:srgbClr val="3333CC"/>
              </a:solidFill>
              <a:latin typeface="Arial"/>
              <a:ea typeface="Arial"/>
              <a:cs typeface="Arial"/>
              <a:sym typeface="Arial"/>
            </a:endParaRPr>
          </a:p>
          <a:p>
            <a:pPr marL="254000" lvl="0" indent="-254000" rtl="0">
              <a:lnSpc>
                <a:spcPct val="115000"/>
              </a:lnSpc>
              <a:spcBef>
                <a:spcPts val="400"/>
              </a:spcBef>
              <a:spcAft>
                <a:spcPts val="0"/>
              </a:spcAft>
              <a:buClr>
                <a:schemeClr val="dk1"/>
              </a:buClr>
              <a:buSzPts val="1100"/>
              <a:buFont typeface="Arial"/>
              <a:buNone/>
            </a:pPr>
            <a:r>
              <a:rPr lang="es-ES" dirty="0">
                <a:solidFill>
                  <a:srgbClr val="3333CC"/>
                </a:solidFill>
                <a:latin typeface="Arial"/>
                <a:ea typeface="Arial"/>
                <a:cs typeface="Arial"/>
                <a:sym typeface="Arial"/>
              </a:rPr>
              <a:t>		</a:t>
            </a:r>
            <a:r>
              <a:rPr lang="es-ES" dirty="0" err="1">
                <a:solidFill>
                  <a:srgbClr val="3333CC"/>
                </a:solidFill>
                <a:latin typeface="Arial"/>
                <a:ea typeface="Arial"/>
                <a:cs typeface="Arial"/>
                <a:sym typeface="Arial"/>
              </a:rPr>
              <a:t>public</a:t>
            </a:r>
            <a:r>
              <a:rPr lang="es-ES" dirty="0">
                <a:solidFill>
                  <a:srgbClr val="3333CC"/>
                </a:solidFill>
                <a:latin typeface="Arial"/>
                <a:ea typeface="Arial"/>
                <a:cs typeface="Arial"/>
                <a:sym typeface="Arial"/>
              </a:rPr>
              <a:t> </a:t>
            </a:r>
            <a:r>
              <a:rPr lang="es-ES" dirty="0" err="1">
                <a:solidFill>
                  <a:srgbClr val="3333CC"/>
                </a:solidFill>
                <a:latin typeface="Arial"/>
                <a:ea typeface="Arial"/>
                <a:cs typeface="Arial"/>
                <a:sym typeface="Arial"/>
              </a:rPr>
              <a:t>static</a:t>
            </a:r>
            <a:r>
              <a:rPr lang="es-ES" dirty="0">
                <a:solidFill>
                  <a:srgbClr val="3333CC"/>
                </a:solidFill>
                <a:latin typeface="Arial"/>
                <a:ea typeface="Arial"/>
                <a:cs typeface="Arial"/>
                <a:sym typeface="Arial"/>
              </a:rPr>
              <a:t> </a:t>
            </a:r>
            <a:r>
              <a:rPr lang="es-ES" dirty="0" err="1">
                <a:solidFill>
                  <a:srgbClr val="3333CC"/>
                </a:solidFill>
                <a:latin typeface="Arial"/>
                <a:ea typeface="Arial"/>
                <a:cs typeface="Arial"/>
                <a:sym typeface="Arial"/>
              </a:rPr>
              <a:t>void</a:t>
            </a:r>
            <a:r>
              <a:rPr lang="es-ES" dirty="0">
                <a:solidFill>
                  <a:srgbClr val="3333CC"/>
                </a:solidFill>
                <a:latin typeface="Arial"/>
                <a:ea typeface="Arial"/>
                <a:cs typeface="Arial"/>
                <a:sym typeface="Arial"/>
              </a:rPr>
              <a:t> </a:t>
            </a:r>
            <a:r>
              <a:rPr lang="es-ES" dirty="0" err="1">
                <a:solidFill>
                  <a:srgbClr val="3333CC"/>
                </a:solidFill>
                <a:latin typeface="Arial"/>
                <a:ea typeface="Arial"/>
                <a:cs typeface="Arial"/>
                <a:sym typeface="Arial"/>
              </a:rPr>
              <a:t>main</a:t>
            </a:r>
            <a:r>
              <a:rPr lang="es-ES" dirty="0">
                <a:solidFill>
                  <a:srgbClr val="3333CC"/>
                </a:solidFill>
                <a:latin typeface="Arial"/>
                <a:ea typeface="Arial"/>
                <a:cs typeface="Arial"/>
                <a:sym typeface="Arial"/>
              </a:rPr>
              <a:t>(</a:t>
            </a:r>
            <a:r>
              <a:rPr lang="es-ES" dirty="0" err="1">
                <a:solidFill>
                  <a:srgbClr val="3333CC"/>
                </a:solidFill>
                <a:latin typeface="Arial"/>
                <a:ea typeface="Arial"/>
                <a:cs typeface="Arial"/>
                <a:sym typeface="Arial"/>
              </a:rPr>
              <a:t>String</a:t>
            </a:r>
            <a:r>
              <a:rPr lang="es-ES" dirty="0">
                <a:solidFill>
                  <a:srgbClr val="3333CC"/>
                </a:solidFill>
                <a:latin typeface="Arial"/>
                <a:ea typeface="Arial"/>
                <a:cs typeface="Arial"/>
                <a:sym typeface="Arial"/>
              </a:rPr>
              <a:t> </a:t>
            </a:r>
            <a:r>
              <a:rPr lang="es-ES" dirty="0" err="1">
                <a:solidFill>
                  <a:srgbClr val="3333CC"/>
                </a:solidFill>
                <a:latin typeface="Arial"/>
                <a:ea typeface="Arial"/>
                <a:cs typeface="Arial"/>
                <a:sym typeface="Arial"/>
              </a:rPr>
              <a:t>args</a:t>
            </a:r>
            <a:r>
              <a:rPr lang="es-ES" dirty="0">
                <a:solidFill>
                  <a:srgbClr val="3333CC"/>
                </a:solidFill>
                <a:latin typeface="Arial"/>
                <a:ea typeface="Arial"/>
                <a:cs typeface="Arial"/>
                <a:sym typeface="Arial"/>
              </a:rPr>
              <a:t>[ ]) {</a:t>
            </a:r>
            <a:endParaRPr dirty="0">
              <a:solidFill>
                <a:srgbClr val="3333CC"/>
              </a:solidFill>
              <a:latin typeface="Arial"/>
              <a:ea typeface="Arial"/>
              <a:cs typeface="Arial"/>
              <a:sym typeface="Arial"/>
            </a:endParaRPr>
          </a:p>
          <a:p>
            <a:pPr marL="254000" lvl="0" indent="-254000" rtl="0">
              <a:lnSpc>
                <a:spcPct val="115000"/>
              </a:lnSpc>
              <a:spcBef>
                <a:spcPts val="400"/>
              </a:spcBef>
              <a:spcAft>
                <a:spcPts val="0"/>
              </a:spcAft>
              <a:buClr>
                <a:schemeClr val="dk1"/>
              </a:buClr>
              <a:buSzPts val="1100"/>
              <a:buFont typeface="Arial"/>
              <a:buNone/>
            </a:pPr>
            <a:r>
              <a:rPr lang="es-ES" dirty="0">
                <a:solidFill>
                  <a:srgbClr val="3333CC"/>
                </a:solidFill>
                <a:latin typeface="Arial"/>
                <a:ea typeface="Arial"/>
                <a:cs typeface="Arial"/>
                <a:sym typeface="Arial"/>
              </a:rPr>
              <a:t>			</a:t>
            </a:r>
            <a:r>
              <a:rPr lang="es-ES" dirty="0" err="1">
                <a:solidFill>
                  <a:srgbClr val="3333CC"/>
                </a:solidFill>
                <a:latin typeface="Arial"/>
                <a:ea typeface="Arial"/>
                <a:cs typeface="Arial"/>
                <a:sym typeface="Arial"/>
              </a:rPr>
              <a:t>System.out.println</a:t>
            </a:r>
            <a:r>
              <a:rPr lang="es-ES" dirty="0">
                <a:solidFill>
                  <a:srgbClr val="3333CC"/>
                </a:solidFill>
                <a:latin typeface="Arial"/>
                <a:ea typeface="Arial"/>
                <a:cs typeface="Arial"/>
                <a:sym typeface="Arial"/>
              </a:rPr>
              <a:t>(“Hola Mundo“);</a:t>
            </a:r>
            <a:endParaRPr dirty="0">
              <a:solidFill>
                <a:srgbClr val="3333CC"/>
              </a:solidFill>
              <a:latin typeface="Arial"/>
              <a:ea typeface="Arial"/>
              <a:cs typeface="Arial"/>
              <a:sym typeface="Arial"/>
            </a:endParaRPr>
          </a:p>
          <a:p>
            <a:pPr marL="254000" lvl="0" indent="-254000" rtl="0">
              <a:lnSpc>
                <a:spcPct val="115000"/>
              </a:lnSpc>
              <a:spcBef>
                <a:spcPts val="400"/>
              </a:spcBef>
              <a:spcAft>
                <a:spcPts val="0"/>
              </a:spcAft>
              <a:buClr>
                <a:schemeClr val="dk1"/>
              </a:buClr>
              <a:buSzPts val="1100"/>
              <a:buFont typeface="Arial"/>
              <a:buNone/>
            </a:pPr>
            <a:r>
              <a:rPr lang="es-ES" dirty="0">
                <a:solidFill>
                  <a:srgbClr val="3333CC"/>
                </a:solidFill>
                <a:latin typeface="Arial"/>
                <a:ea typeface="Arial"/>
                <a:cs typeface="Arial"/>
                <a:sym typeface="Arial"/>
              </a:rPr>
              <a:t>		}</a:t>
            </a:r>
            <a:endParaRPr dirty="0">
              <a:solidFill>
                <a:srgbClr val="3333CC"/>
              </a:solidFill>
              <a:latin typeface="Arial"/>
              <a:ea typeface="Arial"/>
              <a:cs typeface="Arial"/>
              <a:sym typeface="Arial"/>
            </a:endParaRPr>
          </a:p>
          <a:p>
            <a:pPr marL="254000" lvl="0" indent="-254000" rtl="0">
              <a:lnSpc>
                <a:spcPct val="115000"/>
              </a:lnSpc>
              <a:spcBef>
                <a:spcPts val="400"/>
              </a:spcBef>
              <a:spcAft>
                <a:spcPts val="0"/>
              </a:spcAft>
              <a:buClr>
                <a:schemeClr val="dk1"/>
              </a:buClr>
              <a:buSzPts val="1100"/>
              <a:buFont typeface="Arial"/>
              <a:buNone/>
            </a:pPr>
            <a:r>
              <a:rPr lang="es-ES" dirty="0">
                <a:solidFill>
                  <a:srgbClr val="3333CC"/>
                </a:solidFill>
                <a:latin typeface="Arial"/>
                <a:ea typeface="Arial"/>
                <a:cs typeface="Arial"/>
                <a:sym typeface="Arial"/>
              </a:rPr>
              <a:t>}</a:t>
            </a:r>
            <a:endParaRPr dirty="0">
              <a:solidFill>
                <a:srgbClr val="3333CC"/>
              </a:solidFill>
              <a:latin typeface="Arial"/>
              <a:ea typeface="Arial"/>
              <a:cs typeface="Arial"/>
              <a:sym typeface="Arial"/>
            </a:endParaRPr>
          </a:p>
          <a:p>
            <a:pPr marL="0" lvl="0" indent="0" rtl="0">
              <a:lnSpc>
                <a:spcPct val="115000"/>
              </a:lnSpc>
              <a:spcBef>
                <a:spcPts val="500"/>
              </a:spcBef>
              <a:spcAft>
                <a:spcPts val="0"/>
              </a:spcAft>
              <a:buClr>
                <a:schemeClr val="dk1"/>
              </a:buClr>
              <a:buSzPts val="1100"/>
              <a:buFont typeface="Arial"/>
              <a:buNone/>
            </a:pPr>
            <a:r>
              <a:rPr lang="es-ES" sz="2100" dirty="0">
                <a:solidFill>
                  <a:schemeClr val="dk1"/>
                </a:solidFill>
                <a:latin typeface="Times New Roman"/>
                <a:ea typeface="Times New Roman"/>
                <a:cs typeface="Times New Roman"/>
                <a:sym typeface="Times New Roman"/>
              </a:rPr>
              <a:t>Todo programa es escrito como el método estático llamado </a:t>
            </a:r>
            <a:r>
              <a:rPr lang="es-ES" sz="2100" dirty="0" err="1">
                <a:solidFill>
                  <a:schemeClr val="dk1"/>
                </a:solidFill>
                <a:latin typeface="Times New Roman"/>
                <a:ea typeface="Times New Roman"/>
                <a:cs typeface="Times New Roman"/>
                <a:sym typeface="Times New Roman"/>
              </a:rPr>
              <a:t>main</a:t>
            </a:r>
            <a:r>
              <a:rPr lang="es-ES" dirty="0">
                <a:solidFill>
                  <a:schemeClr val="dk1"/>
                </a:solidFill>
                <a:latin typeface="Times New Roman"/>
                <a:ea typeface="Times New Roman"/>
                <a:cs typeface="Times New Roman"/>
                <a:sym typeface="Times New Roman"/>
              </a:rPr>
              <a:t> </a:t>
            </a:r>
            <a:r>
              <a:rPr lang="es-ES" sz="2100" dirty="0">
                <a:solidFill>
                  <a:schemeClr val="dk1"/>
                </a:solidFill>
                <a:latin typeface="Times New Roman"/>
                <a:ea typeface="Times New Roman"/>
                <a:cs typeface="Times New Roman"/>
                <a:sym typeface="Times New Roman"/>
              </a:rPr>
              <a:t>en una clase cualquiera </a:t>
            </a:r>
            <a:endParaRPr sz="2100" dirty="0">
              <a:solidFill>
                <a:schemeClr val="dk1"/>
              </a:solidFill>
              <a:latin typeface="Times New Roman"/>
              <a:ea typeface="Times New Roman"/>
              <a:cs typeface="Times New Roman"/>
              <a:sym typeface="Times New Roman"/>
            </a:endParaRPr>
          </a:p>
          <a:p>
            <a:pPr marL="0" lvl="0" indent="0" rtl="0">
              <a:lnSpc>
                <a:spcPct val="115000"/>
              </a:lnSpc>
              <a:spcBef>
                <a:spcPts val="500"/>
              </a:spcBef>
              <a:spcAft>
                <a:spcPts val="0"/>
              </a:spcAft>
              <a:buClr>
                <a:schemeClr val="dk1"/>
              </a:buClr>
              <a:buSzPts val="1100"/>
              <a:buFont typeface="Arial"/>
              <a:buNone/>
            </a:pPr>
            <a:r>
              <a:rPr lang="es-ES" sz="2100" dirty="0">
                <a:solidFill>
                  <a:schemeClr val="dk1"/>
                </a:solidFill>
                <a:latin typeface="Times New Roman"/>
                <a:ea typeface="Times New Roman"/>
                <a:cs typeface="Times New Roman"/>
                <a:sym typeface="Times New Roman"/>
              </a:rPr>
              <a:t>Este método se empieza a ejecutar cuando se invoca el intérprete de java para una clase dada</a:t>
            </a:r>
            <a:endParaRPr sz="2100" dirty="0">
              <a:solidFill>
                <a:schemeClr val="dk1"/>
              </a:solidFill>
              <a:latin typeface="Times New Roman"/>
              <a:ea typeface="Times New Roman"/>
              <a:cs typeface="Times New Roman"/>
              <a:sym typeface="Times New Roman"/>
            </a:endParaRPr>
          </a:p>
          <a:p>
            <a:pPr marL="0" lvl="0" indent="0" rtl="0">
              <a:lnSpc>
                <a:spcPct val="115000"/>
              </a:lnSpc>
              <a:spcBef>
                <a:spcPts val="500"/>
              </a:spcBef>
              <a:spcAft>
                <a:spcPts val="0"/>
              </a:spcAft>
              <a:buClr>
                <a:schemeClr val="dk1"/>
              </a:buClr>
              <a:buSzPts val="1100"/>
              <a:buFont typeface="Arial"/>
              <a:buNone/>
            </a:pPr>
            <a:r>
              <a:rPr lang="es-ES" sz="2100" dirty="0" err="1">
                <a:solidFill>
                  <a:schemeClr val="dk1"/>
                </a:solidFill>
                <a:latin typeface="Times New Roman"/>
                <a:ea typeface="Times New Roman"/>
                <a:cs typeface="Times New Roman"/>
                <a:sym typeface="Times New Roman"/>
              </a:rPr>
              <a:t>args</a:t>
            </a:r>
            <a:r>
              <a:rPr lang="es-ES" sz="2100" dirty="0">
                <a:solidFill>
                  <a:schemeClr val="dk1"/>
                </a:solidFill>
                <a:latin typeface="Times New Roman"/>
                <a:ea typeface="Times New Roman"/>
                <a:cs typeface="Times New Roman"/>
                <a:sym typeface="Times New Roman"/>
              </a:rPr>
              <a:t> es un arreglo de </a:t>
            </a:r>
            <a:r>
              <a:rPr lang="es-ES" sz="2100" dirty="0" err="1">
                <a:solidFill>
                  <a:schemeClr val="dk1"/>
                </a:solidFill>
                <a:latin typeface="Times New Roman"/>
                <a:ea typeface="Times New Roman"/>
                <a:cs typeface="Times New Roman"/>
                <a:sym typeface="Times New Roman"/>
              </a:rPr>
              <a:t>Strings</a:t>
            </a:r>
            <a:r>
              <a:rPr lang="es-ES" sz="2100" dirty="0">
                <a:solidFill>
                  <a:schemeClr val="dk1"/>
                </a:solidFill>
                <a:latin typeface="Times New Roman"/>
                <a:ea typeface="Times New Roman"/>
                <a:cs typeface="Times New Roman"/>
                <a:sym typeface="Times New Roman"/>
              </a:rPr>
              <a:t> que contiene los parámetros</a:t>
            </a:r>
            <a:endParaRPr sz="2100" dirty="0">
              <a:solidFill>
                <a:schemeClr val="dk1"/>
              </a:solidFill>
              <a:latin typeface="Times New Roman"/>
              <a:ea typeface="Times New Roman"/>
              <a:cs typeface="Times New Roman"/>
              <a:sym typeface="Times New Roman"/>
            </a:endParaRPr>
          </a:p>
          <a:p>
            <a:pPr marL="0" lvl="0" indent="0" rtl="0">
              <a:lnSpc>
                <a:spcPct val="115000"/>
              </a:lnSpc>
              <a:spcBef>
                <a:spcPts val="500"/>
              </a:spcBef>
              <a:spcAft>
                <a:spcPts val="0"/>
              </a:spcAft>
              <a:buClr>
                <a:schemeClr val="dk1"/>
              </a:buClr>
              <a:buSzPts val="1100"/>
              <a:buFont typeface="Arial"/>
              <a:buNone/>
            </a:pPr>
            <a:r>
              <a:rPr lang="es-ES" sz="2100" dirty="0">
                <a:solidFill>
                  <a:schemeClr val="dk1"/>
                </a:solidFill>
                <a:latin typeface="Times New Roman"/>
                <a:ea typeface="Times New Roman"/>
                <a:cs typeface="Times New Roman"/>
                <a:sym typeface="Times New Roman"/>
              </a:rPr>
              <a:t>con los que </a:t>
            </a:r>
            <a:r>
              <a:rPr lang="es-ES" sz="2100" dirty="0" err="1">
                <a:solidFill>
                  <a:schemeClr val="dk1"/>
                </a:solidFill>
                <a:latin typeface="Times New Roman"/>
                <a:ea typeface="Times New Roman"/>
                <a:cs typeface="Times New Roman"/>
                <a:sym typeface="Times New Roman"/>
              </a:rPr>
              <a:t>fué</a:t>
            </a:r>
            <a:r>
              <a:rPr lang="es-ES" sz="2100" dirty="0">
                <a:solidFill>
                  <a:schemeClr val="dk1"/>
                </a:solidFill>
                <a:latin typeface="Times New Roman"/>
                <a:ea typeface="Times New Roman"/>
                <a:cs typeface="Times New Roman"/>
                <a:sym typeface="Times New Roman"/>
              </a:rPr>
              <a:t> invocado el programa.</a:t>
            </a:r>
            <a:endParaRPr sz="2100" dirty="0">
              <a:solidFill>
                <a:schemeClr val="dk1"/>
              </a:solidFill>
              <a:latin typeface="Times New Roman"/>
              <a:ea typeface="Times New Roman"/>
              <a:cs typeface="Times New Roman"/>
              <a:sym typeface="Times New Roman"/>
            </a:endParaRPr>
          </a:p>
          <a:p>
            <a:pPr marL="342900" lvl="0" indent="-251459">
              <a:spcBef>
                <a:spcPts val="1000"/>
              </a:spcBef>
              <a:spcAft>
                <a:spcPts val="0"/>
              </a:spcAft>
              <a:buNone/>
            </a:pPr>
            <a:endParaRP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Shape 175"/>
          <p:cNvSpPr txBox="1">
            <a:spLocks noGrp="1"/>
          </p:cNvSpPr>
          <p:nvPr>
            <p:ph type="title"/>
          </p:nvPr>
        </p:nvSpPr>
        <p:spPr>
          <a:xfrm>
            <a:off x="677334" y="609600"/>
            <a:ext cx="8596800" cy="1320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ES"/>
              <a:t>Tipos de dato “Primitivos”</a:t>
            </a:r>
            <a:endParaRPr/>
          </a:p>
        </p:txBody>
      </p:sp>
      <p:sp>
        <p:nvSpPr>
          <p:cNvPr id="176" name="Shape 176"/>
          <p:cNvSpPr txBox="1">
            <a:spLocks noGrp="1"/>
          </p:cNvSpPr>
          <p:nvPr>
            <p:ph type="body" idx="1"/>
          </p:nvPr>
        </p:nvSpPr>
        <p:spPr>
          <a:xfrm>
            <a:off x="592675" y="1439327"/>
            <a:ext cx="8681400" cy="46020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Clr>
                <a:schemeClr val="dk1"/>
              </a:buClr>
              <a:buSzPts val="1100"/>
              <a:buFont typeface="Arial"/>
              <a:buNone/>
            </a:pPr>
            <a:r>
              <a:rPr lang="es-ES" sz="2400">
                <a:solidFill>
                  <a:schemeClr val="dk1"/>
                </a:solidFill>
                <a:latin typeface="Times New Roman"/>
                <a:ea typeface="Times New Roman"/>
                <a:cs typeface="Times New Roman"/>
                <a:sym typeface="Times New Roman"/>
              </a:rPr>
              <a:t>enteros: </a:t>
            </a:r>
            <a:r>
              <a:rPr lang="es-ES" sz="2100">
                <a:solidFill>
                  <a:srgbClr val="3333CC"/>
                </a:solidFill>
                <a:latin typeface="Arial"/>
                <a:ea typeface="Arial"/>
                <a:cs typeface="Arial"/>
                <a:sym typeface="Arial"/>
              </a:rPr>
              <a:t>int, long, short, byte</a:t>
            </a:r>
            <a:endParaRPr sz="2100">
              <a:solidFill>
                <a:srgbClr val="3333CC"/>
              </a:solidFill>
              <a:latin typeface="Arial"/>
              <a:ea typeface="Arial"/>
              <a:cs typeface="Arial"/>
              <a:sym typeface="Arial"/>
            </a:endParaRPr>
          </a:p>
          <a:p>
            <a:pPr marL="254000" lvl="0" indent="-254000" rtl="0">
              <a:lnSpc>
                <a:spcPct val="115000"/>
              </a:lnSpc>
              <a:spcBef>
                <a:spcPts val="500"/>
              </a:spcBef>
              <a:spcAft>
                <a:spcPts val="0"/>
              </a:spcAft>
              <a:buClr>
                <a:schemeClr val="dk1"/>
              </a:buClr>
              <a:buSzPts val="1100"/>
              <a:buFont typeface="Arial"/>
              <a:buNone/>
            </a:pPr>
            <a:r>
              <a:rPr lang="es-ES" sz="2100">
                <a:solidFill>
                  <a:schemeClr val="dk1"/>
                </a:solidFill>
                <a:latin typeface="Arial"/>
                <a:ea typeface="Arial"/>
                <a:cs typeface="Arial"/>
                <a:sym typeface="Arial"/>
              </a:rPr>
              <a:t>  Const. </a:t>
            </a:r>
            <a:r>
              <a:rPr lang="es-ES" sz="2100">
                <a:solidFill>
                  <a:srgbClr val="3333CC"/>
                </a:solidFill>
                <a:latin typeface="Arial"/>
                <a:ea typeface="Arial"/>
                <a:cs typeface="Arial"/>
                <a:sym typeface="Arial"/>
              </a:rPr>
              <a:t>1, -1, 1024, 1L</a:t>
            </a:r>
            <a:endParaRPr sz="2100">
              <a:solidFill>
                <a:srgbClr val="3333CC"/>
              </a:solidFill>
              <a:latin typeface="Arial"/>
              <a:ea typeface="Arial"/>
              <a:cs typeface="Arial"/>
              <a:sym typeface="Arial"/>
            </a:endParaRPr>
          </a:p>
          <a:p>
            <a:pPr marL="0" lvl="0" indent="0" rtl="0">
              <a:lnSpc>
                <a:spcPct val="115000"/>
              </a:lnSpc>
              <a:spcBef>
                <a:spcPts val="600"/>
              </a:spcBef>
              <a:spcAft>
                <a:spcPts val="0"/>
              </a:spcAft>
              <a:buClr>
                <a:schemeClr val="dk1"/>
              </a:buClr>
              <a:buSzPts val="1100"/>
              <a:buFont typeface="Arial"/>
              <a:buNone/>
            </a:pPr>
            <a:r>
              <a:rPr lang="es-ES" sz="2400">
                <a:solidFill>
                  <a:schemeClr val="dk1"/>
                </a:solidFill>
                <a:latin typeface="Times New Roman"/>
                <a:ea typeface="Times New Roman"/>
                <a:cs typeface="Times New Roman"/>
                <a:sym typeface="Times New Roman"/>
              </a:rPr>
              <a:t>reales: </a:t>
            </a:r>
            <a:r>
              <a:rPr lang="es-ES" sz="2100">
                <a:solidFill>
                  <a:srgbClr val="3333CC"/>
                </a:solidFill>
                <a:latin typeface="Arial"/>
                <a:ea typeface="Arial"/>
                <a:cs typeface="Arial"/>
                <a:sym typeface="Arial"/>
              </a:rPr>
              <a:t>float, double</a:t>
            </a:r>
            <a:endParaRPr sz="2100">
              <a:solidFill>
                <a:srgbClr val="3333CC"/>
              </a:solidFill>
              <a:latin typeface="Arial"/>
              <a:ea typeface="Arial"/>
              <a:cs typeface="Arial"/>
              <a:sym typeface="Arial"/>
            </a:endParaRPr>
          </a:p>
          <a:p>
            <a:pPr marL="254000" lvl="0" indent="-254000" rtl="0">
              <a:lnSpc>
                <a:spcPct val="115000"/>
              </a:lnSpc>
              <a:spcBef>
                <a:spcPts val="500"/>
              </a:spcBef>
              <a:spcAft>
                <a:spcPts val="0"/>
              </a:spcAft>
              <a:buClr>
                <a:schemeClr val="dk1"/>
              </a:buClr>
              <a:buSzPts val="1100"/>
              <a:buFont typeface="Arial"/>
              <a:buNone/>
            </a:pPr>
            <a:r>
              <a:rPr lang="es-ES" sz="2100">
                <a:solidFill>
                  <a:schemeClr val="dk1"/>
                </a:solidFill>
                <a:latin typeface="Arial"/>
                <a:ea typeface="Arial"/>
                <a:cs typeface="Arial"/>
                <a:sym typeface="Arial"/>
              </a:rPr>
              <a:t>	Const. </a:t>
            </a:r>
            <a:r>
              <a:rPr lang="es-ES" sz="2100">
                <a:solidFill>
                  <a:srgbClr val="3333CC"/>
                </a:solidFill>
                <a:latin typeface="Arial"/>
                <a:ea typeface="Arial"/>
                <a:cs typeface="Arial"/>
                <a:sym typeface="Arial"/>
              </a:rPr>
              <a:t>1.0, -3.14159, 1.5e4, 1.0f</a:t>
            </a:r>
            <a:endParaRPr sz="2100">
              <a:solidFill>
                <a:srgbClr val="3333CC"/>
              </a:solidFill>
              <a:latin typeface="Arial"/>
              <a:ea typeface="Arial"/>
              <a:cs typeface="Arial"/>
              <a:sym typeface="Arial"/>
            </a:endParaRPr>
          </a:p>
          <a:p>
            <a:pPr marL="0" lvl="0" indent="0" rtl="0">
              <a:lnSpc>
                <a:spcPct val="115000"/>
              </a:lnSpc>
              <a:spcBef>
                <a:spcPts val="600"/>
              </a:spcBef>
              <a:spcAft>
                <a:spcPts val="0"/>
              </a:spcAft>
              <a:buClr>
                <a:schemeClr val="dk1"/>
              </a:buClr>
              <a:buSzPts val="1100"/>
              <a:buFont typeface="Arial"/>
              <a:buNone/>
            </a:pPr>
            <a:r>
              <a:rPr lang="es-ES" sz="2400">
                <a:solidFill>
                  <a:schemeClr val="dk1"/>
                </a:solidFill>
                <a:latin typeface="Times New Roman"/>
                <a:ea typeface="Times New Roman"/>
                <a:cs typeface="Times New Roman"/>
                <a:sym typeface="Times New Roman"/>
              </a:rPr>
              <a:t>caracter: </a:t>
            </a:r>
            <a:r>
              <a:rPr lang="es-ES" sz="2100">
                <a:solidFill>
                  <a:srgbClr val="3333CC"/>
                </a:solidFill>
                <a:latin typeface="Times New Roman"/>
                <a:ea typeface="Times New Roman"/>
                <a:cs typeface="Times New Roman"/>
                <a:sym typeface="Times New Roman"/>
              </a:rPr>
              <a:t>char</a:t>
            </a:r>
            <a:endParaRPr sz="2100">
              <a:solidFill>
                <a:srgbClr val="3333CC"/>
              </a:solidFill>
              <a:latin typeface="Times New Roman"/>
              <a:ea typeface="Times New Roman"/>
              <a:cs typeface="Times New Roman"/>
              <a:sym typeface="Times New Roman"/>
            </a:endParaRPr>
          </a:p>
          <a:p>
            <a:pPr marL="254000" lvl="0" indent="-254000" rtl="0">
              <a:lnSpc>
                <a:spcPct val="115000"/>
              </a:lnSpc>
              <a:spcBef>
                <a:spcPts val="500"/>
              </a:spcBef>
              <a:spcAft>
                <a:spcPts val="0"/>
              </a:spcAft>
              <a:buClr>
                <a:schemeClr val="dk1"/>
              </a:buClr>
              <a:buSzPts val="1100"/>
              <a:buFont typeface="Arial"/>
              <a:buNone/>
            </a:pPr>
            <a:r>
              <a:rPr lang="es-ES" sz="2100">
                <a:solidFill>
                  <a:schemeClr val="dk1"/>
                </a:solidFill>
                <a:latin typeface="Arial"/>
                <a:ea typeface="Arial"/>
                <a:cs typeface="Arial"/>
                <a:sym typeface="Arial"/>
              </a:rPr>
              <a:t>  Const. </a:t>
            </a:r>
            <a:r>
              <a:rPr lang="es-ES" sz="2100">
                <a:solidFill>
                  <a:srgbClr val="3333CC"/>
                </a:solidFill>
                <a:latin typeface="Arial"/>
                <a:ea typeface="Arial"/>
                <a:cs typeface="Arial"/>
                <a:sym typeface="Arial"/>
              </a:rPr>
              <a:t>‘a’, ‘X’, ‘@’</a:t>
            </a:r>
            <a:endParaRPr sz="2100">
              <a:solidFill>
                <a:srgbClr val="3333CC"/>
              </a:solidFill>
              <a:latin typeface="Arial"/>
              <a:ea typeface="Arial"/>
              <a:cs typeface="Arial"/>
              <a:sym typeface="Arial"/>
            </a:endParaRPr>
          </a:p>
          <a:p>
            <a:pPr marL="0" lvl="0" indent="0" rtl="0">
              <a:lnSpc>
                <a:spcPct val="115000"/>
              </a:lnSpc>
              <a:spcBef>
                <a:spcPts val="600"/>
              </a:spcBef>
              <a:spcAft>
                <a:spcPts val="0"/>
              </a:spcAft>
              <a:buClr>
                <a:schemeClr val="dk1"/>
              </a:buClr>
              <a:buSzPts val="1100"/>
              <a:buFont typeface="Arial"/>
              <a:buNone/>
            </a:pPr>
            <a:r>
              <a:rPr lang="es-ES" sz="2400">
                <a:solidFill>
                  <a:schemeClr val="dk1"/>
                </a:solidFill>
                <a:latin typeface="Times New Roman"/>
                <a:ea typeface="Times New Roman"/>
                <a:cs typeface="Times New Roman"/>
                <a:sym typeface="Times New Roman"/>
              </a:rPr>
              <a:t>lógico: </a:t>
            </a:r>
            <a:r>
              <a:rPr lang="es-ES" sz="2100">
                <a:solidFill>
                  <a:srgbClr val="3333CC"/>
                </a:solidFill>
                <a:latin typeface="Arial"/>
                <a:ea typeface="Arial"/>
                <a:cs typeface="Arial"/>
                <a:sym typeface="Arial"/>
              </a:rPr>
              <a:t>boolean</a:t>
            </a:r>
            <a:r>
              <a:rPr lang="es-ES" sz="2100">
                <a:solidFill>
                  <a:schemeClr val="dk1"/>
                </a:solidFill>
                <a:latin typeface="Arial"/>
                <a:ea typeface="Arial"/>
                <a:cs typeface="Arial"/>
                <a:sym typeface="Arial"/>
              </a:rPr>
              <a:t> </a:t>
            </a:r>
            <a:endParaRPr sz="2100">
              <a:solidFill>
                <a:schemeClr val="dk1"/>
              </a:solidFill>
              <a:latin typeface="Arial"/>
              <a:ea typeface="Arial"/>
              <a:cs typeface="Arial"/>
              <a:sym typeface="Arial"/>
            </a:endParaRPr>
          </a:p>
          <a:p>
            <a:pPr marL="254000" lvl="0" indent="-254000" rtl="0">
              <a:lnSpc>
                <a:spcPct val="115000"/>
              </a:lnSpc>
              <a:spcBef>
                <a:spcPts val="500"/>
              </a:spcBef>
              <a:spcAft>
                <a:spcPts val="0"/>
              </a:spcAft>
              <a:buClr>
                <a:schemeClr val="dk1"/>
              </a:buClr>
              <a:buSzPts val="1100"/>
              <a:buFont typeface="Arial"/>
              <a:buNone/>
            </a:pPr>
            <a:r>
              <a:rPr lang="es-ES" sz="2100">
                <a:solidFill>
                  <a:schemeClr val="dk1"/>
                </a:solidFill>
                <a:latin typeface="Arial"/>
                <a:ea typeface="Arial"/>
                <a:cs typeface="Arial"/>
                <a:sym typeface="Arial"/>
              </a:rPr>
              <a:t>  Const. </a:t>
            </a:r>
            <a:r>
              <a:rPr lang="es-ES" sz="2100">
                <a:solidFill>
                  <a:srgbClr val="3333CC"/>
                </a:solidFill>
                <a:latin typeface="Arial"/>
                <a:ea typeface="Arial"/>
                <a:cs typeface="Arial"/>
                <a:sym typeface="Arial"/>
              </a:rPr>
              <a:t>true, false</a:t>
            </a:r>
            <a:endParaRPr sz="2100">
              <a:solidFill>
                <a:srgbClr val="3333CC"/>
              </a:solidFill>
              <a:latin typeface="Arial"/>
              <a:ea typeface="Arial"/>
              <a:cs typeface="Arial"/>
              <a:sym typeface="Arial"/>
            </a:endParaRPr>
          </a:p>
          <a:p>
            <a:pPr marL="254000" lvl="0" indent="-254000" rtl="0">
              <a:lnSpc>
                <a:spcPct val="115000"/>
              </a:lnSpc>
              <a:spcBef>
                <a:spcPts val="600"/>
              </a:spcBef>
              <a:spcAft>
                <a:spcPts val="0"/>
              </a:spcAft>
              <a:buClr>
                <a:schemeClr val="dk1"/>
              </a:buClr>
              <a:buSzPts val="1100"/>
              <a:buFont typeface="Arial"/>
              <a:buNone/>
            </a:pPr>
            <a:r>
              <a:rPr lang="es-ES" sz="2400">
                <a:solidFill>
                  <a:schemeClr val="dk1"/>
                </a:solidFill>
                <a:latin typeface="Times New Roman"/>
                <a:ea typeface="Times New Roman"/>
                <a:cs typeface="Times New Roman"/>
                <a:sym typeface="Times New Roman"/>
              </a:rPr>
              <a:t>Constantes de String: </a:t>
            </a:r>
            <a:r>
              <a:rPr lang="es-ES" sz="2100">
                <a:solidFill>
                  <a:srgbClr val="3333CC"/>
                </a:solidFill>
                <a:latin typeface="Times New Roman"/>
                <a:ea typeface="Times New Roman"/>
                <a:cs typeface="Times New Roman"/>
                <a:sym typeface="Times New Roman"/>
              </a:rPr>
              <a:t>“Hola“,“12 de Abril“</a:t>
            </a:r>
            <a:endParaRPr sz="2100">
              <a:solidFill>
                <a:srgbClr val="3333CC"/>
              </a:solidFill>
              <a:latin typeface="Times New Roman"/>
              <a:ea typeface="Times New Roman"/>
              <a:cs typeface="Times New Roman"/>
              <a:sym typeface="Times New Roman"/>
            </a:endParaRPr>
          </a:p>
          <a:p>
            <a:pPr marL="342900" lvl="0" indent="-251459">
              <a:spcBef>
                <a:spcPts val="1000"/>
              </a:spcBef>
              <a:spcAft>
                <a:spcPts val="0"/>
              </a:spcAft>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Shape 181"/>
          <p:cNvSpPr txBox="1">
            <a:spLocks noGrp="1"/>
          </p:cNvSpPr>
          <p:nvPr>
            <p:ph type="title"/>
          </p:nvPr>
        </p:nvSpPr>
        <p:spPr>
          <a:xfrm>
            <a:off x="677334" y="609600"/>
            <a:ext cx="8596800" cy="1320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ES"/>
              <a:t>Como declarar variables</a:t>
            </a:r>
            <a:endParaRPr/>
          </a:p>
        </p:txBody>
      </p:sp>
      <p:sp>
        <p:nvSpPr>
          <p:cNvPr id="182" name="Shape 182"/>
          <p:cNvSpPr txBox="1">
            <a:spLocks noGrp="1"/>
          </p:cNvSpPr>
          <p:nvPr>
            <p:ph type="body" idx="1"/>
          </p:nvPr>
        </p:nvSpPr>
        <p:spPr>
          <a:xfrm>
            <a:off x="677325" y="1834451"/>
            <a:ext cx="8596800" cy="4206900"/>
          </a:xfrm>
          <a:prstGeom prst="rect">
            <a:avLst/>
          </a:prstGeom>
        </p:spPr>
        <p:txBody>
          <a:bodyPr spcFirstLastPara="1" wrap="square" lIns="91425" tIns="91425" rIns="91425" bIns="91425" anchor="t" anchorCtr="0">
            <a:noAutofit/>
          </a:bodyPr>
          <a:lstStyle/>
          <a:p>
            <a:pPr marL="254000" lvl="0" indent="-254000" rtl="0">
              <a:lnSpc>
                <a:spcPct val="115000"/>
              </a:lnSpc>
              <a:spcBef>
                <a:spcPts val="0"/>
              </a:spcBef>
              <a:spcAft>
                <a:spcPts val="0"/>
              </a:spcAft>
              <a:buClr>
                <a:schemeClr val="dk1"/>
              </a:buClr>
              <a:buSzPts val="1100"/>
              <a:buFont typeface="Arial"/>
              <a:buNone/>
            </a:pPr>
            <a:r>
              <a:rPr lang="es-ES" sz="2100">
                <a:solidFill>
                  <a:srgbClr val="3333CC"/>
                </a:solidFill>
                <a:latin typeface="Arial"/>
                <a:ea typeface="Arial"/>
                <a:cs typeface="Arial"/>
                <a:sym typeface="Arial"/>
              </a:rPr>
              <a:t>int i;</a:t>
            </a:r>
            <a:endParaRPr sz="2100">
              <a:solidFill>
                <a:srgbClr val="3333CC"/>
              </a:solidFill>
              <a:latin typeface="Arial"/>
              <a:ea typeface="Arial"/>
              <a:cs typeface="Arial"/>
              <a:sym typeface="Arial"/>
            </a:endParaRPr>
          </a:p>
          <a:p>
            <a:pPr marL="254000" lvl="0" indent="-254000" rtl="0">
              <a:lnSpc>
                <a:spcPct val="115000"/>
              </a:lnSpc>
              <a:spcBef>
                <a:spcPts val="500"/>
              </a:spcBef>
              <a:spcAft>
                <a:spcPts val="0"/>
              </a:spcAft>
              <a:buClr>
                <a:schemeClr val="dk1"/>
              </a:buClr>
              <a:buSzPts val="1100"/>
              <a:buFont typeface="Arial"/>
              <a:buNone/>
            </a:pPr>
            <a:r>
              <a:rPr lang="es-ES" sz="2100">
                <a:solidFill>
                  <a:srgbClr val="3333CC"/>
                </a:solidFill>
                <a:latin typeface="Arial"/>
                <a:ea typeface="Arial"/>
                <a:cs typeface="Arial"/>
                <a:sym typeface="Arial"/>
              </a:rPr>
              <a:t>int i = 1;</a:t>
            </a:r>
            <a:endParaRPr sz="2100">
              <a:solidFill>
                <a:srgbClr val="3333CC"/>
              </a:solidFill>
              <a:latin typeface="Arial"/>
              <a:ea typeface="Arial"/>
              <a:cs typeface="Arial"/>
              <a:sym typeface="Arial"/>
            </a:endParaRPr>
          </a:p>
          <a:p>
            <a:pPr marL="254000" lvl="0" indent="-254000" rtl="0">
              <a:lnSpc>
                <a:spcPct val="115000"/>
              </a:lnSpc>
              <a:spcBef>
                <a:spcPts val="500"/>
              </a:spcBef>
              <a:spcAft>
                <a:spcPts val="0"/>
              </a:spcAft>
              <a:buClr>
                <a:schemeClr val="dk1"/>
              </a:buClr>
              <a:buSzPts val="1100"/>
              <a:buFont typeface="Arial"/>
              <a:buNone/>
            </a:pPr>
            <a:r>
              <a:rPr lang="es-ES" sz="2100">
                <a:solidFill>
                  <a:srgbClr val="3333CC"/>
                </a:solidFill>
                <a:latin typeface="Arial"/>
                <a:ea typeface="Arial"/>
                <a:cs typeface="Arial"/>
                <a:sym typeface="Arial"/>
              </a:rPr>
              <a:t>double pi = 3.14159;</a:t>
            </a:r>
            <a:endParaRPr sz="2100">
              <a:solidFill>
                <a:srgbClr val="3333CC"/>
              </a:solidFill>
              <a:latin typeface="Arial"/>
              <a:ea typeface="Arial"/>
              <a:cs typeface="Arial"/>
              <a:sym typeface="Arial"/>
            </a:endParaRPr>
          </a:p>
          <a:p>
            <a:pPr marL="254000" lvl="0" indent="-254000" rtl="0">
              <a:lnSpc>
                <a:spcPct val="115000"/>
              </a:lnSpc>
              <a:spcBef>
                <a:spcPts val="500"/>
              </a:spcBef>
              <a:spcAft>
                <a:spcPts val="0"/>
              </a:spcAft>
              <a:buClr>
                <a:schemeClr val="dk1"/>
              </a:buClr>
              <a:buSzPts val="1100"/>
              <a:buFont typeface="Arial"/>
              <a:buNone/>
            </a:pPr>
            <a:r>
              <a:rPr lang="es-ES" sz="2100">
                <a:solidFill>
                  <a:srgbClr val="3333CC"/>
                </a:solidFill>
                <a:latin typeface="Arial"/>
                <a:ea typeface="Arial"/>
                <a:cs typeface="Arial"/>
                <a:sym typeface="Arial"/>
              </a:rPr>
              <a:t>char c = ‘a’;</a:t>
            </a:r>
            <a:endParaRPr sz="2100">
              <a:solidFill>
                <a:srgbClr val="3333CC"/>
              </a:solidFill>
              <a:latin typeface="Arial"/>
              <a:ea typeface="Arial"/>
              <a:cs typeface="Arial"/>
              <a:sym typeface="Arial"/>
            </a:endParaRPr>
          </a:p>
          <a:p>
            <a:pPr marL="254000" lvl="0" indent="-254000" rtl="0">
              <a:lnSpc>
                <a:spcPct val="115000"/>
              </a:lnSpc>
              <a:spcBef>
                <a:spcPts val="500"/>
              </a:spcBef>
              <a:spcAft>
                <a:spcPts val="0"/>
              </a:spcAft>
              <a:buClr>
                <a:schemeClr val="dk1"/>
              </a:buClr>
              <a:buSzPts val="1100"/>
              <a:buFont typeface="Arial"/>
              <a:buNone/>
            </a:pPr>
            <a:r>
              <a:rPr lang="es-ES" sz="2100">
                <a:solidFill>
                  <a:srgbClr val="3333CC"/>
                </a:solidFill>
                <a:latin typeface="Arial"/>
                <a:ea typeface="Arial"/>
                <a:cs typeface="Arial"/>
                <a:sym typeface="Arial"/>
              </a:rPr>
              <a:t>boolean estamos_bien = true;</a:t>
            </a:r>
            <a:endParaRPr sz="2100">
              <a:solidFill>
                <a:srgbClr val="3333CC"/>
              </a:solidFill>
              <a:latin typeface="Arial"/>
              <a:ea typeface="Arial"/>
              <a:cs typeface="Arial"/>
              <a:sym typeface="Arial"/>
            </a:endParaRPr>
          </a:p>
          <a:p>
            <a:pPr marL="254000" lvl="0" indent="-254000" rtl="0">
              <a:lnSpc>
                <a:spcPct val="115000"/>
              </a:lnSpc>
              <a:spcBef>
                <a:spcPts val="600"/>
              </a:spcBef>
              <a:spcAft>
                <a:spcPts val="0"/>
              </a:spcAft>
              <a:buClr>
                <a:schemeClr val="dk1"/>
              </a:buClr>
              <a:buSzPts val="1100"/>
              <a:buFont typeface="Arial"/>
              <a:buNone/>
            </a:pPr>
            <a:endParaRPr sz="2100">
              <a:solidFill>
                <a:srgbClr val="3333CC"/>
              </a:solidFill>
              <a:latin typeface="Arial"/>
              <a:ea typeface="Arial"/>
              <a:cs typeface="Arial"/>
              <a:sym typeface="Arial"/>
            </a:endParaRPr>
          </a:p>
          <a:p>
            <a:pPr marL="254000" lvl="0" indent="-254000" rtl="0">
              <a:lnSpc>
                <a:spcPct val="115000"/>
              </a:lnSpc>
              <a:spcBef>
                <a:spcPts val="500"/>
              </a:spcBef>
              <a:spcAft>
                <a:spcPts val="0"/>
              </a:spcAft>
              <a:buClr>
                <a:schemeClr val="dk1"/>
              </a:buClr>
              <a:buSzPts val="1100"/>
              <a:buFont typeface="Arial"/>
              <a:buNone/>
            </a:pPr>
            <a:r>
              <a:rPr lang="es-ES" sz="2100">
                <a:solidFill>
                  <a:schemeClr val="dk1"/>
                </a:solidFill>
                <a:latin typeface="Times New Roman"/>
                <a:ea typeface="Times New Roman"/>
                <a:cs typeface="Times New Roman"/>
                <a:sym typeface="Times New Roman"/>
              </a:rPr>
              <a:t>   Las declaraciones de variables pueden ir en cualquier parte del programa pero siempre antes de que la variable sea usada.Hay que tener cuidado con el rango de validez (scope) de la declaración</a:t>
            </a:r>
            <a:endParaRPr sz="2100">
              <a:solidFill>
                <a:schemeClr val="dk1"/>
              </a:solidFill>
              <a:latin typeface="Times New Roman"/>
              <a:ea typeface="Times New Roman"/>
              <a:cs typeface="Times New Roman"/>
              <a:sym typeface="Times New Roman"/>
            </a:endParaRPr>
          </a:p>
          <a:p>
            <a:pPr marL="342900" lvl="0" indent="-251459">
              <a:spcBef>
                <a:spcPts val="1000"/>
              </a:spcBef>
              <a:spcAft>
                <a:spcPts val="0"/>
              </a:spcAft>
              <a:buNone/>
            </a:pP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Shape 187"/>
          <p:cNvSpPr txBox="1">
            <a:spLocks noGrp="1"/>
          </p:cNvSpPr>
          <p:nvPr>
            <p:ph type="title"/>
          </p:nvPr>
        </p:nvSpPr>
        <p:spPr>
          <a:xfrm>
            <a:off x="677334" y="609600"/>
            <a:ext cx="8596800" cy="1320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ES"/>
              <a:t>Expresiones y asignaciones</a:t>
            </a:r>
            <a:endParaRPr/>
          </a:p>
        </p:txBody>
      </p:sp>
      <p:sp>
        <p:nvSpPr>
          <p:cNvPr id="188" name="Shape 188"/>
          <p:cNvSpPr txBox="1">
            <a:spLocks noGrp="1"/>
          </p:cNvSpPr>
          <p:nvPr>
            <p:ph type="body" idx="1"/>
          </p:nvPr>
        </p:nvSpPr>
        <p:spPr>
          <a:xfrm>
            <a:off x="677325" y="1509902"/>
            <a:ext cx="8596800" cy="4531500"/>
          </a:xfrm>
          <a:prstGeom prst="rect">
            <a:avLst/>
          </a:prstGeom>
        </p:spPr>
        <p:txBody>
          <a:bodyPr spcFirstLastPara="1" wrap="square" lIns="91425" tIns="91425" rIns="91425" bIns="91425" anchor="t" anchorCtr="0">
            <a:noAutofit/>
          </a:bodyPr>
          <a:lstStyle/>
          <a:p>
            <a:pPr marL="0" indent="0">
              <a:lnSpc>
                <a:spcPct val="115000"/>
              </a:lnSpc>
              <a:spcBef>
                <a:spcPts val="0"/>
              </a:spcBef>
              <a:buClr>
                <a:schemeClr val="dk1"/>
              </a:buClr>
              <a:buSzPts val="1100"/>
              <a:buNone/>
            </a:pPr>
            <a:r>
              <a:rPr lang="es-ES" sz="2400" dirty="0" err="1">
                <a:solidFill>
                  <a:schemeClr val="dk1"/>
                </a:solidFill>
                <a:latin typeface="Times New Roman"/>
                <a:ea typeface="Times New Roman"/>
                <a:cs typeface="Times New Roman"/>
                <a:sym typeface="Times New Roman"/>
              </a:rPr>
              <a:t>Asignacion</a:t>
            </a:r>
            <a:r>
              <a:rPr lang="es-ES" sz="2400" dirty="0">
                <a:solidFill>
                  <a:schemeClr val="dk1"/>
                </a:solidFill>
                <a:latin typeface="Times New Roman"/>
                <a:ea typeface="Times New Roman"/>
                <a:cs typeface="Times New Roman"/>
                <a:sym typeface="Times New Roman"/>
              </a:rPr>
              <a:t>: </a:t>
            </a:r>
          </a:p>
          <a:p>
            <a:pPr marL="0" indent="0">
              <a:lnSpc>
                <a:spcPct val="115000"/>
              </a:lnSpc>
              <a:spcBef>
                <a:spcPts val="0"/>
              </a:spcBef>
              <a:buClr>
                <a:schemeClr val="dk1"/>
              </a:buClr>
              <a:buSzPts val="1100"/>
              <a:buNone/>
            </a:pPr>
            <a:r>
              <a:rPr lang="es-ES" sz="2400" dirty="0">
                <a:solidFill>
                  <a:srgbClr val="3333CC"/>
                </a:solidFill>
                <a:latin typeface="Times New Roman"/>
                <a:ea typeface="Times New Roman"/>
                <a:cs typeface="Times New Roman"/>
                <a:sym typeface="Times New Roman"/>
              </a:rPr>
              <a:t>a = 1;</a:t>
            </a:r>
            <a:endParaRPr lang="es-ES" sz="2400" dirty="0">
              <a:solidFill>
                <a:schemeClr val="dk1"/>
              </a:solidFill>
              <a:latin typeface="Times New Roman"/>
              <a:ea typeface="Times New Roman"/>
              <a:cs typeface="Times New Roman"/>
              <a:sym typeface="Times New Roman"/>
            </a:endParaRPr>
          </a:p>
          <a:p>
            <a:pPr marL="0" lvl="0" indent="0" rtl="0">
              <a:lnSpc>
                <a:spcPct val="115000"/>
              </a:lnSpc>
              <a:spcBef>
                <a:spcPts val="0"/>
              </a:spcBef>
              <a:spcAft>
                <a:spcPts val="0"/>
              </a:spcAft>
              <a:buClr>
                <a:schemeClr val="dk1"/>
              </a:buClr>
              <a:buSzPts val="1100"/>
              <a:buFont typeface="Arial"/>
              <a:buNone/>
            </a:pPr>
            <a:r>
              <a:rPr lang="es-ES" sz="2400" dirty="0" err="1">
                <a:solidFill>
                  <a:schemeClr val="dk1"/>
                </a:solidFill>
                <a:latin typeface="Times New Roman"/>
                <a:ea typeface="Times New Roman"/>
                <a:cs typeface="Times New Roman"/>
                <a:sym typeface="Times New Roman"/>
              </a:rPr>
              <a:t>Aritmeticas</a:t>
            </a:r>
            <a:r>
              <a:rPr lang="es-ES" sz="2400" dirty="0">
                <a:solidFill>
                  <a:schemeClr val="dk1"/>
                </a:solidFill>
                <a:latin typeface="Times New Roman"/>
                <a:ea typeface="Times New Roman"/>
                <a:cs typeface="Times New Roman"/>
                <a:sym typeface="Times New Roman"/>
              </a:rPr>
              <a:t>: </a:t>
            </a:r>
          </a:p>
          <a:p>
            <a:pPr marL="0" lvl="0" indent="0" rtl="0">
              <a:lnSpc>
                <a:spcPct val="115000"/>
              </a:lnSpc>
              <a:spcBef>
                <a:spcPts val="0"/>
              </a:spcBef>
              <a:spcAft>
                <a:spcPts val="0"/>
              </a:spcAft>
              <a:buClr>
                <a:schemeClr val="dk1"/>
              </a:buClr>
              <a:buSzPts val="1100"/>
              <a:buFont typeface="Arial"/>
              <a:buNone/>
            </a:pPr>
            <a:r>
              <a:rPr lang="es-ES" sz="2400" dirty="0">
                <a:solidFill>
                  <a:srgbClr val="3333CC"/>
                </a:solidFill>
                <a:latin typeface="Arial"/>
                <a:ea typeface="Arial"/>
                <a:cs typeface="Arial"/>
                <a:sym typeface="Arial"/>
              </a:rPr>
              <a:t>suma + 20 * c / 12(mod % 3)</a:t>
            </a:r>
            <a:endParaRPr sz="2400" dirty="0">
              <a:solidFill>
                <a:srgbClr val="3333CC"/>
              </a:solidFill>
              <a:latin typeface="Arial"/>
              <a:ea typeface="Arial"/>
              <a:cs typeface="Arial"/>
              <a:sym typeface="Arial"/>
            </a:endParaRPr>
          </a:p>
          <a:p>
            <a:pPr marL="0" lvl="0" indent="0" rtl="0">
              <a:lnSpc>
                <a:spcPct val="115000"/>
              </a:lnSpc>
              <a:spcBef>
                <a:spcPts val="600"/>
              </a:spcBef>
              <a:spcAft>
                <a:spcPts val="0"/>
              </a:spcAft>
              <a:buClr>
                <a:schemeClr val="dk1"/>
              </a:buClr>
              <a:buSzPts val="1100"/>
              <a:buFont typeface="Arial"/>
              <a:buNone/>
            </a:pPr>
            <a:r>
              <a:rPr lang="es-ES" sz="2400" dirty="0">
                <a:solidFill>
                  <a:schemeClr val="dk1"/>
                </a:solidFill>
                <a:latin typeface="Times New Roman"/>
                <a:ea typeface="Times New Roman"/>
                <a:cs typeface="Times New Roman"/>
                <a:sym typeface="Times New Roman"/>
              </a:rPr>
              <a:t>Relacionales: </a:t>
            </a:r>
          </a:p>
          <a:p>
            <a:pPr marL="0" lvl="0" indent="0" rtl="0">
              <a:lnSpc>
                <a:spcPct val="115000"/>
              </a:lnSpc>
              <a:spcBef>
                <a:spcPts val="600"/>
              </a:spcBef>
              <a:spcAft>
                <a:spcPts val="0"/>
              </a:spcAft>
              <a:buClr>
                <a:schemeClr val="dk1"/>
              </a:buClr>
              <a:buSzPts val="1100"/>
              <a:buFont typeface="Arial"/>
              <a:buNone/>
            </a:pPr>
            <a:r>
              <a:rPr lang="es-ES" sz="2400" dirty="0">
                <a:solidFill>
                  <a:srgbClr val="3333CC"/>
                </a:solidFill>
                <a:latin typeface="Arial"/>
                <a:ea typeface="Arial"/>
                <a:cs typeface="Arial"/>
                <a:sym typeface="Arial"/>
              </a:rPr>
              <a:t>a &gt; b, b &gt;= c, c != 4, a == 0</a:t>
            </a:r>
            <a:endParaRPr sz="2400" dirty="0">
              <a:solidFill>
                <a:srgbClr val="3333CC"/>
              </a:solidFill>
              <a:latin typeface="Arial"/>
              <a:ea typeface="Arial"/>
              <a:cs typeface="Arial"/>
              <a:sym typeface="Arial"/>
            </a:endParaRPr>
          </a:p>
          <a:p>
            <a:pPr marL="0" lvl="0" indent="0" rtl="0">
              <a:lnSpc>
                <a:spcPct val="115000"/>
              </a:lnSpc>
              <a:spcBef>
                <a:spcPts val="600"/>
              </a:spcBef>
              <a:spcAft>
                <a:spcPts val="0"/>
              </a:spcAft>
              <a:buClr>
                <a:schemeClr val="dk1"/>
              </a:buClr>
              <a:buSzPts val="1100"/>
              <a:buFont typeface="Arial"/>
              <a:buNone/>
            </a:pPr>
            <a:r>
              <a:rPr lang="es-ES" sz="2400" dirty="0">
                <a:solidFill>
                  <a:schemeClr val="dk1"/>
                </a:solidFill>
                <a:latin typeface="Times New Roman"/>
                <a:ea typeface="Times New Roman"/>
                <a:cs typeface="Times New Roman"/>
                <a:sym typeface="Times New Roman"/>
              </a:rPr>
              <a:t>De </a:t>
            </a:r>
            <a:r>
              <a:rPr lang="es-ES" sz="2400" dirty="0" err="1">
                <a:solidFill>
                  <a:schemeClr val="dk1"/>
                </a:solidFill>
                <a:latin typeface="Times New Roman"/>
                <a:ea typeface="Times New Roman"/>
                <a:cs typeface="Times New Roman"/>
                <a:sym typeface="Times New Roman"/>
              </a:rPr>
              <a:t>String</a:t>
            </a:r>
            <a:r>
              <a:rPr lang="es-ES" sz="2400" dirty="0">
                <a:solidFill>
                  <a:schemeClr val="dk1"/>
                </a:solidFill>
                <a:latin typeface="Times New Roman"/>
                <a:ea typeface="Times New Roman"/>
                <a:cs typeface="Times New Roman"/>
                <a:sym typeface="Times New Roman"/>
              </a:rPr>
              <a:t>: </a:t>
            </a:r>
            <a:r>
              <a:rPr lang="es-ES" sz="2400" dirty="0">
                <a:solidFill>
                  <a:srgbClr val="3333CC"/>
                </a:solidFill>
                <a:latin typeface="Arial"/>
                <a:ea typeface="Arial"/>
                <a:cs typeface="Arial"/>
                <a:sym typeface="Arial"/>
              </a:rPr>
              <a:t>“hola “+ nombre + “ hoy es “+ </a:t>
            </a:r>
            <a:r>
              <a:rPr lang="es-ES" sz="2400" dirty="0" err="1">
                <a:solidFill>
                  <a:srgbClr val="3333CC"/>
                </a:solidFill>
                <a:latin typeface="Arial"/>
                <a:ea typeface="Arial"/>
                <a:cs typeface="Arial"/>
                <a:sym typeface="Arial"/>
              </a:rPr>
              <a:t>dia</a:t>
            </a:r>
            <a:r>
              <a:rPr lang="es-ES" sz="2400" dirty="0">
                <a:solidFill>
                  <a:srgbClr val="3333CC"/>
                </a:solidFill>
                <a:latin typeface="Arial"/>
                <a:ea typeface="Arial"/>
                <a:cs typeface="Arial"/>
                <a:sym typeface="Arial"/>
              </a:rPr>
              <a:t> + “</a:t>
            </a:r>
            <a:r>
              <a:rPr lang="es-ES" sz="2400" dirty="0" err="1">
                <a:solidFill>
                  <a:srgbClr val="3333CC"/>
                </a:solidFill>
                <a:latin typeface="Arial"/>
                <a:ea typeface="Arial"/>
                <a:cs typeface="Arial"/>
                <a:sym typeface="Arial"/>
              </a:rPr>
              <a:t>de”+mes</a:t>
            </a:r>
            <a:endParaRPr sz="2400" dirty="0">
              <a:solidFill>
                <a:srgbClr val="3333CC"/>
              </a:solidFill>
              <a:latin typeface="Arial"/>
              <a:ea typeface="Arial"/>
              <a:cs typeface="Arial"/>
              <a:sym typeface="Arial"/>
            </a:endParaRPr>
          </a:p>
          <a:p>
            <a:pPr marL="0" lvl="0" indent="0" rtl="0">
              <a:lnSpc>
                <a:spcPct val="115000"/>
              </a:lnSpc>
              <a:spcBef>
                <a:spcPts val="600"/>
              </a:spcBef>
              <a:spcAft>
                <a:spcPts val="0"/>
              </a:spcAft>
              <a:buClr>
                <a:schemeClr val="dk1"/>
              </a:buClr>
              <a:buSzPts val="1100"/>
              <a:buFont typeface="Arial"/>
              <a:buNone/>
            </a:pPr>
            <a:r>
              <a:rPr lang="es-ES" sz="2400" dirty="0" err="1">
                <a:solidFill>
                  <a:schemeClr val="dk1"/>
                </a:solidFill>
                <a:latin typeface="Times New Roman"/>
                <a:ea typeface="Times New Roman"/>
                <a:cs typeface="Times New Roman"/>
                <a:sym typeface="Times New Roman"/>
              </a:rPr>
              <a:t>Casts</a:t>
            </a:r>
            <a:r>
              <a:rPr lang="es-ES" sz="2400" dirty="0">
                <a:solidFill>
                  <a:schemeClr val="dk1"/>
                </a:solidFill>
                <a:latin typeface="Times New Roman"/>
                <a:ea typeface="Times New Roman"/>
                <a:cs typeface="Times New Roman"/>
                <a:sym typeface="Times New Roman"/>
              </a:rPr>
              <a:t>: </a:t>
            </a:r>
          </a:p>
          <a:p>
            <a:pPr marL="0" lvl="0" indent="0" rtl="0">
              <a:lnSpc>
                <a:spcPct val="115000"/>
              </a:lnSpc>
              <a:spcBef>
                <a:spcPts val="600"/>
              </a:spcBef>
              <a:spcAft>
                <a:spcPts val="0"/>
              </a:spcAft>
              <a:buClr>
                <a:schemeClr val="dk1"/>
              </a:buClr>
              <a:buSzPts val="1100"/>
              <a:buFont typeface="Arial"/>
              <a:buNone/>
            </a:pPr>
            <a:r>
              <a:rPr lang="es-ES" sz="2400" dirty="0">
                <a:solidFill>
                  <a:srgbClr val="3333CC"/>
                </a:solidFill>
                <a:latin typeface="Arial"/>
                <a:ea typeface="Arial"/>
                <a:cs typeface="Arial"/>
                <a:sym typeface="Arial"/>
              </a:rPr>
              <a:t>(</a:t>
            </a:r>
            <a:r>
              <a:rPr lang="es-ES" sz="2400" dirty="0" err="1">
                <a:solidFill>
                  <a:srgbClr val="3333CC"/>
                </a:solidFill>
                <a:latin typeface="Arial"/>
                <a:ea typeface="Arial"/>
                <a:cs typeface="Arial"/>
                <a:sym typeface="Arial"/>
              </a:rPr>
              <a:t>int</a:t>
            </a:r>
            <a:r>
              <a:rPr lang="es-ES" sz="2400" dirty="0">
                <a:solidFill>
                  <a:srgbClr val="3333CC"/>
                </a:solidFill>
                <a:latin typeface="Arial"/>
                <a:ea typeface="Arial"/>
                <a:cs typeface="Arial"/>
                <a:sym typeface="Arial"/>
              </a:rPr>
              <a:t>) pi  (pi = 3.1)  </a:t>
            </a:r>
          </a:p>
          <a:p>
            <a:pPr marL="0" lvl="0" indent="0" rtl="0">
              <a:lnSpc>
                <a:spcPct val="115000"/>
              </a:lnSpc>
              <a:spcBef>
                <a:spcPts val="600"/>
              </a:spcBef>
              <a:spcAft>
                <a:spcPts val="0"/>
              </a:spcAft>
              <a:buClr>
                <a:schemeClr val="dk1"/>
              </a:buClr>
              <a:buSzPts val="1100"/>
              <a:buFont typeface="Arial"/>
              <a:buNone/>
            </a:pPr>
            <a:r>
              <a:rPr lang="es-ES" sz="2400" dirty="0">
                <a:solidFill>
                  <a:srgbClr val="3333CC"/>
                </a:solidFill>
                <a:latin typeface="Arial"/>
                <a:ea typeface="Arial"/>
                <a:cs typeface="Arial"/>
                <a:sym typeface="Arial"/>
              </a:rPr>
              <a:t>(</a:t>
            </a:r>
            <a:r>
              <a:rPr lang="es-ES" sz="2400" dirty="0" err="1">
                <a:solidFill>
                  <a:srgbClr val="3333CC"/>
                </a:solidFill>
                <a:latin typeface="Arial"/>
                <a:ea typeface="Arial"/>
                <a:cs typeface="Arial"/>
                <a:sym typeface="Arial"/>
              </a:rPr>
              <a:t>int</a:t>
            </a:r>
            <a:r>
              <a:rPr lang="es-ES" sz="2400" dirty="0">
                <a:solidFill>
                  <a:srgbClr val="3333CC"/>
                </a:solidFill>
                <a:latin typeface="Arial"/>
                <a:ea typeface="Arial"/>
                <a:cs typeface="Arial"/>
                <a:sym typeface="Arial"/>
              </a:rPr>
              <a:t>) (</a:t>
            </a:r>
            <a:r>
              <a:rPr lang="es-ES" sz="2400" dirty="0" err="1">
                <a:solidFill>
                  <a:srgbClr val="3333CC"/>
                </a:solidFill>
                <a:latin typeface="Arial"/>
                <a:ea typeface="Arial"/>
                <a:cs typeface="Arial"/>
                <a:sym typeface="Arial"/>
              </a:rPr>
              <a:t>Math.random</a:t>
            </a:r>
            <a:r>
              <a:rPr lang="es-ES" sz="2400" dirty="0">
                <a:solidFill>
                  <a:srgbClr val="3333CC"/>
                </a:solidFill>
                <a:latin typeface="Arial"/>
                <a:ea typeface="Arial"/>
                <a:cs typeface="Arial"/>
                <a:sym typeface="Arial"/>
              </a:rPr>
              <a:t>()*100)+1)</a:t>
            </a:r>
            <a:endParaRPr sz="2400" dirty="0">
              <a:solidFill>
                <a:srgbClr val="3333CC"/>
              </a:solidFill>
              <a:latin typeface="Arial"/>
              <a:ea typeface="Arial"/>
              <a:cs typeface="Arial"/>
              <a:sym typeface="Arial"/>
            </a:endParaRPr>
          </a:p>
          <a:p>
            <a:pPr marL="342900" lvl="0" indent="-251459">
              <a:spcBef>
                <a:spcPts val="1000"/>
              </a:spcBef>
              <a:spcAft>
                <a:spcPts val="0"/>
              </a:spcAft>
              <a:buNone/>
            </a:pPr>
            <a:endParaRPr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Shape 193"/>
          <p:cNvSpPr txBox="1">
            <a:spLocks noGrp="1"/>
          </p:cNvSpPr>
          <p:nvPr>
            <p:ph type="title"/>
          </p:nvPr>
        </p:nvSpPr>
        <p:spPr>
          <a:xfrm>
            <a:off x="677334" y="609600"/>
            <a:ext cx="8596800" cy="1320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ES"/>
              <a:t>Condicionales y ciclos</a:t>
            </a:r>
            <a:endParaRPr/>
          </a:p>
        </p:txBody>
      </p:sp>
      <p:sp>
        <p:nvSpPr>
          <p:cNvPr id="194" name="Shape 194"/>
          <p:cNvSpPr txBox="1">
            <a:spLocks noGrp="1"/>
          </p:cNvSpPr>
          <p:nvPr>
            <p:ph type="body" idx="1"/>
          </p:nvPr>
        </p:nvSpPr>
        <p:spPr>
          <a:xfrm>
            <a:off x="677325" y="1763901"/>
            <a:ext cx="8596800" cy="42774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chemeClr val="dk1"/>
              </a:buClr>
              <a:buSzPts val="1100"/>
              <a:buFont typeface="Arial"/>
              <a:buNone/>
            </a:pPr>
            <a:r>
              <a:rPr lang="es-ES" sz="2100" dirty="0">
                <a:solidFill>
                  <a:schemeClr val="dk1"/>
                </a:solidFill>
                <a:latin typeface="Times New Roman"/>
                <a:ea typeface="Times New Roman"/>
                <a:cs typeface="Times New Roman"/>
                <a:sym typeface="Times New Roman"/>
              </a:rPr>
              <a:t>Instrucción condicional:     </a:t>
            </a:r>
            <a:r>
              <a:rPr lang="es-ES" sz="2100" dirty="0" err="1">
                <a:solidFill>
                  <a:schemeClr val="dk1"/>
                </a:solidFill>
                <a:latin typeface="Courier New"/>
                <a:ea typeface="Courier New"/>
                <a:cs typeface="Courier New"/>
                <a:sym typeface="Courier New"/>
              </a:rPr>
              <a:t>if</a:t>
            </a:r>
            <a:r>
              <a:rPr lang="es-ES" sz="2100" dirty="0">
                <a:solidFill>
                  <a:schemeClr val="dk1"/>
                </a:solidFill>
                <a:latin typeface="Courier New"/>
                <a:ea typeface="Courier New"/>
                <a:cs typeface="Courier New"/>
                <a:sym typeface="Courier New"/>
              </a:rPr>
              <a:t> (</a:t>
            </a:r>
            <a:r>
              <a:rPr lang="es-ES" sz="2100" dirty="0" err="1">
                <a:solidFill>
                  <a:schemeClr val="dk1"/>
                </a:solidFill>
                <a:latin typeface="Courier New"/>
                <a:ea typeface="Courier New"/>
                <a:cs typeface="Courier New"/>
                <a:sym typeface="Courier New"/>
              </a:rPr>
              <a:t>cond</a:t>
            </a:r>
            <a:r>
              <a:rPr lang="es-ES" sz="2100" dirty="0">
                <a:solidFill>
                  <a:schemeClr val="dk1"/>
                </a:solidFill>
                <a:latin typeface="Courier New"/>
                <a:ea typeface="Courier New"/>
                <a:cs typeface="Courier New"/>
                <a:sym typeface="Courier New"/>
              </a:rPr>
              <a:t>) </a:t>
            </a:r>
            <a:r>
              <a:rPr lang="es-ES" sz="2100" dirty="0" err="1">
                <a:solidFill>
                  <a:schemeClr val="dk1"/>
                </a:solidFill>
                <a:latin typeface="Courier New"/>
                <a:ea typeface="Courier New"/>
                <a:cs typeface="Courier New"/>
                <a:sym typeface="Courier New"/>
              </a:rPr>
              <a:t>instr</a:t>
            </a:r>
            <a:r>
              <a:rPr lang="es-ES" sz="2100" dirty="0">
                <a:solidFill>
                  <a:schemeClr val="dk1"/>
                </a:solidFill>
                <a:latin typeface="Courier New"/>
                <a:ea typeface="Courier New"/>
                <a:cs typeface="Courier New"/>
                <a:sym typeface="Courier New"/>
              </a:rPr>
              <a:t>;</a:t>
            </a:r>
            <a:endParaRPr sz="2100" dirty="0">
              <a:solidFill>
                <a:schemeClr val="dk1"/>
              </a:solidFill>
              <a:latin typeface="Courier New"/>
              <a:ea typeface="Courier New"/>
              <a:cs typeface="Courier New"/>
              <a:sym typeface="Courier New"/>
            </a:endParaRPr>
          </a:p>
          <a:p>
            <a:pPr marL="254000" lvl="0" indent="-254000" algn="just" rtl="0">
              <a:lnSpc>
                <a:spcPct val="115000"/>
              </a:lnSpc>
              <a:spcBef>
                <a:spcPts val="500"/>
              </a:spcBef>
              <a:spcAft>
                <a:spcPts val="0"/>
              </a:spcAft>
              <a:buClr>
                <a:schemeClr val="dk1"/>
              </a:buClr>
              <a:buSzPts val="1100"/>
              <a:buFont typeface="Arial"/>
              <a:buNone/>
            </a:pPr>
            <a:r>
              <a:rPr lang="es-ES" sz="2100" dirty="0">
                <a:solidFill>
                  <a:schemeClr val="dk1"/>
                </a:solidFill>
                <a:latin typeface="Courier New"/>
                <a:ea typeface="Courier New"/>
                <a:cs typeface="Courier New"/>
                <a:sym typeface="Courier New"/>
              </a:rPr>
              <a:t>			</a:t>
            </a:r>
            <a:r>
              <a:rPr lang="es-ES" sz="2100" dirty="0" err="1">
                <a:solidFill>
                  <a:schemeClr val="dk1"/>
                </a:solidFill>
                <a:latin typeface="Courier New"/>
                <a:ea typeface="Courier New"/>
                <a:cs typeface="Courier New"/>
                <a:sym typeface="Courier New"/>
              </a:rPr>
              <a:t>if</a:t>
            </a:r>
            <a:r>
              <a:rPr lang="es-ES" sz="2100" dirty="0">
                <a:solidFill>
                  <a:schemeClr val="dk1"/>
                </a:solidFill>
                <a:latin typeface="Courier New"/>
                <a:ea typeface="Courier New"/>
                <a:cs typeface="Courier New"/>
                <a:sym typeface="Courier New"/>
              </a:rPr>
              <a:t>(</a:t>
            </a:r>
            <a:r>
              <a:rPr lang="es-ES" sz="2100" dirty="0" err="1">
                <a:solidFill>
                  <a:schemeClr val="dk1"/>
                </a:solidFill>
                <a:latin typeface="Courier New"/>
                <a:ea typeface="Courier New"/>
                <a:cs typeface="Courier New"/>
                <a:sym typeface="Courier New"/>
              </a:rPr>
              <a:t>cond</a:t>
            </a:r>
            <a:r>
              <a:rPr lang="es-ES" sz="2100" dirty="0">
                <a:solidFill>
                  <a:schemeClr val="dk1"/>
                </a:solidFill>
                <a:latin typeface="Courier New"/>
                <a:ea typeface="Courier New"/>
                <a:cs typeface="Courier New"/>
                <a:sym typeface="Courier New"/>
              </a:rPr>
              <a:t>) </a:t>
            </a:r>
            <a:r>
              <a:rPr lang="es-ES" sz="2100" dirty="0" err="1">
                <a:solidFill>
                  <a:schemeClr val="dk1"/>
                </a:solidFill>
                <a:latin typeface="Courier New"/>
                <a:ea typeface="Courier New"/>
                <a:cs typeface="Courier New"/>
                <a:sym typeface="Courier New"/>
              </a:rPr>
              <a:t>instr</a:t>
            </a:r>
            <a:r>
              <a:rPr lang="es-ES" sz="2100" dirty="0">
                <a:solidFill>
                  <a:schemeClr val="dk1"/>
                </a:solidFill>
                <a:latin typeface="Courier New"/>
                <a:ea typeface="Courier New"/>
                <a:cs typeface="Courier New"/>
                <a:sym typeface="Courier New"/>
              </a:rPr>
              <a:t>; </a:t>
            </a:r>
            <a:r>
              <a:rPr lang="es-ES" sz="2100" dirty="0" err="1">
                <a:solidFill>
                  <a:schemeClr val="dk1"/>
                </a:solidFill>
                <a:latin typeface="Courier New"/>
                <a:ea typeface="Courier New"/>
                <a:cs typeface="Courier New"/>
                <a:sym typeface="Courier New"/>
              </a:rPr>
              <a:t>else</a:t>
            </a:r>
            <a:r>
              <a:rPr lang="es-ES" sz="2100" dirty="0">
                <a:solidFill>
                  <a:schemeClr val="dk1"/>
                </a:solidFill>
                <a:latin typeface="Courier New"/>
                <a:ea typeface="Courier New"/>
                <a:cs typeface="Courier New"/>
                <a:sym typeface="Courier New"/>
              </a:rPr>
              <a:t> </a:t>
            </a:r>
            <a:r>
              <a:rPr lang="es-ES" sz="2100" dirty="0" err="1">
                <a:solidFill>
                  <a:schemeClr val="dk1"/>
                </a:solidFill>
                <a:latin typeface="Courier New"/>
                <a:ea typeface="Courier New"/>
                <a:cs typeface="Courier New"/>
                <a:sym typeface="Courier New"/>
              </a:rPr>
              <a:t>instr</a:t>
            </a:r>
            <a:r>
              <a:rPr lang="es-ES" sz="2100" dirty="0">
                <a:solidFill>
                  <a:schemeClr val="dk1"/>
                </a:solidFill>
                <a:latin typeface="Courier New"/>
                <a:ea typeface="Courier New"/>
                <a:cs typeface="Courier New"/>
                <a:sym typeface="Courier New"/>
              </a:rPr>
              <a:t>;</a:t>
            </a:r>
            <a:endParaRPr sz="2100" dirty="0">
              <a:solidFill>
                <a:schemeClr val="dk1"/>
              </a:solidFill>
              <a:latin typeface="Courier New"/>
              <a:ea typeface="Courier New"/>
              <a:cs typeface="Courier New"/>
              <a:sym typeface="Courier New"/>
            </a:endParaRPr>
          </a:p>
          <a:p>
            <a:pPr marL="0" lvl="0" indent="0" algn="just" rtl="0">
              <a:lnSpc>
                <a:spcPct val="115000"/>
              </a:lnSpc>
              <a:spcBef>
                <a:spcPts val="500"/>
              </a:spcBef>
              <a:spcAft>
                <a:spcPts val="0"/>
              </a:spcAft>
              <a:buClr>
                <a:schemeClr val="dk1"/>
              </a:buClr>
              <a:buSzPts val="1100"/>
              <a:buFont typeface="Arial"/>
              <a:buNone/>
            </a:pPr>
            <a:r>
              <a:rPr lang="es-ES" sz="2100" dirty="0">
                <a:solidFill>
                  <a:schemeClr val="dk1"/>
                </a:solidFill>
                <a:latin typeface="Times New Roman"/>
                <a:ea typeface="Times New Roman"/>
                <a:cs typeface="Times New Roman"/>
                <a:sym typeface="Times New Roman"/>
              </a:rPr>
              <a:t>Ciclos:   </a:t>
            </a:r>
            <a:r>
              <a:rPr lang="es-ES" sz="2100" dirty="0" err="1">
                <a:solidFill>
                  <a:schemeClr val="dk1"/>
                </a:solidFill>
                <a:latin typeface="Courier New"/>
                <a:ea typeface="Courier New"/>
                <a:cs typeface="Courier New"/>
                <a:sym typeface="Courier New"/>
              </a:rPr>
              <a:t>while</a:t>
            </a:r>
            <a:r>
              <a:rPr lang="es-ES" sz="2100" dirty="0">
                <a:solidFill>
                  <a:schemeClr val="dk1"/>
                </a:solidFill>
                <a:latin typeface="Courier New"/>
                <a:ea typeface="Courier New"/>
                <a:cs typeface="Courier New"/>
                <a:sym typeface="Courier New"/>
              </a:rPr>
              <a:t> (</a:t>
            </a:r>
            <a:r>
              <a:rPr lang="es-ES" sz="2100" dirty="0" err="1">
                <a:solidFill>
                  <a:schemeClr val="dk1"/>
                </a:solidFill>
                <a:latin typeface="Courier New"/>
                <a:ea typeface="Courier New"/>
                <a:cs typeface="Courier New"/>
                <a:sym typeface="Courier New"/>
              </a:rPr>
              <a:t>cond</a:t>
            </a:r>
            <a:r>
              <a:rPr lang="es-ES" sz="2100" dirty="0">
                <a:solidFill>
                  <a:schemeClr val="dk1"/>
                </a:solidFill>
                <a:latin typeface="Courier New"/>
                <a:ea typeface="Courier New"/>
                <a:cs typeface="Courier New"/>
                <a:sym typeface="Courier New"/>
              </a:rPr>
              <a:t>) </a:t>
            </a:r>
            <a:r>
              <a:rPr lang="es-ES" sz="2100" dirty="0" err="1">
                <a:solidFill>
                  <a:schemeClr val="dk1"/>
                </a:solidFill>
                <a:latin typeface="Courier New"/>
                <a:ea typeface="Courier New"/>
                <a:cs typeface="Courier New"/>
                <a:sym typeface="Courier New"/>
              </a:rPr>
              <a:t>instr</a:t>
            </a:r>
            <a:r>
              <a:rPr lang="es-ES" sz="2100" dirty="0">
                <a:solidFill>
                  <a:schemeClr val="dk1"/>
                </a:solidFill>
                <a:latin typeface="Courier New"/>
                <a:ea typeface="Courier New"/>
                <a:cs typeface="Courier New"/>
                <a:sym typeface="Courier New"/>
              </a:rPr>
              <a:t>;</a:t>
            </a:r>
            <a:endParaRPr sz="2100" dirty="0">
              <a:solidFill>
                <a:schemeClr val="dk1"/>
              </a:solidFill>
              <a:latin typeface="Courier New"/>
              <a:ea typeface="Courier New"/>
              <a:cs typeface="Courier New"/>
              <a:sym typeface="Courier New"/>
            </a:endParaRPr>
          </a:p>
          <a:p>
            <a:pPr marL="0" lvl="0" indent="0" algn="just" rtl="0">
              <a:lnSpc>
                <a:spcPct val="115000"/>
              </a:lnSpc>
              <a:spcBef>
                <a:spcPts val="500"/>
              </a:spcBef>
              <a:spcAft>
                <a:spcPts val="0"/>
              </a:spcAft>
              <a:buClr>
                <a:schemeClr val="dk1"/>
              </a:buClr>
              <a:buSzPts val="1100"/>
              <a:buFont typeface="Arial"/>
              <a:buNone/>
            </a:pPr>
            <a:r>
              <a:rPr lang="es-ES" sz="2100" dirty="0">
                <a:solidFill>
                  <a:schemeClr val="dk1"/>
                </a:solidFill>
                <a:latin typeface="Times New Roman"/>
                <a:ea typeface="Times New Roman"/>
                <a:cs typeface="Times New Roman"/>
                <a:sym typeface="Times New Roman"/>
              </a:rPr>
              <a:t>Ciclos:</a:t>
            </a:r>
            <a:r>
              <a:rPr lang="es-ES" sz="2100" dirty="0">
                <a:solidFill>
                  <a:schemeClr val="dk1"/>
                </a:solidFill>
                <a:latin typeface="Courier New"/>
                <a:ea typeface="Courier New"/>
                <a:cs typeface="Courier New"/>
                <a:sym typeface="Courier New"/>
              </a:rPr>
              <a:t> do </a:t>
            </a:r>
            <a:r>
              <a:rPr lang="es-ES" sz="2100" dirty="0" err="1">
                <a:solidFill>
                  <a:schemeClr val="dk1"/>
                </a:solidFill>
                <a:latin typeface="Courier New"/>
                <a:ea typeface="Courier New"/>
                <a:cs typeface="Courier New"/>
                <a:sym typeface="Courier New"/>
              </a:rPr>
              <a:t>instr</a:t>
            </a:r>
            <a:r>
              <a:rPr lang="es-ES" sz="2100" dirty="0">
                <a:solidFill>
                  <a:schemeClr val="dk1"/>
                </a:solidFill>
                <a:latin typeface="Courier New"/>
                <a:ea typeface="Courier New"/>
                <a:cs typeface="Courier New"/>
                <a:sym typeface="Courier New"/>
              </a:rPr>
              <a:t>; </a:t>
            </a:r>
            <a:r>
              <a:rPr lang="es-ES" sz="2100" dirty="0" err="1">
                <a:solidFill>
                  <a:schemeClr val="dk1"/>
                </a:solidFill>
                <a:latin typeface="Courier New"/>
                <a:ea typeface="Courier New"/>
                <a:cs typeface="Courier New"/>
                <a:sym typeface="Courier New"/>
              </a:rPr>
              <a:t>while</a:t>
            </a:r>
            <a:r>
              <a:rPr lang="es-ES" sz="2100" dirty="0">
                <a:solidFill>
                  <a:schemeClr val="dk1"/>
                </a:solidFill>
                <a:latin typeface="Courier New"/>
                <a:ea typeface="Courier New"/>
                <a:cs typeface="Courier New"/>
                <a:sym typeface="Courier New"/>
              </a:rPr>
              <a:t> (</a:t>
            </a:r>
            <a:r>
              <a:rPr lang="es-ES" sz="2100" dirty="0" err="1">
                <a:solidFill>
                  <a:schemeClr val="dk1"/>
                </a:solidFill>
                <a:latin typeface="Courier New"/>
                <a:ea typeface="Courier New"/>
                <a:cs typeface="Courier New"/>
                <a:sym typeface="Courier New"/>
              </a:rPr>
              <a:t>cond</a:t>
            </a:r>
            <a:r>
              <a:rPr lang="es-ES" sz="2100" dirty="0">
                <a:solidFill>
                  <a:schemeClr val="dk1"/>
                </a:solidFill>
                <a:latin typeface="Courier New"/>
                <a:ea typeface="Courier New"/>
                <a:cs typeface="Courier New"/>
                <a:sym typeface="Courier New"/>
              </a:rPr>
              <a:t>);</a:t>
            </a:r>
            <a:endParaRPr sz="2100" dirty="0">
              <a:solidFill>
                <a:schemeClr val="dk1"/>
              </a:solidFill>
              <a:latin typeface="Courier New"/>
              <a:ea typeface="Courier New"/>
              <a:cs typeface="Courier New"/>
              <a:sym typeface="Courier New"/>
            </a:endParaRPr>
          </a:p>
          <a:p>
            <a:pPr marL="0" lvl="0" indent="0" algn="just" rtl="0">
              <a:lnSpc>
                <a:spcPct val="115000"/>
              </a:lnSpc>
              <a:spcBef>
                <a:spcPts val="500"/>
              </a:spcBef>
              <a:spcAft>
                <a:spcPts val="0"/>
              </a:spcAft>
              <a:buClr>
                <a:schemeClr val="dk1"/>
              </a:buClr>
              <a:buSzPts val="1100"/>
              <a:buFont typeface="Arial"/>
              <a:buNone/>
            </a:pPr>
            <a:r>
              <a:rPr lang="es-ES" sz="2100" dirty="0">
                <a:solidFill>
                  <a:schemeClr val="dk1"/>
                </a:solidFill>
                <a:latin typeface="Times New Roman"/>
                <a:ea typeface="Times New Roman"/>
                <a:cs typeface="Times New Roman"/>
                <a:sym typeface="Times New Roman"/>
              </a:rPr>
              <a:t>Ciclos </a:t>
            </a:r>
            <a:r>
              <a:rPr lang="es-ES" sz="2100" dirty="0" err="1">
                <a:solidFill>
                  <a:schemeClr val="dk1"/>
                </a:solidFill>
                <a:latin typeface="Courier New"/>
                <a:ea typeface="Courier New"/>
                <a:cs typeface="Courier New"/>
                <a:sym typeface="Courier New"/>
              </a:rPr>
              <a:t>for</a:t>
            </a:r>
            <a:r>
              <a:rPr lang="es-ES" sz="2100" dirty="0">
                <a:solidFill>
                  <a:schemeClr val="dk1"/>
                </a:solidFill>
                <a:latin typeface="Courier New"/>
                <a:ea typeface="Courier New"/>
                <a:cs typeface="Courier New"/>
                <a:sym typeface="Courier New"/>
              </a:rPr>
              <a:t> (instr1; i&lt;10; instr2)</a:t>
            </a:r>
            <a:endParaRPr sz="2100" dirty="0">
              <a:solidFill>
                <a:schemeClr val="dk1"/>
              </a:solidFill>
              <a:latin typeface="Courier New"/>
              <a:ea typeface="Courier New"/>
              <a:cs typeface="Courier New"/>
              <a:sym typeface="Courier New"/>
            </a:endParaRPr>
          </a:p>
          <a:p>
            <a:pPr marL="254000" lvl="0" indent="-254000" algn="just" rtl="0">
              <a:lnSpc>
                <a:spcPct val="115000"/>
              </a:lnSpc>
              <a:spcBef>
                <a:spcPts val="500"/>
              </a:spcBef>
              <a:spcAft>
                <a:spcPts val="0"/>
              </a:spcAft>
              <a:buClr>
                <a:schemeClr val="dk1"/>
              </a:buClr>
              <a:buSzPts val="1100"/>
              <a:buFont typeface="Arial"/>
              <a:buNone/>
            </a:pPr>
            <a:r>
              <a:rPr lang="es-ES" sz="2100" dirty="0">
                <a:solidFill>
                  <a:schemeClr val="dk1"/>
                </a:solidFill>
                <a:latin typeface="Courier New"/>
                <a:ea typeface="Courier New"/>
                <a:cs typeface="Courier New"/>
                <a:sym typeface="Courier New"/>
              </a:rPr>
              <a:t>				 </a:t>
            </a:r>
            <a:r>
              <a:rPr lang="es-ES" sz="2100" dirty="0" err="1">
                <a:solidFill>
                  <a:schemeClr val="dk1"/>
                </a:solidFill>
                <a:latin typeface="Courier New"/>
                <a:ea typeface="Courier New"/>
                <a:cs typeface="Courier New"/>
                <a:sym typeface="Courier New"/>
              </a:rPr>
              <a:t>instr</a:t>
            </a:r>
            <a:r>
              <a:rPr lang="es-ES" sz="2100" dirty="0">
                <a:solidFill>
                  <a:schemeClr val="dk1"/>
                </a:solidFill>
                <a:latin typeface="Courier New"/>
                <a:ea typeface="Courier New"/>
                <a:cs typeface="Courier New"/>
                <a:sym typeface="Courier New"/>
              </a:rPr>
              <a:t>;</a:t>
            </a:r>
            <a:endParaRPr sz="2100" dirty="0">
              <a:solidFill>
                <a:schemeClr val="dk1"/>
              </a:solidFill>
              <a:latin typeface="Courier New"/>
              <a:ea typeface="Courier New"/>
              <a:cs typeface="Courier New"/>
              <a:sym typeface="Courier New"/>
            </a:endParaRPr>
          </a:p>
          <a:p>
            <a:pPr marL="0" lvl="0" indent="0" algn="just" rtl="0">
              <a:lnSpc>
                <a:spcPct val="115000"/>
              </a:lnSpc>
              <a:spcBef>
                <a:spcPts val="500"/>
              </a:spcBef>
              <a:spcAft>
                <a:spcPts val="0"/>
              </a:spcAft>
              <a:buClr>
                <a:schemeClr val="dk1"/>
              </a:buClr>
              <a:buSzPts val="1100"/>
              <a:buFont typeface="Arial"/>
              <a:buNone/>
            </a:pPr>
            <a:r>
              <a:rPr lang="es-ES" sz="2100" dirty="0">
                <a:solidFill>
                  <a:schemeClr val="dk1"/>
                </a:solidFill>
                <a:latin typeface="Times New Roman"/>
                <a:ea typeface="Times New Roman"/>
                <a:cs typeface="Times New Roman"/>
                <a:sym typeface="Times New Roman"/>
              </a:rPr>
              <a:t>Selección </a:t>
            </a:r>
            <a:r>
              <a:rPr lang="es-ES" sz="2100" dirty="0" err="1">
                <a:solidFill>
                  <a:schemeClr val="dk1"/>
                </a:solidFill>
                <a:latin typeface="Courier New"/>
                <a:ea typeface="Courier New"/>
                <a:cs typeface="Courier New"/>
                <a:sym typeface="Courier New"/>
              </a:rPr>
              <a:t>switch</a:t>
            </a:r>
            <a:r>
              <a:rPr lang="es-ES" sz="2100" dirty="0">
                <a:solidFill>
                  <a:schemeClr val="dk1"/>
                </a:solidFill>
                <a:latin typeface="Courier New"/>
                <a:ea typeface="Courier New"/>
                <a:cs typeface="Courier New"/>
                <a:sym typeface="Courier New"/>
              </a:rPr>
              <a:t>/case</a:t>
            </a:r>
            <a:endParaRPr sz="2100" dirty="0">
              <a:solidFill>
                <a:schemeClr val="dk1"/>
              </a:solidFill>
              <a:latin typeface="Courier New"/>
              <a:ea typeface="Courier New"/>
              <a:cs typeface="Courier New"/>
              <a:sym typeface="Courier New"/>
            </a:endParaRPr>
          </a:p>
          <a:p>
            <a:pPr marL="0" lvl="0" indent="0" algn="just" rtl="0">
              <a:lnSpc>
                <a:spcPct val="115000"/>
              </a:lnSpc>
              <a:spcBef>
                <a:spcPts val="500"/>
              </a:spcBef>
              <a:spcAft>
                <a:spcPts val="0"/>
              </a:spcAft>
              <a:buClr>
                <a:schemeClr val="dk1"/>
              </a:buClr>
              <a:buSzPts val="1100"/>
              <a:buFont typeface="Arial"/>
              <a:buNone/>
            </a:pPr>
            <a:r>
              <a:rPr lang="es-ES" sz="2100" dirty="0">
                <a:solidFill>
                  <a:schemeClr val="dk1"/>
                </a:solidFill>
                <a:latin typeface="Times New Roman"/>
                <a:ea typeface="Times New Roman"/>
                <a:cs typeface="Times New Roman"/>
                <a:sym typeface="Times New Roman"/>
              </a:rPr>
              <a:t>Agrupación de instrucciones bajo un </a:t>
            </a:r>
            <a:r>
              <a:rPr lang="es-ES" sz="2100" dirty="0" err="1">
                <a:solidFill>
                  <a:schemeClr val="dk1"/>
                </a:solidFill>
                <a:latin typeface="Times New Roman"/>
                <a:ea typeface="Times New Roman"/>
                <a:cs typeface="Times New Roman"/>
                <a:sym typeface="Times New Roman"/>
              </a:rPr>
              <a:t>if</a:t>
            </a:r>
            <a:r>
              <a:rPr lang="es-ES" sz="2100" dirty="0">
                <a:solidFill>
                  <a:schemeClr val="dk1"/>
                </a:solidFill>
                <a:latin typeface="Times New Roman"/>
                <a:ea typeface="Times New Roman"/>
                <a:cs typeface="Times New Roman"/>
                <a:sym typeface="Times New Roman"/>
              </a:rPr>
              <a:t>, </a:t>
            </a:r>
            <a:r>
              <a:rPr lang="es-ES" sz="2100" dirty="0" err="1">
                <a:solidFill>
                  <a:schemeClr val="dk1"/>
                </a:solidFill>
                <a:latin typeface="Times New Roman"/>
                <a:ea typeface="Times New Roman"/>
                <a:cs typeface="Times New Roman"/>
                <a:sym typeface="Times New Roman"/>
              </a:rPr>
              <a:t>else</a:t>
            </a:r>
            <a:r>
              <a:rPr lang="es-ES" sz="2100" dirty="0">
                <a:solidFill>
                  <a:schemeClr val="dk1"/>
                </a:solidFill>
                <a:latin typeface="Times New Roman"/>
                <a:ea typeface="Times New Roman"/>
                <a:cs typeface="Times New Roman"/>
                <a:sym typeface="Times New Roman"/>
              </a:rPr>
              <a:t>, </a:t>
            </a:r>
            <a:r>
              <a:rPr lang="es-ES" sz="2100" dirty="0" err="1">
                <a:solidFill>
                  <a:schemeClr val="dk1"/>
                </a:solidFill>
                <a:latin typeface="Times New Roman"/>
                <a:ea typeface="Times New Roman"/>
                <a:cs typeface="Times New Roman"/>
                <a:sym typeface="Times New Roman"/>
              </a:rPr>
              <a:t>while</a:t>
            </a:r>
            <a:r>
              <a:rPr lang="es-ES" sz="2100" dirty="0">
                <a:solidFill>
                  <a:schemeClr val="dk1"/>
                </a:solidFill>
                <a:latin typeface="Times New Roman"/>
                <a:ea typeface="Times New Roman"/>
                <a:cs typeface="Times New Roman"/>
                <a:sym typeface="Times New Roman"/>
              </a:rPr>
              <a:t>, </a:t>
            </a:r>
            <a:r>
              <a:rPr lang="es-ES" sz="2100" dirty="0" err="1">
                <a:solidFill>
                  <a:schemeClr val="dk1"/>
                </a:solidFill>
                <a:latin typeface="Times New Roman"/>
                <a:ea typeface="Times New Roman"/>
                <a:cs typeface="Times New Roman"/>
                <a:sym typeface="Times New Roman"/>
              </a:rPr>
              <a:t>for</a:t>
            </a:r>
            <a:r>
              <a:rPr lang="es-ES" sz="2100" dirty="0">
                <a:solidFill>
                  <a:schemeClr val="dk1"/>
                </a:solidFill>
                <a:latin typeface="Times New Roman"/>
                <a:ea typeface="Times New Roman"/>
                <a:cs typeface="Times New Roman"/>
                <a:sym typeface="Times New Roman"/>
              </a:rPr>
              <a:t>, etc. se realiza con paréntesis crespo {     } </a:t>
            </a:r>
            <a:endParaRPr sz="2100" dirty="0">
              <a:solidFill>
                <a:schemeClr val="dk1"/>
              </a:solidFill>
              <a:latin typeface="Times New Roman"/>
              <a:ea typeface="Times New Roman"/>
              <a:cs typeface="Times New Roman"/>
              <a:sym typeface="Times New Roman"/>
            </a:endParaRPr>
          </a:p>
          <a:p>
            <a:pPr marL="342900" lvl="0" indent="-251459">
              <a:spcBef>
                <a:spcPts val="1000"/>
              </a:spcBef>
              <a:spcAft>
                <a:spcPts val="0"/>
              </a:spcAft>
              <a:buNone/>
            </a:pPr>
            <a:endParaRPr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Shape 199"/>
          <p:cNvSpPr txBox="1">
            <a:spLocks noGrp="1"/>
          </p:cNvSpPr>
          <p:nvPr>
            <p:ph type="title"/>
          </p:nvPr>
        </p:nvSpPr>
        <p:spPr>
          <a:xfrm>
            <a:off x="677334" y="609600"/>
            <a:ext cx="8596800" cy="1320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ES"/>
              <a:t>Clase String</a:t>
            </a:r>
            <a:endParaRPr/>
          </a:p>
        </p:txBody>
      </p:sp>
      <p:sp>
        <p:nvSpPr>
          <p:cNvPr id="200" name="Shape 200"/>
          <p:cNvSpPr txBox="1">
            <a:spLocks noGrp="1"/>
          </p:cNvSpPr>
          <p:nvPr>
            <p:ph type="body" idx="1"/>
          </p:nvPr>
        </p:nvSpPr>
        <p:spPr>
          <a:xfrm>
            <a:off x="522100" y="1368777"/>
            <a:ext cx="8751900" cy="46725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Clr>
                <a:schemeClr val="dk1"/>
              </a:buClr>
              <a:buSzPts val="1100"/>
              <a:buFont typeface="Arial"/>
              <a:buNone/>
            </a:pPr>
            <a:r>
              <a:rPr lang="es-ES" sz="2100">
                <a:solidFill>
                  <a:schemeClr val="dk1"/>
                </a:solidFill>
                <a:latin typeface="Times New Roman"/>
                <a:ea typeface="Times New Roman"/>
                <a:cs typeface="Times New Roman"/>
                <a:sym typeface="Times New Roman"/>
              </a:rPr>
              <a:t>Son parte del lenguaje (no hay que importarlos)</a:t>
            </a:r>
            <a:endParaRPr sz="2100">
              <a:solidFill>
                <a:schemeClr val="dk1"/>
              </a:solidFill>
              <a:latin typeface="Times New Roman"/>
              <a:ea typeface="Times New Roman"/>
              <a:cs typeface="Times New Roman"/>
              <a:sym typeface="Times New Roman"/>
            </a:endParaRPr>
          </a:p>
          <a:p>
            <a:pPr marL="0" lvl="0" indent="0" rtl="0">
              <a:lnSpc>
                <a:spcPct val="115000"/>
              </a:lnSpc>
              <a:spcBef>
                <a:spcPts val="500"/>
              </a:spcBef>
              <a:spcAft>
                <a:spcPts val="0"/>
              </a:spcAft>
              <a:buClr>
                <a:schemeClr val="dk1"/>
              </a:buClr>
              <a:buSzPts val="1100"/>
              <a:buFont typeface="Arial"/>
              <a:buNone/>
            </a:pPr>
            <a:r>
              <a:rPr lang="es-ES" sz="2100">
                <a:solidFill>
                  <a:schemeClr val="dk1"/>
                </a:solidFill>
                <a:latin typeface="Times New Roman"/>
                <a:ea typeface="Times New Roman"/>
                <a:cs typeface="Times New Roman"/>
                <a:sym typeface="Times New Roman"/>
              </a:rPr>
              <a:t>Se crean: </a:t>
            </a:r>
            <a:r>
              <a:rPr lang="es-ES">
                <a:solidFill>
                  <a:srgbClr val="3333CC"/>
                </a:solidFill>
                <a:latin typeface="Arial"/>
                <a:ea typeface="Arial"/>
                <a:cs typeface="Arial"/>
                <a:sym typeface="Arial"/>
              </a:rPr>
              <a:t>String s = new String(“Hola Mundo”); </a:t>
            </a:r>
            <a:r>
              <a:rPr lang="es-ES" sz="2100">
                <a:solidFill>
                  <a:schemeClr val="dk1"/>
                </a:solidFill>
                <a:latin typeface="Times New Roman"/>
                <a:ea typeface="Times New Roman"/>
                <a:cs typeface="Times New Roman"/>
                <a:sym typeface="Times New Roman"/>
              </a:rPr>
              <a:t>pero esto se puede resumir con </a:t>
            </a:r>
            <a:r>
              <a:rPr lang="es-ES">
                <a:solidFill>
                  <a:srgbClr val="3333CC"/>
                </a:solidFill>
                <a:latin typeface="Arial"/>
                <a:ea typeface="Arial"/>
                <a:cs typeface="Arial"/>
                <a:sym typeface="Arial"/>
              </a:rPr>
              <a:t>String s = “Hola Mundo”; </a:t>
            </a:r>
            <a:r>
              <a:rPr lang="es-ES" sz="2100">
                <a:solidFill>
                  <a:schemeClr val="dk1"/>
                </a:solidFill>
                <a:latin typeface="Times New Roman"/>
                <a:ea typeface="Times New Roman"/>
                <a:cs typeface="Times New Roman"/>
                <a:sym typeface="Times New Roman"/>
              </a:rPr>
              <a:t>u</a:t>
            </a:r>
            <a:endParaRPr sz="2100">
              <a:solidFill>
                <a:schemeClr val="dk1"/>
              </a:solidFill>
              <a:latin typeface="Times New Roman"/>
              <a:ea typeface="Times New Roman"/>
              <a:cs typeface="Times New Roman"/>
              <a:sym typeface="Times New Roman"/>
            </a:endParaRPr>
          </a:p>
          <a:p>
            <a:pPr marL="0" lvl="0" indent="0" rtl="0">
              <a:lnSpc>
                <a:spcPct val="115000"/>
              </a:lnSpc>
              <a:spcBef>
                <a:spcPts val="500"/>
              </a:spcBef>
              <a:spcAft>
                <a:spcPts val="0"/>
              </a:spcAft>
              <a:buClr>
                <a:schemeClr val="dk1"/>
              </a:buClr>
              <a:buSzPts val="1100"/>
              <a:buFont typeface="Arial"/>
              <a:buNone/>
            </a:pPr>
            <a:r>
              <a:rPr lang="es-ES" sz="2100">
                <a:solidFill>
                  <a:schemeClr val="dk1"/>
                </a:solidFill>
                <a:latin typeface="Times New Roman"/>
                <a:ea typeface="Times New Roman"/>
                <a:cs typeface="Times New Roman"/>
                <a:sym typeface="Times New Roman"/>
              </a:rPr>
              <a:t>Tamaño de un String: </a:t>
            </a:r>
            <a:r>
              <a:rPr lang="es-ES">
                <a:solidFill>
                  <a:srgbClr val="3333CC"/>
                </a:solidFill>
                <a:latin typeface="Times New Roman"/>
                <a:ea typeface="Times New Roman"/>
                <a:cs typeface="Times New Roman"/>
                <a:sym typeface="Times New Roman"/>
              </a:rPr>
              <a:t>int i = s.length(); </a:t>
            </a:r>
            <a:endParaRPr>
              <a:solidFill>
                <a:srgbClr val="3333CC"/>
              </a:solidFill>
              <a:latin typeface="Times New Roman"/>
              <a:ea typeface="Times New Roman"/>
              <a:cs typeface="Times New Roman"/>
              <a:sym typeface="Times New Roman"/>
            </a:endParaRPr>
          </a:p>
          <a:p>
            <a:pPr marL="0" lvl="0" indent="0" rtl="0">
              <a:lnSpc>
                <a:spcPct val="115000"/>
              </a:lnSpc>
              <a:spcBef>
                <a:spcPts val="500"/>
              </a:spcBef>
              <a:spcAft>
                <a:spcPts val="0"/>
              </a:spcAft>
              <a:buClr>
                <a:schemeClr val="dk1"/>
              </a:buClr>
              <a:buSzPts val="1100"/>
              <a:buFont typeface="Arial"/>
              <a:buNone/>
            </a:pPr>
            <a:r>
              <a:rPr lang="es-ES" sz="2100">
                <a:solidFill>
                  <a:schemeClr val="dk1"/>
                </a:solidFill>
                <a:latin typeface="Times New Roman"/>
                <a:ea typeface="Times New Roman"/>
                <a:cs typeface="Times New Roman"/>
                <a:sym typeface="Times New Roman"/>
              </a:rPr>
              <a:t>k-esimo carácter: </a:t>
            </a:r>
            <a:r>
              <a:rPr lang="es-ES">
                <a:solidFill>
                  <a:srgbClr val="3333CC"/>
                </a:solidFill>
                <a:latin typeface="Arial"/>
                <a:ea typeface="Arial"/>
                <a:cs typeface="Arial"/>
                <a:sym typeface="Arial"/>
              </a:rPr>
              <a:t>char c = s.charAt(k); </a:t>
            </a:r>
            <a:endParaRPr>
              <a:solidFill>
                <a:srgbClr val="3333CC"/>
              </a:solidFill>
              <a:latin typeface="Arial"/>
              <a:ea typeface="Arial"/>
              <a:cs typeface="Arial"/>
              <a:sym typeface="Arial"/>
            </a:endParaRPr>
          </a:p>
          <a:p>
            <a:pPr marL="0" lvl="0" indent="0" rtl="0">
              <a:lnSpc>
                <a:spcPct val="115000"/>
              </a:lnSpc>
              <a:spcBef>
                <a:spcPts val="500"/>
              </a:spcBef>
              <a:spcAft>
                <a:spcPts val="0"/>
              </a:spcAft>
              <a:buClr>
                <a:schemeClr val="dk1"/>
              </a:buClr>
              <a:buSzPts val="1100"/>
              <a:buFont typeface="Arial"/>
              <a:buNone/>
            </a:pPr>
            <a:r>
              <a:rPr lang="es-ES" sz="2100">
                <a:solidFill>
                  <a:schemeClr val="dk1"/>
                </a:solidFill>
                <a:latin typeface="Times New Roman"/>
                <a:ea typeface="Times New Roman"/>
                <a:cs typeface="Times New Roman"/>
                <a:sym typeface="Times New Roman"/>
              </a:rPr>
              <a:t>Subsecuencias:    </a:t>
            </a:r>
            <a:r>
              <a:rPr lang="es-ES">
                <a:solidFill>
                  <a:srgbClr val="3333CC"/>
                </a:solidFill>
                <a:latin typeface="Arial"/>
                <a:ea typeface="Arial"/>
                <a:cs typeface="Arial"/>
                <a:sym typeface="Arial"/>
              </a:rPr>
              <a:t>String sub = s.substring(k);</a:t>
            </a:r>
            <a:endParaRPr>
              <a:solidFill>
                <a:srgbClr val="3333CC"/>
              </a:solidFill>
              <a:latin typeface="Arial"/>
              <a:ea typeface="Arial"/>
              <a:cs typeface="Arial"/>
              <a:sym typeface="Arial"/>
            </a:endParaRPr>
          </a:p>
          <a:p>
            <a:pPr marL="254000" lvl="0" indent="-254000" rtl="0">
              <a:lnSpc>
                <a:spcPct val="115000"/>
              </a:lnSpc>
              <a:spcBef>
                <a:spcPts val="500"/>
              </a:spcBef>
              <a:spcAft>
                <a:spcPts val="0"/>
              </a:spcAft>
              <a:buClr>
                <a:schemeClr val="dk1"/>
              </a:buClr>
              <a:buSzPts val="1100"/>
              <a:buFont typeface="Arial"/>
              <a:buNone/>
            </a:pPr>
            <a:r>
              <a:rPr lang="es-ES" sz="2100">
                <a:solidFill>
                  <a:schemeClr val="dk1"/>
                </a:solidFill>
                <a:latin typeface="Times New Roman"/>
                <a:ea typeface="Times New Roman"/>
                <a:cs typeface="Times New Roman"/>
                <a:sym typeface="Times New Roman"/>
              </a:rPr>
              <a:t>				 </a:t>
            </a:r>
            <a:r>
              <a:rPr lang="es-ES">
                <a:solidFill>
                  <a:srgbClr val="3333CC"/>
                </a:solidFill>
                <a:latin typeface="Arial"/>
                <a:ea typeface="Arial"/>
                <a:cs typeface="Arial"/>
                <a:sym typeface="Arial"/>
              </a:rPr>
              <a:t>String sub = s.substring(inicio, fin);</a:t>
            </a:r>
            <a:endParaRPr>
              <a:solidFill>
                <a:srgbClr val="3333CC"/>
              </a:solidFill>
              <a:latin typeface="Arial"/>
              <a:ea typeface="Arial"/>
              <a:cs typeface="Arial"/>
              <a:sym typeface="Arial"/>
            </a:endParaRPr>
          </a:p>
          <a:p>
            <a:pPr marL="0" lvl="0" indent="0" rtl="0">
              <a:lnSpc>
                <a:spcPct val="115000"/>
              </a:lnSpc>
              <a:spcBef>
                <a:spcPts val="500"/>
              </a:spcBef>
              <a:spcAft>
                <a:spcPts val="0"/>
              </a:spcAft>
              <a:buClr>
                <a:schemeClr val="dk1"/>
              </a:buClr>
              <a:buSzPts val="1100"/>
              <a:buFont typeface="Arial"/>
              <a:buNone/>
            </a:pPr>
            <a:r>
              <a:rPr lang="es-ES" sz="2100">
                <a:solidFill>
                  <a:schemeClr val="dk1"/>
                </a:solidFill>
                <a:latin typeface="Times New Roman"/>
                <a:ea typeface="Times New Roman"/>
                <a:cs typeface="Times New Roman"/>
                <a:sym typeface="Times New Roman"/>
              </a:rPr>
              <a:t>Búsqueda de subsecuencias: </a:t>
            </a:r>
            <a:r>
              <a:rPr lang="es-ES">
                <a:solidFill>
                  <a:srgbClr val="3333CC"/>
                </a:solidFill>
                <a:latin typeface="Times New Roman"/>
                <a:ea typeface="Times New Roman"/>
                <a:cs typeface="Times New Roman"/>
                <a:sym typeface="Times New Roman"/>
              </a:rPr>
              <a:t>int i = s.indexOf(“hola”); </a:t>
            </a:r>
            <a:endParaRPr>
              <a:solidFill>
                <a:srgbClr val="3333CC"/>
              </a:solidFill>
              <a:latin typeface="Times New Roman"/>
              <a:ea typeface="Times New Roman"/>
              <a:cs typeface="Times New Roman"/>
              <a:sym typeface="Times New Roman"/>
            </a:endParaRPr>
          </a:p>
          <a:p>
            <a:pPr marL="0" lvl="0" indent="0" rtl="0">
              <a:lnSpc>
                <a:spcPct val="115000"/>
              </a:lnSpc>
              <a:spcBef>
                <a:spcPts val="500"/>
              </a:spcBef>
              <a:spcAft>
                <a:spcPts val="0"/>
              </a:spcAft>
              <a:buClr>
                <a:schemeClr val="dk1"/>
              </a:buClr>
              <a:buSzPts val="1100"/>
              <a:buFont typeface="Arial"/>
              <a:buNone/>
            </a:pPr>
            <a:r>
              <a:rPr lang="es-ES" sz="2100">
                <a:solidFill>
                  <a:schemeClr val="dk1"/>
                </a:solidFill>
                <a:latin typeface="Times New Roman"/>
                <a:ea typeface="Times New Roman"/>
                <a:cs typeface="Times New Roman"/>
                <a:sym typeface="Times New Roman"/>
              </a:rPr>
              <a:t>Comparacion: </a:t>
            </a:r>
            <a:r>
              <a:rPr lang="es-ES">
                <a:solidFill>
                  <a:srgbClr val="3333CC"/>
                </a:solidFill>
                <a:latin typeface="Arial"/>
                <a:ea typeface="Arial"/>
                <a:cs typeface="Arial"/>
                <a:sym typeface="Arial"/>
              </a:rPr>
              <a:t>boolean iguales s1.equals(s2);</a:t>
            </a:r>
            <a:endParaRPr>
              <a:solidFill>
                <a:srgbClr val="3333CC"/>
              </a:solidFill>
              <a:latin typeface="Arial"/>
              <a:ea typeface="Arial"/>
              <a:cs typeface="Arial"/>
              <a:sym typeface="Arial"/>
            </a:endParaRPr>
          </a:p>
          <a:p>
            <a:pPr marL="254000" lvl="0" indent="-254000" rtl="0">
              <a:lnSpc>
                <a:spcPct val="115000"/>
              </a:lnSpc>
              <a:spcBef>
                <a:spcPts val="400"/>
              </a:spcBef>
              <a:spcAft>
                <a:spcPts val="0"/>
              </a:spcAft>
              <a:buClr>
                <a:schemeClr val="dk1"/>
              </a:buClr>
              <a:buSzPts val="1100"/>
              <a:buFont typeface="Arial"/>
              <a:buNone/>
            </a:pPr>
            <a:r>
              <a:rPr lang="es-ES">
                <a:solidFill>
                  <a:srgbClr val="3333CC"/>
                </a:solidFill>
                <a:latin typeface="Arial"/>
                <a:ea typeface="Arial"/>
                <a:cs typeface="Arial"/>
                <a:sym typeface="Arial"/>
              </a:rPr>
              <a:t>	int i = s1.compareTo(s2);  </a:t>
            </a:r>
            <a:endParaRPr>
              <a:solidFill>
                <a:srgbClr val="3333CC"/>
              </a:solidFill>
              <a:latin typeface="Arial"/>
              <a:ea typeface="Arial"/>
              <a:cs typeface="Arial"/>
              <a:sym typeface="Arial"/>
            </a:endParaRPr>
          </a:p>
          <a:p>
            <a:pPr marL="254000" lvl="0" indent="-254000" rtl="0">
              <a:lnSpc>
                <a:spcPct val="115000"/>
              </a:lnSpc>
              <a:spcBef>
                <a:spcPts val="400"/>
              </a:spcBef>
              <a:spcAft>
                <a:spcPts val="0"/>
              </a:spcAft>
              <a:buClr>
                <a:schemeClr val="dk1"/>
              </a:buClr>
              <a:buSzPts val="1100"/>
              <a:buFont typeface="Arial"/>
              <a:buNone/>
            </a:pPr>
            <a:r>
              <a:rPr lang="es-ES">
                <a:solidFill>
                  <a:srgbClr val="3333CC"/>
                </a:solidFill>
                <a:latin typeface="Times New Roman"/>
                <a:ea typeface="Times New Roman"/>
                <a:cs typeface="Times New Roman"/>
                <a:sym typeface="Times New Roman"/>
              </a:rPr>
              <a:t>		</a:t>
            </a:r>
            <a:r>
              <a:rPr lang="es-ES">
                <a:solidFill>
                  <a:schemeClr val="dk1"/>
                </a:solidFill>
                <a:latin typeface="Times New Roman"/>
                <a:ea typeface="Times New Roman"/>
                <a:cs typeface="Times New Roman"/>
                <a:sym typeface="Times New Roman"/>
              </a:rPr>
              <a:t>0 si s1==s2, &gt;0 si s1&gt;s2, &lt;0 si s1&lt;s2</a:t>
            </a:r>
            <a:endParaRPr>
              <a:solidFill>
                <a:schemeClr val="dk1"/>
              </a:solidFill>
              <a:latin typeface="Times New Roman"/>
              <a:ea typeface="Times New Roman"/>
              <a:cs typeface="Times New Roman"/>
              <a:sym typeface="Times New Roman"/>
            </a:endParaRPr>
          </a:p>
          <a:p>
            <a:pPr marL="342900" lvl="0" indent="-251459">
              <a:spcBef>
                <a:spcPts val="1000"/>
              </a:spcBef>
              <a:spcAft>
                <a:spcPts val="0"/>
              </a:spcAft>
              <a:buNone/>
            </a:pP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D522C2-6C51-4E69-97F9-E2D7B3198D26}"/>
              </a:ext>
            </a:extLst>
          </p:cNvPr>
          <p:cNvSpPr>
            <a:spLocks noGrp="1"/>
          </p:cNvSpPr>
          <p:nvPr>
            <p:ph type="title"/>
          </p:nvPr>
        </p:nvSpPr>
        <p:spPr/>
        <p:txBody>
          <a:bodyPr/>
          <a:lstStyle/>
          <a:p>
            <a:r>
              <a:rPr lang="en-US" dirty="0" err="1"/>
              <a:t>Arreglos</a:t>
            </a:r>
            <a:endParaRPr lang="en-US" dirty="0"/>
          </a:p>
        </p:txBody>
      </p:sp>
      <p:sp>
        <p:nvSpPr>
          <p:cNvPr id="3" name="Marcador de texto 2">
            <a:extLst>
              <a:ext uri="{FF2B5EF4-FFF2-40B4-BE49-F238E27FC236}">
                <a16:creationId xmlns:a16="http://schemas.microsoft.com/office/drawing/2014/main" id="{1F1DFD82-20DD-45D6-9828-EDD59417377F}"/>
              </a:ext>
            </a:extLst>
          </p:cNvPr>
          <p:cNvSpPr>
            <a:spLocks noGrp="1"/>
          </p:cNvSpPr>
          <p:nvPr>
            <p:ph type="body" idx="1"/>
          </p:nvPr>
        </p:nvSpPr>
        <p:spPr/>
        <p:txBody>
          <a:bodyPr/>
          <a:lstStyle/>
          <a:p>
            <a:r>
              <a:rPr lang="en-US" dirty="0"/>
              <a:t>Sin</a:t>
            </a:r>
            <a:r>
              <a:rPr lang="es-MX" dirty="0" err="1"/>
              <a:t>ónimo</a:t>
            </a:r>
            <a:r>
              <a:rPr lang="es-MX" dirty="0"/>
              <a:t> de ‘serie de’, es un contenedor que agrupa variables de cierto tipo </a:t>
            </a:r>
          </a:p>
          <a:p>
            <a:r>
              <a:rPr lang="es-MX" dirty="0"/>
              <a:t>La capacidad/longitud de dicho contenedor es fija</a:t>
            </a:r>
          </a:p>
          <a:p>
            <a:r>
              <a:rPr lang="es-MX" dirty="0"/>
              <a:t>Cada elemento es accesible por su posición/índice</a:t>
            </a:r>
          </a:p>
          <a:p>
            <a:endParaRPr lang="en-US" u="sng" dirty="0"/>
          </a:p>
        </p:txBody>
      </p:sp>
      <p:pic>
        <p:nvPicPr>
          <p:cNvPr id="5" name="Imagen 4" descr="Imagen que contiene reloj, señal&#10;&#10;Descripción generada automáticamente">
            <a:extLst>
              <a:ext uri="{FF2B5EF4-FFF2-40B4-BE49-F238E27FC236}">
                <a16:creationId xmlns:a16="http://schemas.microsoft.com/office/drawing/2014/main" id="{8FD2EBDB-1856-4A56-B485-C49BB4655BE0}"/>
              </a:ext>
            </a:extLst>
          </p:cNvPr>
          <p:cNvPicPr>
            <a:picLocks noChangeAspect="1"/>
          </p:cNvPicPr>
          <p:nvPr/>
        </p:nvPicPr>
        <p:blipFill>
          <a:blip r:embed="rId2"/>
          <a:stretch>
            <a:fillRect/>
          </a:stretch>
        </p:blipFill>
        <p:spPr>
          <a:xfrm>
            <a:off x="1619915" y="3640015"/>
            <a:ext cx="4476085" cy="3077308"/>
          </a:xfrm>
          <a:prstGeom prst="rect">
            <a:avLst/>
          </a:prstGeom>
        </p:spPr>
      </p:pic>
    </p:spTree>
    <p:extLst>
      <p:ext uri="{BB962C8B-B14F-4D97-AF65-F5344CB8AC3E}">
        <p14:creationId xmlns:p14="http://schemas.microsoft.com/office/powerpoint/2010/main" val="31048326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5DA73A-57D2-4F94-9932-0B17A71DAE11}"/>
              </a:ext>
            </a:extLst>
          </p:cNvPr>
          <p:cNvSpPr>
            <a:spLocks noGrp="1"/>
          </p:cNvSpPr>
          <p:nvPr>
            <p:ph type="title"/>
          </p:nvPr>
        </p:nvSpPr>
        <p:spPr/>
        <p:txBody>
          <a:bodyPr/>
          <a:lstStyle/>
          <a:p>
            <a:r>
              <a:rPr lang="es-MX" dirty="0"/>
              <a:t>Arreglos</a:t>
            </a:r>
            <a:endParaRPr lang="en-US" dirty="0"/>
          </a:p>
        </p:txBody>
      </p:sp>
      <p:sp>
        <p:nvSpPr>
          <p:cNvPr id="3" name="Marcador de texto 2">
            <a:extLst>
              <a:ext uri="{FF2B5EF4-FFF2-40B4-BE49-F238E27FC236}">
                <a16:creationId xmlns:a16="http://schemas.microsoft.com/office/drawing/2014/main" id="{5E0788C1-3BDB-4D6A-9ADE-B71409D0F4DE}"/>
              </a:ext>
            </a:extLst>
          </p:cNvPr>
          <p:cNvSpPr>
            <a:spLocks noGrp="1"/>
          </p:cNvSpPr>
          <p:nvPr>
            <p:ph type="body" idx="1"/>
          </p:nvPr>
        </p:nvSpPr>
        <p:spPr/>
        <p:txBody>
          <a:bodyPr/>
          <a:lstStyle/>
          <a:p>
            <a:r>
              <a:rPr lang="es-MX" sz="1700" dirty="0" err="1"/>
              <a:t>String</a:t>
            </a:r>
            <a:r>
              <a:rPr lang="es-MX" sz="1700" dirty="0"/>
              <a:t> nombre = “Peter Parker”; </a:t>
            </a:r>
            <a:r>
              <a:rPr lang="es-MX" sz="1700" dirty="0" err="1"/>
              <a:t>char</a:t>
            </a:r>
            <a:r>
              <a:rPr lang="en-US" sz="1700" dirty="0"/>
              <a:t>[] </a:t>
            </a:r>
            <a:r>
              <a:rPr lang="en-US" sz="1700" dirty="0" err="1"/>
              <a:t>letrasNombre</a:t>
            </a:r>
            <a:r>
              <a:rPr lang="en-US" sz="1700" dirty="0"/>
              <a:t> = </a:t>
            </a:r>
            <a:r>
              <a:rPr lang="en-US" sz="1700" dirty="0" err="1"/>
              <a:t>nombre.toCharArray</a:t>
            </a:r>
            <a:r>
              <a:rPr lang="en-US" sz="1700" dirty="0"/>
              <a:t>();</a:t>
            </a:r>
          </a:p>
          <a:p>
            <a:pPr lvl="1"/>
            <a:r>
              <a:rPr lang="en-US" sz="1500" dirty="0"/>
              <a:t>Para </a:t>
            </a:r>
            <a:r>
              <a:rPr lang="en-US" sz="1500" dirty="0" err="1"/>
              <a:t>declarar</a:t>
            </a:r>
            <a:r>
              <a:rPr lang="en-US" sz="1500" dirty="0"/>
              <a:t> </a:t>
            </a:r>
            <a:r>
              <a:rPr lang="es-MX" sz="1500" dirty="0"/>
              <a:t>un arreglo de caracteres</a:t>
            </a:r>
            <a:endParaRPr lang="en-US" sz="1500" dirty="0"/>
          </a:p>
          <a:p>
            <a:r>
              <a:rPr lang="en-US" sz="1700" dirty="0"/>
              <a:t>String[] avengers = new String[] {“The hulk”, “Thor”, …., “Captain America”};</a:t>
            </a:r>
          </a:p>
          <a:p>
            <a:pPr lvl="1"/>
            <a:r>
              <a:rPr lang="en-US" sz="1500" dirty="0" err="1"/>
              <a:t>Declara</a:t>
            </a:r>
            <a:r>
              <a:rPr lang="en-US" sz="1500" dirty="0"/>
              <a:t> un </a:t>
            </a:r>
            <a:r>
              <a:rPr lang="en-US" sz="1500" dirty="0" err="1"/>
              <a:t>arreglo</a:t>
            </a:r>
            <a:r>
              <a:rPr lang="en-US" sz="1500" dirty="0"/>
              <a:t> de </a:t>
            </a:r>
            <a:r>
              <a:rPr lang="en-US" sz="1500" dirty="0" err="1"/>
              <a:t>Stringss</a:t>
            </a:r>
            <a:endParaRPr lang="en-US" sz="1500" dirty="0"/>
          </a:p>
          <a:p>
            <a:r>
              <a:rPr lang="en-US" sz="1700" dirty="0"/>
              <a:t>int[] </a:t>
            </a:r>
            <a:r>
              <a:rPr lang="en-US" sz="1700" dirty="0" err="1"/>
              <a:t>calificaciones</a:t>
            </a:r>
            <a:r>
              <a:rPr lang="en-US" sz="1700" dirty="0"/>
              <a:t> = new int[4]; </a:t>
            </a:r>
            <a:r>
              <a:rPr lang="en-US" sz="1700" dirty="0" err="1"/>
              <a:t>calificaciones</a:t>
            </a:r>
            <a:r>
              <a:rPr lang="en-US" sz="1700" dirty="0"/>
              <a:t>[0] = 90;</a:t>
            </a:r>
          </a:p>
          <a:p>
            <a:pPr lvl="1"/>
            <a:r>
              <a:rPr lang="en-US" sz="1500" dirty="0" err="1"/>
              <a:t>Declara</a:t>
            </a:r>
            <a:r>
              <a:rPr lang="en-US" sz="1500" dirty="0"/>
              <a:t> un </a:t>
            </a:r>
            <a:r>
              <a:rPr lang="en-US" sz="1500" dirty="0" err="1"/>
              <a:t>arreglo</a:t>
            </a:r>
            <a:r>
              <a:rPr lang="en-US" sz="1500" dirty="0"/>
              <a:t> de </a:t>
            </a:r>
            <a:r>
              <a:rPr lang="en-US" sz="1500" dirty="0" err="1"/>
              <a:t>ints</a:t>
            </a:r>
            <a:r>
              <a:rPr lang="en-US" sz="1500" dirty="0"/>
              <a:t> y </a:t>
            </a:r>
            <a:r>
              <a:rPr lang="en-US" sz="1500" dirty="0" err="1"/>
              <a:t>asigna</a:t>
            </a:r>
            <a:r>
              <a:rPr lang="en-US" sz="1500" dirty="0"/>
              <a:t> un valor a la </a:t>
            </a:r>
            <a:r>
              <a:rPr lang="en-US" sz="1500" dirty="0" err="1"/>
              <a:t>posición</a:t>
            </a:r>
            <a:r>
              <a:rPr lang="en-US" sz="1500" dirty="0"/>
              <a:t> 0</a:t>
            </a:r>
          </a:p>
          <a:p>
            <a:r>
              <a:rPr lang="en-US" sz="1700" dirty="0"/>
              <a:t>for(int = 0; I &lt; </a:t>
            </a:r>
            <a:r>
              <a:rPr lang="en-US" sz="1700" dirty="0" err="1"/>
              <a:t>calificaciones.length</a:t>
            </a:r>
            <a:r>
              <a:rPr lang="en-US" sz="1700" dirty="0"/>
              <a:t>; </a:t>
            </a:r>
            <a:r>
              <a:rPr lang="en-US" sz="1700" dirty="0" err="1"/>
              <a:t>i</a:t>
            </a:r>
            <a:r>
              <a:rPr lang="en-US" sz="1700" dirty="0"/>
              <a:t>++) </a:t>
            </a:r>
            <a:r>
              <a:rPr lang="en-US" sz="1700" dirty="0" err="1"/>
              <a:t>System.out.println</a:t>
            </a:r>
            <a:r>
              <a:rPr lang="en-US" sz="1700" dirty="0"/>
              <a:t>(</a:t>
            </a:r>
            <a:r>
              <a:rPr lang="en-US" sz="1700" dirty="0" err="1"/>
              <a:t>calificaciones</a:t>
            </a:r>
            <a:r>
              <a:rPr lang="en-US" sz="1700" dirty="0"/>
              <a:t>[</a:t>
            </a:r>
            <a:r>
              <a:rPr lang="en-US" sz="1700" dirty="0" err="1"/>
              <a:t>i</a:t>
            </a:r>
            <a:r>
              <a:rPr lang="en-US" sz="1700" dirty="0"/>
              <a:t>]);</a:t>
            </a:r>
          </a:p>
          <a:p>
            <a:pPr lvl="1"/>
            <a:r>
              <a:rPr lang="en-US" sz="1500" dirty="0" err="1"/>
              <a:t>Recorre</a:t>
            </a:r>
            <a:r>
              <a:rPr lang="en-US" sz="1500" dirty="0"/>
              <a:t> </a:t>
            </a:r>
            <a:r>
              <a:rPr lang="en-US" sz="1500" dirty="0" err="1"/>
              <a:t>todas</a:t>
            </a:r>
            <a:r>
              <a:rPr lang="en-US" sz="1500" dirty="0"/>
              <a:t> las </a:t>
            </a:r>
            <a:r>
              <a:rPr lang="en-US" sz="1500" dirty="0" err="1"/>
              <a:t>posiciones</a:t>
            </a:r>
            <a:r>
              <a:rPr lang="en-US" sz="1500" dirty="0"/>
              <a:t> del </a:t>
            </a:r>
            <a:r>
              <a:rPr lang="en-US" sz="1500" dirty="0" err="1"/>
              <a:t>arreglo</a:t>
            </a:r>
            <a:r>
              <a:rPr lang="en-US" sz="1500" dirty="0"/>
              <a:t> e </a:t>
            </a:r>
            <a:r>
              <a:rPr lang="en-US" sz="1500" dirty="0" err="1"/>
              <a:t>imprime</a:t>
            </a:r>
            <a:r>
              <a:rPr lang="en-US" sz="1500" dirty="0"/>
              <a:t> el valor </a:t>
            </a:r>
            <a:r>
              <a:rPr lang="en-US" sz="1500" dirty="0" err="1"/>
              <a:t>en</a:t>
            </a:r>
            <a:r>
              <a:rPr lang="en-US" sz="1500" dirty="0"/>
              <a:t> </a:t>
            </a:r>
            <a:r>
              <a:rPr lang="en-US" sz="1500" dirty="0" err="1"/>
              <a:t>cada</a:t>
            </a:r>
            <a:r>
              <a:rPr lang="en-US" sz="1500" dirty="0"/>
              <a:t> </a:t>
            </a:r>
            <a:r>
              <a:rPr lang="en-US" sz="1500" dirty="0" err="1"/>
              <a:t>posición</a:t>
            </a:r>
            <a:endParaRPr lang="en-US" sz="1500" dirty="0"/>
          </a:p>
          <a:p>
            <a:endParaRPr lang="en-US" sz="1700" dirty="0"/>
          </a:p>
        </p:txBody>
      </p:sp>
    </p:spTree>
    <p:extLst>
      <p:ext uri="{BB962C8B-B14F-4D97-AF65-F5344CB8AC3E}">
        <p14:creationId xmlns:p14="http://schemas.microsoft.com/office/powerpoint/2010/main" val="2901039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FE6249-2162-4DF5-BBFD-6AF3D1D3D729}"/>
              </a:ext>
            </a:extLst>
          </p:cNvPr>
          <p:cNvSpPr>
            <a:spLocks noGrp="1"/>
          </p:cNvSpPr>
          <p:nvPr>
            <p:ph type="title"/>
          </p:nvPr>
        </p:nvSpPr>
        <p:spPr/>
        <p:txBody>
          <a:bodyPr/>
          <a:lstStyle/>
          <a:p>
            <a:r>
              <a:rPr lang="es-MX" dirty="0"/>
              <a:t>Algoritmos</a:t>
            </a:r>
            <a:endParaRPr lang="en-US" dirty="0"/>
          </a:p>
        </p:txBody>
      </p:sp>
      <p:sp>
        <p:nvSpPr>
          <p:cNvPr id="3" name="Marcador de texto 2">
            <a:extLst>
              <a:ext uri="{FF2B5EF4-FFF2-40B4-BE49-F238E27FC236}">
                <a16:creationId xmlns:a16="http://schemas.microsoft.com/office/drawing/2014/main" id="{9DB2A6C0-E773-4DF2-B306-D6171F717B63}"/>
              </a:ext>
            </a:extLst>
          </p:cNvPr>
          <p:cNvSpPr>
            <a:spLocks noGrp="1"/>
          </p:cNvSpPr>
          <p:nvPr>
            <p:ph type="body" idx="1"/>
          </p:nvPr>
        </p:nvSpPr>
        <p:spPr/>
        <p:txBody>
          <a:bodyPr/>
          <a:lstStyle/>
          <a:p>
            <a:r>
              <a:rPr lang="es-MX" sz="2400" dirty="0"/>
              <a:t>Procedimiento paso a paso que resuelve un problema</a:t>
            </a:r>
          </a:p>
          <a:p>
            <a:r>
              <a:rPr lang="es-MX" sz="2400" dirty="0"/>
              <a:t>Descomponer  un programa en pasos lógicos</a:t>
            </a:r>
          </a:p>
          <a:p>
            <a:r>
              <a:rPr lang="es-MX" sz="2400" dirty="0"/>
              <a:t>Divide y vencerás</a:t>
            </a:r>
          </a:p>
          <a:p>
            <a:r>
              <a:rPr lang="en-US" sz="2400" dirty="0" err="1"/>
              <a:t>Parte</a:t>
            </a:r>
            <a:r>
              <a:rPr lang="en-US" sz="2400" dirty="0"/>
              <a:t> de la </a:t>
            </a:r>
            <a:r>
              <a:rPr lang="en-US" sz="2400" dirty="0" err="1"/>
              <a:t>planeación</a:t>
            </a:r>
            <a:r>
              <a:rPr lang="en-US" sz="2400" dirty="0"/>
              <a:t> de la </a:t>
            </a:r>
            <a:r>
              <a:rPr lang="en-US" sz="2400" dirty="0" err="1"/>
              <a:t>programación</a:t>
            </a:r>
            <a:endParaRPr lang="en-US" sz="2400" dirty="0"/>
          </a:p>
          <a:p>
            <a:r>
              <a:rPr lang="en-US" sz="2400" dirty="0"/>
              <a:t>Nos </a:t>
            </a:r>
            <a:r>
              <a:rPr lang="en-US" sz="2400" dirty="0" err="1"/>
              <a:t>permite</a:t>
            </a:r>
            <a:r>
              <a:rPr lang="en-US" sz="2400" dirty="0"/>
              <a:t> </a:t>
            </a:r>
            <a:r>
              <a:rPr lang="en-US" sz="2400" dirty="0" err="1"/>
              <a:t>hacer</a:t>
            </a:r>
            <a:r>
              <a:rPr lang="en-US" sz="2400" dirty="0"/>
              <a:t> un </a:t>
            </a:r>
            <a:r>
              <a:rPr lang="en-US" sz="2400" dirty="0" err="1"/>
              <a:t>diseño</a:t>
            </a:r>
            <a:r>
              <a:rPr lang="en-US" sz="2400" dirty="0"/>
              <a:t> base del </a:t>
            </a:r>
            <a:r>
              <a:rPr lang="en-US" sz="2400" dirty="0" err="1"/>
              <a:t>programa</a:t>
            </a:r>
            <a:r>
              <a:rPr lang="en-US" sz="2400" dirty="0"/>
              <a:t> a </a:t>
            </a:r>
            <a:r>
              <a:rPr lang="en-US" sz="2400" dirty="0" err="1"/>
              <a:t>realizar</a:t>
            </a:r>
            <a:r>
              <a:rPr lang="en-US" sz="2400" dirty="0"/>
              <a:t>.</a:t>
            </a:r>
          </a:p>
          <a:p>
            <a:r>
              <a:rPr lang="en-US" sz="2400" dirty="0"/>
              <a:t>Da </a:t>
            </a:r>
            <a:r>
              <a:rPr lang="en-US" sz="2400" dirty="0" err="1"/>
              <a:t>paso</a:t>
            </a:r>
            <a:r>
              <a:rPr lang="en-US" sz="2400" dirty="0"/>
              <a:t> a la </a:t>
            </a:r>
            <a:r>
              <a:rPr lang="en-US" sz="2400" dirty="0" err="1"/>
              <a:t>fase</a:t>
            </a:r>
            <a:r>
              <a:rPr lang="en-US" sz="2400" dirty="0"/>
              <a:t> de </a:t>
            </a:r>
            <a:r>
              <a:rPr lang="en-US" sz="2400" dirty="0" err="1"/>
              <a:t>codificación</a:t>
            </a:r>
            <a:r>
              <a:rPr lang="en-US" sz="2400" dirty="0"/>
              <a:t>.</a:t>
            </a:r>
          </a:p>
        </p:txBody>
      </p:sp>
    </p:spTree>
    <p:extLst>
      <p:ext uri="{BB962C8B-B14F-4D97-AF65-F5344CB8AC3E}">
        <p14:creationId xmlns:p14="http://schemas.microsoft.com/office/powerpoint/2010/main" val="56288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5E65F4-4234-4496-A65D-7285983D8EA5}"/>
              </a:ext>
            </a:extLst>
          </p:cNvPr>
          <p:cNvSpPr>
            <a:spLocks noGrp="1"/>
          </p:cNvSpPr>
          <p:nvPr>
            <p:ph type="title"/>
          </p:nvPr>
        </p:nvSpPr>
        <p:spPr/>
        <p:txBody>
          <a:bodyPr/>
          <a:lstStyle/>
          <a:p>
            <a:r>
              <a:rPr lang="es-MX" dirty="0"/>
              <a:t>Ejercicios</a:t>
            </a:r>
            <a:endParaRPr lang="en-US" dirty="0"/>
          </a:p>
        </p:txBody>
      </p:sp>
      <p:sp>
        <p:nvSpPr>
          <p:cNvPr id="3" name="Marcador de texto 2">
            <a:extLst>
              <a:ext uri="{FF2B5EF4-FFF2-40B4-BE49-F238E27FC236}">
                <a16:creationId xmlns:a16="http://schemas.microsoft.com/office/drawing/2014/main" id="{C1DF6244-B7ED-411F-9481-6628B5C5DAA4}"/>
              </a:ext>
            </a:extLst>
          </p:cNvPr>
          <p:cNvSpPr>
            <a:spLocks noGrp="1"/>
          </p:cNvSpPr>
          <p:nvPr>
            <p:ph type="body" idx="1"/>
          </p:nvPr>
        </p:nvSpPr>
        <p:spPr/>
        <p:txBody>
          <a:bodyPr/>
          <a:lstStyle/>
          <a:p>
            <a:r>
              <a:rPr lang="es-MX" sz="4800" dirty="0"/>
              <a:t>¿Cómo se hace un sándwich de Jamón?</a:t>
            </a:r>
          </a:p>
          <a:p>
            <a:r>
              <a:rPr lang="es-MX" sz="4800" dirty="0"/>
              <a:t>¿Cómo se cuelga un cuadro en la pared?</a:t>
            </a:r>
          </a:p>
          <a:p>
            <a:endParaRPr lang="en-US" dirty="0"/>
          </a:p>
        </p:txBody>
      </p:sp>
    </p:spTree>
    <p:extLst>
      <p:ext uri="{BB962C8B-B14F-4D97-AF65-F5344CB8AC3E}">
        <p14:creationId xmlns:p14="http://schemas.microsoft.com/office/powerpoint/2010/main" val="2331758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A25DC3-9B6C-4E08-A4A7-B175A924C4DF}"/>
              </a:ext>
            </a:extLst>
          </p:cNvPr>
          <p:cNvSpPr>
            <a:spLocks noGrp="1"/>
          </p:cNvSpPr>
          <p:nvPr>
            <p:ph type="title"/>
          </p:nvPr>
        </p:nvSpPr>
        <p:spPr/>
        <p:txBody>
          <a:bodyPr/>
          <a:lstStyle/>
          <a:p>
            <a:r>
              <a:rPr lang="es-MX" dirty="0"/>
              <a:t>Posible Solución:</a:t>
            </a:r>
            <a:endParaRPr lang="en-US" dirty="0"/>
          </a:p>
        </p:txBody>
      </p:sp>
      <p:sp>
        <p:nvSpPr>
          <p:cNvPr id="3" name="Marcador de texto 2">
            <a:extLst>
              <a:ext uri="{FF2B5EF4-FFF2-40B4-BE49-F238E27FC236}">
                <a16:creationId xmlns:a16="http://schemas.microsoft.com/office/drawing/2014/main" id="{626336D8-61C9-44FA-843E-FF298884F87D}"/>
              </a:ext>
            </a:extLst>
          </p:cNvPr>
          <p:cNvSpPr>
            <a:spLocks noGrp="1"/>
          </p:cNvSpPr>
          <p:nvPr>
            <p:ph type="body" idx="1"/>
          </p:nvPr>
        </p:nvSpPr>
        <p:spPr>
          <a:xfrm>
            <a:off x="677334" y="1820985"/>
            <a:ext cx="8596668" cy="4427415"/>
          </a:xfrm>
        </p:spPr>
        <p:txBody>
          <a:bodyPr/>
          <a:lstStyle/>
          <a:p>
            <a:r>
              <a:rPr lang="es-MX" dirty="0"/>
              <a:t>Reúna los ingredientes</a:t>
            </a:r>
          </a:p>
          <a:p>
            <a:pPr lvl="1"/>
            <a:r>
              <a:rPr lang="en-US" dirty="0"/>
              <a:t>Pan ( </a:t>
            </a:r>
            <a:r>
              <a:rPr lang="en-US" dirty="0" err="1"/>
              <a:t>Rebanado</a:t>
            </a:r>
            <a:r>
              <a:rPr lang="en-US" dirty="0"/>
              <a:t>, Barra, Blanco, Integral, </a:t>
            </a:r>
            <a:r>
              <a:rPr lang="en-US" dirty="0" err="1"/>
              <a:t>Trigo</a:t>
            </a:r>
            <a:r>
              <a:rPr lang="en-US" dirty="0"/>
              <a:t>, Centeno )</a:t>
            </a:r>
          </a:p>
          <a:p>
            <a:pPr lvl="1"/>
            <a:r>
              <a:rPr lang="en-US" dirty="0" err="1"/>
              <a:t>aderezo</a:t>
            </a:r>
            <a:r>
              <a:rPr lang="en-US" dirty="0"/>
              <a:t> ( </a:t>
            </a:r>
            <a:r>
              <a:rPr lang="en-US" dirty="0" err="1"/>
              <a:t>Mayonesa</a:t>
            </a:r>
            <a:r>
              <a:rPr lang="en-US" dirty="0"/>
              <a:t>, crema, </a:t>
            </a:r>
            <a:r>
              <a:rPr lang="en-US" dirty="0" err="1"/>
              <a:t>mostaza</a:t>
            </a:r>
            <a:r>
              <a:rPr lang="en-US" dirty="0"/>
              <a:t> ), </a:t>
            </a:r>
          </a:p>
          <a:p>
            <a:pPr lvl="1"/>
            <a:r>
              <a:rPr lang="en-US" dirty="0" err="1"/>
              <a:t>jamón</a:t>
            </a:r>
            <a:r>
              <a:rPr lang="en-US" dirty="0"/>
              <a:t> ( </a:t>
            </a:r>
            <a:r>
              <a:rPr lang="en-US" dirty="0" err="1"/>
              <a:t>Pierna</a:t>
            </a:r>
            <a:r>
              <a:rPr lang="en-US" dirty="0"/>
              <a:t>, </a:t>
            </a:r>
            <a:r>
              <a:rPr lang="en-US" dirty="0" err="1"/>
              <a:t>pavo</a:t>
            </a:r>
            <a:r>
              <a:rPr lang="en-US" dirty="0"/>
              <a:t> ),</a:t>
            </a:r>
          </a:p>
          <a:p>
            <a:pPr lvl="1"/>
            <a:r>
              <a:rPr lang="en-US" dirty="0"/>
              <a:t>Queso ( Chihuahua, </a:t>
            </a:r>
            <a:r>
              <a:rPr lang="en-US" dirty="0" err="1"/>
              <a:t>manchego</a:t>
            </a:r>
            <a:r>
              <a:rPr lang="en-US" dirty="0"/>
              <a:t>, gouda ) </a:t>
            </a:r>
          </a:p>
          <a:p>
            <a:pPr lvl="1"/>
            <a:r>
              <a:rPr lang="en-US" dirty="0" err="1"/>
              <a:t>vegetales</a:t>
            </a:r>
            <a:r>
              <a:rPr lang="en-US" dirty="0"/>
              <a:t> ( </a:t>
            </a:r>
            <a:r>
              <a:rPr lang="en-US" dirty="0" err="1"/>
              <a:t>lechuga</a:t>
            </a:r>
            <a:r>
              <a:rPr lang="en-US" dirty="0"/>
              <a:t>, </a:t>
            </a:r>
            <a:r>
              <a:rPr lang="en-US" dirty="0" err="1"/>
              <a:t>tomate</a:t>
            </a:r>
            <a:r>
              <a:rPr lang="en-US" dirty="0"/>
              <a:t>, </a:t>
            </a:r>
            <a:r>
              <a:rPr lang="en-US" dirty="0" err="1"/>
              <a:t>cebolla</a:t>
            </a:r>
            <a:r>
              <a:rPr lang="en-US" dirty="0"/>
              <a:t>, pepino, </a:t>
            </a:r>
            <a:r>
              <a:rPr lang="en-US" dirty="0" err="1"/>
              <a:t>pepinillos</a:t>
            </a:r>
            <a:r>
              <a:rPr lang="en-US" dirty="0"/>
              <a:t> )</a:t>
            </a:r>
          </a:p>
          <a:p>
            <a:pPr lvl="1"/>
            <a:r>
              <a:rPr lang="en-US" dirty="0"/>
              <a:t>Picante ( Salsa, chile de </a:t>
            </a:r>
            <a:r>
              <a:rPr lang="en-US" dirty="0" err="1"/>
              <a:t>diversos</a:t>
            </a:r>
            <a:r>
              <a:rPr lang="en-US" dirty="0"/>
              <a:t> </a:t>
            </a:r>
            <a:r>
              <a:rPr lang="en-US" dirty="0" err="1"/>
              <a:t>tipos</a:t>
            </a:r>
            <a:r>
              <a:rPr lang="en-US" dirty="0"/>
              <a:t>)</a:t>
            </a:r>
          </a:p>
          <a:p>
            <a:r>
              <a:rPr lang="en-US" dirty="0" err="1"/>
              <a:t>Reúna</a:t>
            </a:r>
            <a:r>
              <a:rPr lang="en-US" dirty="0"/>
              <a:t> los </a:t>
            </a:r>
            <a:r>
              <a:rPr lang="en-US" dirty="0" err="1"/>
              <a:t>utensilios</a:t>
            </a:r>
            <a:r>
              <a:rPr lang="en-US" dirty="0"/>
              <a:t> de </a:t>
            </a:r>
            <a:r>
              <a:rPr lang="en-US" dirty="0" err="1"/>
              <a:t>cocina</a:t>
            </a:r>
            <a:endParaRPr lang="en-US" dirty="0"/>
          </a:p>
          <a:p>
            <a:pPr lvl="1"/>
            <a:r>
              <a:rPr lang="en-US" dirty="0" err="1"/>
              <a:t>Cuchillos</a:t>
            </a:r>
            <a:r>
              <a:rPr lang="en-US" dirty="0"/>
              <a:t> (</a:t>
            </a:r>
            <a:r>
              <a:rPr lang="en-US" dirty="0" err="1"/>
              <a:t>Serrado</a:t>
            </a:r>
            <a:r>
              <a:rPr lang="en-US" dirty="0"/>
              <a:t>, </a:t>
            </a:r>
            <a:r>
              <a:rPr lang="en-US" dirty="0" err="1"/>
              <a:t>cebollero</a:t>
            </a:r>
            <a:r>
              <a:rPr lang="en-US" dirty="0"/>
              <a:t>)</a:t>
            </a:r>
          </a:p>
          <a:p>
            <a:pPr lvl="1"/>
            <a:r>
              <a:rPr lang="en-US" dirty="0" err="1"/>
              <a:t>Tabla</a:t>
            </a:r>
            <a:r>
              <a:rPr lang="en-US" dirty="0"/>
              <a:t> de </a:t>
            </a:r>
            <a:r>
              <a:rPr lang="en-US" dirty="0" err="1"/>
              <a:t>picar</a:t>
            </a:r>
            <a:r>
              <a:rPr lang="en-US" dirty="0"/>
              <a:t> (</a:t>
            </a:r>
            <a:r>
              <a:rPr lang="en-US" dirty="0" err="1"/>
              <a:t>madera</a:t>
            </a:r>
            <a:r>
              <a:rPr lang="en-US" dirty="0"/>
              <a:t>, </a:t>
            </a:r>
            <a:r>
              <a:rPr lang="en-US" dirty="0" err="1"/>
              <a:t>plástico</a:t>
            </a:r>
            <a:r>
              <a:rPr lang="en-US" dirty="0"/>
              <a:t>)</a:t>
            </a:r>
          </a:p>
          <a:p>
            <a:pPr lvl="1"/>
            <a:r>
              <a:rPr lang="en-US" dirty="0" err="1"/>
              <a:t>Platos</a:t>
            </a:r>
            <a:endParaRPr lang="en-US" dirty="0"/>
          </a:p>
          <a:p>
            <a:pPr lvl="1"/>
            <a:r>
              <a:rPr lang="en-US" dirty="0" err="1"/>
              <a:t>Servilletas</a:t>
            </a:r>
            <a:endParaRPr lang="en-US" dirty="0"/>
          </a:p>
          <a:p>
            <a:endParaRPr lang="en-US" dirty="0"/>
          </a:p>
        </p:txBody>
      </p:sp>
    </p:spTree>
    <p:extLst>
      <p:ext uri="{BB962C8B-B14F-4D97-AF65-F5344CB8AC3E}">
        <p14:creationId xmlns:p14="http://schemas.microsoft.com/office/powerpoint/2010/main" val="3799910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EDE4B1-D0DB-4CE3-B1A5-AF113D399B55}"/>
              </a:ext>
            </a:extLst>
          </p:cNvPr>
          <p:cNvSpPr>
            <a:spLocks noGrp="1"/>
          </p:cNvSpPr>
          <p:nvPr>
            <p:ph type="title"/>
          </p:nvPr>
        </p:nvSpPr>
        <p:spPr/>
        <p:txBody>
          <a:bodyPr/>
          <a:lstStyle/>
          <a:p>
            <a:r>
              <a:rPr lang="es-MX" dirty="0"/>
              <a:t>Posible Solución (Continúa)</a:t>
            </a:r>
            <a:endParaRPr lang="en-US" dirty="0"/>
          </a:p>
        </p:txBody>
      </p:sp>
      <p:sp>
        <p:nvSpPr>
          <p:cNvPr id="3" name="Marcador de texto 2">
            <a:extLst>
              <a:ext uri="{FF2B5EF4-FFF2-40B4-BE49-F238E27FC236}">
                <a16:creationId xmlns:a16="http://schemas.microsoft.com/office/drawing/2014/main" id="{D2D8CC84-67B7-4AC8-BBD9-3D489F7B3374}"/>
              </a:ext>
            </a:extLst>
          </p:cNvPr>
          <p:cNvSpPr>
            <a:spLocks noGrp="1"/>
          </p:cNvSpPr>
          <p:nvPr>
            <p:ph type="body" idx="1"/>
          </p:nvPr>
        </p:nvSpPr>
        <p:spPr>
          <a:xfrm>
            <a:off x="677334" y="1633050"/>
            <a:ext cx="8596668" cy="3880773"/>
          </a:xfrm>
        </p:spPr>
        <p:txBody>
          <a:bodyPr/>
          <a:lstStyle/>
          <a:p>
            <a:r>
              <a:rPr lang="es-MX" dirty="0"/>
              <a:t>Preparar los vegetales</a:t>
            </a:r>
          </a:p>
          <a:p>
            <a:pPr lvl="1"/>
            <a:r>
              <a:rPr lang="es-MX" dirty="0"/>
              <a:t>Rebanar tomates</a:t>
            </a:r>
          </a:p>
          <a:p>
            <a:pPr lvl="1"/>
            <a:r>
              <a:rPr lang="es-MX" dirty="0"/>
              <a:t>Rebanar cebolla</a:t>
            </a:r>
          </a:p>
          <a:p>
            <a:pPr lvl="1"/>
            <a:r>
              <a:rPr lang="es-MX" dirty="0"/>
              <a:t>Deshojar lechuga</a:t>
            </a:r>
          </a:p>
          <a:p>
            <a:pPr lvl="1"/>
            <a:r>
              <a:rPr lang="es-MX" dirty="0"/>
              <a:t>Rebanar pepino</a:t>
            </a:r>
          </a:p>
          <a:p>
            <a:r>
              <a:rPr lang="es-MX" dirty="0"/>
              <a:t>Tomar 2 rebanadas de pan</a:t>
            </a:r>
          </a:p>
          <a:p>
            <a:pPr lvl="1"/>
            <a:r>
              <a:rPr lang="es-MX" dirty="0"/>
              <a:t>Abrir paquete de pan rebanado o rebanar barra de pan.  ¿Quitar orillas?</a:t>
            </a:r>
          </a:p>
          <a:p>
            <a:r>
              <a:rPr lang="es-MX" dirty="0"/>
              <a:t>Embadurnar ambas rebanadas de pan</a:t>
            </a:r>
          </a:p>
          <a:p>
            <a:pPr lvl="1"/>
            <a:r>
              <a:rPr lang="es-MX" dirty="0"/>
              <a:t>¿Ambas con mayonesa? ¿Una con mayonesa otra con mostaza?</a:t>
            </a:r>
          </a:p>
          <a:p>
            <a:r>
              <a:rPr lang="es-MX" dirty="0"/>
              <a:t>Colocar Jamón sobre un pan</a:t>
            </a:r>
          </a:p>
          <a:p>
            <a:pPr lvl="1"/>
            <a:r>
              <a:rPr lang="es-MX" dirty="0"/>
              <a:t>¿Una rebanada? ¿Dos?</a:t>
            </a:r>
          </a:p>
          <a:p>
            <a:endParaRPr lang="es-MX" dirty="0"/>
          </a:p>
          <a:p>
            <a:endParaRPr lang="en-US" dirty="0"/>
          </a:p>
        </p:txBody>
      </p:sp>
    </p:spTree>
    <p:extLst>
      <p:ext uri="{BB962C8B-B14F-4D97-AF65-F5344CB8AC3E}">
        <p14:creationId xmlns:p14="http://schemas.microsoft.com/office/powerpoint/2010/main" val="4077724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82616A-8761-456F-A650-E3F68F6D6052}"/>
              </a:ext>
            </a:extLst>
          </p:cNvPr>
          <p:cNvSpPr>
            <a:spLocks noGrp="1"/>
          </p:cNvSpPr>
          <p:nvPr>
            <p:ph type="title"/>
          </p:nvPr>
        </p:nvSpPr>
        <p:spPr/>
        <p:txBody>
          <a:bodyPr/>
          <a:lstStyle/>
          <a:p>
            <a:r>
              <a:rPr lang="es-MX" dirty="0"/>
              <a:t>Posible Solución (Continúa)</a:t>
            </a:r>
            <a:endParaRPr lang="en-US" dirty="0"/>
          </a:p>
        </p:txBody>
      </p:sp>
      <p:sp>
        <p:nvSpPr>
          <p:cNvPr id="3" name="Marcador de texto 2">
            <a:extLst>
              <a:ext uri="{FF2B5EF4-FFF2-40B4-BE49-F238E27FC236}">
                <a16:creationId xmlns:a16="http://schemas.microsoft.com/office/drawing/2014/main" id="{8F9BF240-49D1-4490-8816-CA58BF56C4BC}"/>
              </a:ext>
            </a:extLst>
          </p:cNvPr>
          <p:cNvSpPr>
            <a:spLocks noGrp="1"/>
          </p:cNvSpPr>
          <p:nvPr>
            <p:ph type="body" idx="1"/>
          </p:nvPr>
        </p:nvSpPr>
        <p:spPr/>
        <p:txBody>
          <a:bodyPr/>
          <a:lstStyle/>
          <a:p>
            <a:r>
              <a:rPr lang="es-MX" dirty="0"/>
              <a:t>Colocar los vegetales</a:t>
            </a:r>
          </a:p>
          <a:p>
            <a:pPr lvl="1"/>
            <a:r>
              <a:rPr lang="es-MX" dirty="0"/>
              <a:t>Agregar x hojas de lechuga sobre el jamón</a:t>
            </a:r>
          </a:p>
          <a:p>
            <a:pPr lvl="1"/>
            <a:r>
              <a:rPr lang="es-MX" dirty="0"/>
              <a:t>     “  x rodajas de tomate sobre la lechuga</a:t>
            </a:r>
          </a:p>
          <a:p>
            <a:pPr lvl="1"/>
            <a:r>
              <a:rPr lang="es-MX" dirty="0"/>
              <a:t>     “ x rodajas de cebolla sobre el tomate</a:t>
            </a:r>
          </a:p>
          <a:p>
            <a:pPr lvl="1"/>
            <a:r>
              <a:rPr lang="es-MX" dirty="0"/>
              <a:t>     “ x rodajas de pepino sobre la cebolla</a:t>
            </a:r>
          </a:p>
          <a:p>
            <a:r>
              <a:rPr lang="es-MX" dirty="0"/>
              <a:t>Agregar Picante</a:t>
            </a:r>
          </a:p>
          <a:p>
            <a:pPr lvl="1"/>
            <a:r>
              <a:rPr lang="es-MX" dirty="0"/>
              <a:t>¿Qué cantidad? ¿Qué tipo?</a:t>
            </a:r>
          </a:p>
          <a:p>
            <a:r>
              <a:rPr lang="es-MX" dirty="0"/>
              <a:t>Colocar Segunda Rebanada de Pan</a:t>
            </a:r>
          </a:p>
          <a:p>
            <a:pPr lvl="1"/>
            <a:r>
              <a:rPr lang="es-MX" dirty="0"/>
              <a:t>¿Cortar por mitades? ¿Cuartos? </a:t>
            </a:r>
          </a:p>
          <a:p>
            <a:r>
              <a:rPr lang="es-MX" dirty="0"/>
              <a:t>Envolver el sándwich</a:t>
            </a:r>
          </a:p>
          <a:p>
            <a:endParaRPr lang="en-US" dirty="0"/>
          </a:p>
        </p:txBody>
      </p:sp>
    </p:spTree>
    <p:extLst>
      <p:ext uri="{BB962C8B-B14F-4D97-AF65-F5344CB8AC3E}">
        <p14:creationId xmlns:p14="http://schemas.microsoft.com/office/powerpoint/2010/main" val="1831309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E06C08-818F-4888-8F51-DCCE0E390F7A}"/>
              </a:ext>
            </a:extLst>
          </p:cNvPr>
          <p:cNvSpPr>
            <a:spLocks noGrp="1"/>
          </p:cNvSpPr>
          <p:nvPr>
            <p:ph type="title"/>
          </p:nvPr>
        </p:nvSpPr>
        <p:spPr/>
        <p:txBody>
          <a:bodyPr/>
          <a:lstStyle/>
          <a:p>
            <a:r>
              <a:rPr lang="es-MX" dirty="0"/>
              <a:t>Algoritmo</a:t>
            </a:r>
            <a:endParaRPr lang="en-US" dirty="0"/>
          </a:p>
        </p:txBody>
      </p:sp>
      <p:sp>
        <p:nvSpPr>
          <p:cNvPr id="3" name="Marcador de texto 2">
            <a:extLst>
              <a:ext uri="{FF2B5EF4-FFF2-40B4-BE49-F238E27FC236}">
                <a16:creationId xmlns:a16="http://schemas.microsoft.com/office/drawing/2014/main" id="{B03DFFAC-017F-4697-ADB0-819CA67E1583}"/>
              </a:ext>
            </a:extLst>
          </p:cNvPr>
          <p:cNvSpPr>
            <a:spLocks noGrp="1"/>
          </p:cNvSpPr>
          <p:nvPr>
            <p:ph type="body" idx="1"/>
          </p:nvPr>
        </p:nvSpPr>
        <p:spPr>
          <a:xfrm>
            <a:off x="677334" y="1756143"/>
            <a:ext cx="8596668" cy="3880773"/>
          </a:xfrm>
        </p:spPr>
        <p:txBody>
          <a:bodyPr/>
          <a:lstStyle/>
          <a:p>
            <a:r>
              <a:rPr lang="es-MX" sz="3200" dirty="0"/>
              <a:t>Requiere mas detalle de lo esperado.</a:t>
            </a:r>
          </a:p>
          <a:p>
            <a:r>
              <a:rPr lang="es-MX" sz="3200" dirty="0"/>
              <a:t>Hay que descomponer las tareas en pequeñas partes</a:t>
            </a:r>
          </a:p>
          <a:p>
            <a:r>
              <a:rPr lang="es-MX" sz="3200" dirty="0"/>
              <a:t>Lo que normalmente es “sentido común” no lo es en programación</a:t>
            </a:r>
          </a:p>
          <a:p>
            <a:r>
              <a:rPr lang="es-MX" sz="3200" b="1" dirty="0"/>
              <a:t>TODO DEBE SER EXPLICITO</a:t>
            </a:r>
            <a:endParaRPr lang="en-US" sz="3200" b="1" dirty="0"/>
          </a:p>
        </p:txBody>
      </p:sp>
    </p:spTree>
    <p:extLst>
      <p:ext uri="{BB962C8B-B14F-4D97-AF65-F5344CB8AC3E}">
        <p14:creationId xmlns:p14="http://schemas.microsoft.com/office/powerpoint/2010/main" val="1231741277"/>
      </p:ext>
    </p:extLst>
  </p:cSld>
  <p:clrMapOvr>
    <a:masterClrMapping/>
  </p:clrMapOvr>
</p:sld>
</file>

<file path=ppt/theme/theme1.xml><?xml version="1.0" encoding="utf-8"?>
<a:theme xmlns:a="http://schemas.openxmlformats.org/drawingml/2006/main" name="Faceta">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3559</TotalTime>
  <Words>1584</Words>
  <Application>Microsoft Macintosh PowerPoint</Application>
  <PresentationFormat>Widescreen</PresentationFormat>
  <Paragraphs>268</Paragraphs>
  <Slides>38</Slides>
  <Notes>8</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45" baseType="lpstr">
      <vt:lpstr>Arial</vt:lpstr>
      <vt:lpstr>Courier New</vt:lpstr>
      <vt:lpstr>Noto Sans Symbols</vt:lpstr>
      <vt:lpstr>Times New Roman</vt:lpstr>
      <vt:lpstr>Trebuchet MS</vt:lpstr>
      <vt:lpstr>Faceta</vt:lpstr>
      <vt:lpstr>Worksheet</vt:lpstr>
      <vt:lpstr>Selenium </vt:lpstr>
      <vt:lpstr>Agenda</vt:lpstr>
      <vt:lpstr>Pseudocodigo</vt:lpstr>
      <vt:lpstr>Algoritmos</vt:lpstr>
      <vt:lpstr>Ejercicios</vt:lpstr>
      <vt:lpstr>Posible Solución:</vt:lpstr>
      <vt:lpstr>Posible Solución (Continúa)</vt:lpstr>
      <vt:lpstr>Posible Solución (Continúa)</vt:lpstr>
      <vt:lpstr>Algoritmo</vt:lpstr>
      <vt:lpstr>Hacer Login en Songs By Sinatra</vt:lpstr>
      <vt:lpstr>Crear Cancion en Songs By Sinatra</vt:lpstr>
      <vt:lpstr>Funciones</vt:lpstr>
      <vt:lpstr>Funciones – Encontrando pasos en común</vt:lpstr>
      <vt:lpstr>Ejercicio Funciones – Completar las tareas de cada Función</vt:lpstr>
      <vt:lpstr>Crear Cancion en Songs By Sinatra con Funciones </vt:lpstr>
      <vt:lpstr>Hacer Login en Songs By Sinatra con Funciones </vt:lpstr>
      <vt:lpstr>Ejercicio - Funciones</vt:lpstr>
      <vt:lpstr>Funciones – Hacer 10 sandwiches</vt:lpstr>
      <vt:lpstr>Ciclos – Hacer 10 sandwiches</vt:lpstr>
      <vt:lpstr>Ciclos – Hacer 10 sandwiches</vt:lpstr>
      <vt:lpstr>Ejercicio – Ciclos.</vt:lpstr>
      <vt:lpstr>Crear 5 Canciones en Songs By Sinatra</vt:lpstr>
      <vt:lpstr>Condicionales</vt:lpstr>
      <vt:lpstr>Condicionales</vt:lpstr>
      <vt:lpstr>Condicionales</vt:lpstr>
      <vt:lpstr>Funciones con datos</vt:lpstr>
      <vt:lpstr>Ejercicio – Funciones</vt:lpstr>
      <vt:lpstr>Hacer Login en Songs By Sinatra con Funciones que reciben datos</vt:lpstr>
      <vt:lpstr>Crear Cancion en Songs By Sinatra con Funciones que reciben datos</vt:lpstr>
      <vt:lpstr>Repaso de Java</vt:lpstr>
      <vt:lpstr>Primer programa</vt:lpstr>
      <vt:lpstr>Tipos de dato “Primitivos”</vt:lpstr>
      <vt:lpstr>Como declarar variables</vt:lpstr>
      <vt:lpstr>Expresiones y asignaciones</vt:lpstr>
      <vt:lpstr>Condicionales y ciclos</vt:lpstr>
      <vt:lpstr>Clase String</vt:lpstr>
      <vt:lpstr>Arreglos</vt:lpstr>
      <vt:lpstr>Arreglos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Selenium</dc:title>
  <dc:creator>OmarPapa</dc:creator>
  <cp:lastModifiedBy>Omar Navarro</cp:lastModifiedBy>
  <cp:revision>36</cp:revision>
  <dcterms:modified xsi:type="dcterms:W3CDTF">2020-03-03T22:21:45Z</dcterms:modified>
</cp:coreProperties>
</file>