
<file path=[Content_Types].xml><?xml version="1.0" encoding="utf-8"?>
<Types xmlns="http://schemas.openxmlformats.org/package/2006/content-types">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9"/>
  </p:notesMasterIdLst>
  <p:sldIdLst>
    <p:sldId id="256" r:id="rId2"/>
    <p:sldId id="257" r:id="rId3"/>
    <p:sldId id="278" r:id="rId4"/>
    <p:sldId id="279" r:id="rId5"/>
    <p:sldId id="280" r:id="rId6"/>
    <p:sldId id="281" r:id="rId7"/>
    <p:sldId id="283" r:id="rId8"/>
    <p:sldId id="284" r:id="rId9"/>
    <p:sldId id="285" r:id="rId10"/>
    <p:sldId id="297" r:id="rId11"/>
    <p:sldId id="298" r:id="rId12"/>
    <p:sldId id="286" r:id="rId13"/>
    <p:sldId id="287" r:id="rId14"/>
    <p:sldId id="288" r:id="rId15"/>
    <p:sldId id="289" r:id="rId16"/>
    <p:sldId id="299" r:id="rId17"/>
    <p:sldId id="300" r:id="rId18"/>
    <p:sldId id="290" r:id="rId19"/>
    <p:sldId id="291" r:id="rId20"/>
    <p:sldId id="292" r:id="rId21"/>
    <p:sldId id="293" r:id="rId22"/>
    <p:sldId id="302" r:id="rId23"/>
    <p:sldId id="294" r:id="rId24"/>
    <p:sldId id="295" r:id="rId25"/>
    <p:sldId id="296" r:id="rId26"/>
    <p:sldId id="303" r:id="rId27"/>
    <p:sldId id="304" r:id="rId28"/>
    <p:sldId id="258" r:id="rId29"/>
    <p:sldId id="259" r:id="rId30"/>
    <p:sldId id="260" r:id="rId31"/>
    <p:sldId id="261" r:id="rId32"/>
    <p:sldId id="262" r:id="rId33"/>
    <p:sldId id="263" r:id="rId34"/>
    <p:sldId id="264" r:id="rId35"/>
    <p:sldId id="265" r:id="rId36"/>
    <p:sldId id="266" r:id="rId37"/>
    <p:sldId id="267" r:id="rId38"/>
    <p:sldId id="268" r:id="rId39"/>
    <p:sldId id="269" r:id="rId40"/>
    <p:sldId id="270" r:id="rId41"/>
    <p:sldId id="271" r:id="rId42"/>
    <p:sldId id="272" r:id="rId43"/>
    <p:sldId id="273" r:id="rId44"/>
    <p:sldId id="274" r:id="rId45"/>
    <p:sldId id="275" r:id="rId46"/>
    <p:sldId id="276" r:id="rId47"/>
    <p:sldId id="277" r:id="rId4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78" y="1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405675-B1BE-44F7-A275-DDE73BF5D8CE}"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1E7D229B-7292-4BA6-B5BC-B73E3753489C}">
      <dgm:prSet phldrT="[Texto]"/>
      <dgm:spPr/>
      <dgm:t>
        <a:bodyPr/>
        <a:lstStyle/>
        <a:p>
          <a:r>
            <a:rPr lang="es-MX" dirty="0"/>
            <a:t>Plantar el trigo</a:t>
          </a:r>
          <a:endParaRPr lang="en-US" dirty="0"/>
        </a:p>
      </dgm:t>
    </dgm:pt>
    <dgm:pt modelId="{2621F90F-CD93-43D2-9DE4-32ABBC8CEEA7}" type="parTrans" cxnId="{6F99D5C4-05A5-4558-97F7-138D7498E50B}">
      <dgm:prSet/>
      <dgm:spPr/>
      <dgm:t>
        <a:bodyPr/>
        <a:lstStyle/>
        <a:p>
          <a:endParaRPr lang="en-US"/>
        </a:p>
      </dgm:t>
    </dgm:pt>
    <dgm:pt modelId="{090001A0-C781-4FB3-BB82-00A0878A46B4}" type="sibTrans" cxnId="{6F99D5C4-05A5-4558-97F7-138D7498E50B}">
      <dgm:prSet/>
      <dgm:spPr/>
      <dgm:t>
        <a:bodyPr/>
        <a:lstStyle/>
        <a:p>
          <a:endParaRPr lang="en-US"/>
        </a:p>
      </dgm:t>
    </dgm:pt>
    <dgm:pt modelId="{FE249CDD-C1A9-4805-8228-EF9439BEC0C0}">
      <dgm:prSet phldrT="[Texto]"/>
      <dgm:spPr/>
      <dgm:t>
        <a:bodyPr/>
        <a:lstStyle/>
        <a:p>
          <a:r>
            <a:rPr lang="es-MX" dirty="0"/>
            <a:t>Cuidar la siembra</a:t>
          </a:r>
          <a:endParaRPr lang="en-US" dirty="0"/>
        </a:p>
      </dgm:t>
    </dgm:pt>
    <dgm:pt modelId="{9C9E22BD-88CF-46D1-AB08-A9914DD08604}" type="parTrans" cxnId="{2C38B140-7156-45E3-A5EC-0B7F6B7FC768}">
      <dgm:prSet/>
      <dgm:spPr/>
      <dgm:t>
        <a:bodyPr/>
        <a:lstStyle/>
        <a:p>
          <a:endParaRPr lang="en-US"/>
        </a:p>
      </dgm:t>
    </dgm:pt>
    <dgm:pt modelId="{07CAE73D-9E4E-4559-9A3A-43B4C3F38B0D}" type="sibTrans" cxnId="{2C38B140-7156-45E3-A5EC-0B7F6B7FC768}">
      <dgm:prSet/>
      <dgm:spPr/>
      <dgm:t>
        <a:bodyPr/>
        <a:lstStyle/>
        <a:p>
          <a:endParaRPr lang="en-US"/>
        </a:p>
      </dgm:t>
    </dgm:pt>
    <dgm:pt modelId="{61D4C763-C9FD-4852-92AA-2D57D56A9899}">
      <dgm:prSet phldrT="[Texto]"/>
      <dgm:spPr/>
      <dgm:t>
        <a:bodyPr/>
        <a:lstStyle/>
        <a:p>
          <a:r>
            <a:rPr lang="es-MX" dirty="0"/>
            <a:t>Cosechar el trigo</a:t>
          </a:r>
          <a:endParaRPr lang="en-US" dirty="0"/>
        </a:p>
      </dgm:t>
    </dgm:pt>
    <dgm:pt modelId="{84FFA0F6-5A92-4CC3-9DDC-7D381A373139}" type="parTrans" cxnId="{C34F3114-C150-4D45-8B81-756484C861D6}">
      <dgm:prSet/>
      <dgm:spPr/>
      <dgm:t>
        <a:bodyPr/>
        <a:lstStyle/>
        <a:p>
          <a:endParaRPr lang="en-US"/>
        </a:p>
      </dgm:t>
    </dgm:pt>
    <dgm:pt modelId="{310B2B33-D23D-46D7-94D8-828A0F2A9FF8}" type="sibTrans" cxnId="{C34F3114-C150-4D45-8B81-756484C861D6}">
      <dgm:prSet/>
      <dgm:spPr/>
      <dgm:t>
        <a:bodyPr/>
        <a:lstStyle/>
        <a:p>
          <a:endParaRPr lang="en-US"/>
        </a:p>
      </dgm:t>
    </dgm:pt>
    <dgm:pt modelId="{A7569637-9058-416E-A3E8-EC19F12837EE}">
      <dgm:prSet phldrT="[Texto]"/>
      <dgm:spPr/>
      <dgm:t>
        <a:bodyPr/>
        <a:lstStyle/>
        <a:p>
          <a:r>
            <a:rPr lang="es-MX" dirty="0"/>
            <a:t>Hacer harina</a:t>
          </a:r>
          <a:endParaRPr lang="en-US" dirty="0"/>
        </a:p>
      </dgm:t>
    </dgm:pt>
    <dgm:pt modelId="{BAA4E6DC-FA4B-4072-BC3F-E7318CF2F9DB}" type="parTrans" cxnId="{C1B7B0A1-7165-4705-8F1A-89E2144D1868}">
      <dgm:prSet/>
      <dgm:spPr/>
      <dgm:t>
        <a:bodyPr/>
        <a:lstStyle/>
        <a:p>
          <a:endParaRPr lang="en-US"/>
        </a:p>
      </dgm:t>
    </dgm:pt>
    <dgm:pt modelId="{5C1BE311-8D0F-4122-B467-DB81AAD932BC}" type="sibTrans" cxnId="{C1B7B0A1-7165-4705-8F1A-89E2144D1868}">
      <dgm:prSet/>
      <dgm:spPr/>
      <dgm:t>
        <a:bodyPr/>
        <a:lstStyle/>
        <a:p>
          <a:endParaRPr lang="en-US"/>
        </a:p>
      </dgm:t>
    </dgm:pt>
    <dgm:pt modelId="{8F3BE5F4-ED16-4D4C-95BD-0F4E09995A6B}">
      <dgm:prSet phldrT="[Texto]"/>
      <dgm:spPr/>
      <dgm:t>
        <a:bodyPr/>
        <a:lstStyle/>
        <a:p>
          <a:r>
            <a:rPr lang="es-MX" dirty="0"/>
            <a:t>Añadir agua y levadura</a:t>
          </a:r>
          <a:endParaRPr lang="en-US" dirty="0"/>
        </a:p>
      </dgm:t>
    </dgm:pt>
    <dgm:pt modelId="{7F021992-2B37-4F77-84C8-7A3C89E10019}" type="parTrans" cxnId="{FE23A092-085F-4A20-8B34-7C73FD9E9FFC}">
      <dgm:prSet/>
      <dgm:spPr/>
      <dgm:t>
        <a:bodyPr/>
        <a:lstStyle/>
        <a:p>
          <a:endParaRPr lang="en-US"/>
        </a:p>
      </dgm:t>
    </dgm:pt>
    <dgm:pt modelId="{79CB2E3F-435A-4494-9E88-06270B4A8700}" type="sibTrans" cxnId="{FE23A092-085F-4A20-8B34-7C73FD9E9FFC}">
      <dgm:prSet/>
      <dgm:spPr/>
      <dgm:t>
        <a:bodyPr/>
        <a:lstStyle/>
        <a:p>
          <a:endParaRPr lang="en-US"/>
        </a:p>
      </dgm:t>
    </dgm:pt>
    <dgm:pt modelId="{1DB5656F-C0E4-49FC-85F1-06BE31555569}">
      <dgm:prSet phldrT="[Texto]"/>
      <dgm:spPr/>
      <dgm:t>
        <a:bodyPr/>
        <a:lstStyle/>
        <a:p>
          <a:r>
            <a:rPr lang="es-MX" dirty="0"/>
            <a:t>Hornear el Pan</a:t>
          </a:r>
          <a:endParaRPr lang="en-US" dirty="0"/>
        </a:p>
      </dgm:t>
    </dgm:pt>
    <dgm:pt modelId="{3D3F5F43-7CD0-4E68-814B-8AB498B738F4}" type="parTrans" cxnId="{6C272D61-F96E-4180-83CE-393DED9C99EE}">
      <dgm:prSet/>
      <dgm:spPr/>
      <dgm:t>
        <a:bodyPr/>
        <a:lstStyle/>
        <a:p>
          <a:endParaRPr lang="en-US"/>
        </a:p>
      </dgm:t>
    </dgm:pt>
    <dgm:pt modelId="{03B972D0-8B3F-47C5-99A9-33CD46660EBF}" type="sibTrans" cxnId="{6C272D61-F96E-4180-83CE-393DED9C99EE}">
      <dgm:prSet/>
      <dgm:spPr/>
      <dgm:t>
        <a:bodyPr/>
        <a:lstStyle/>
        <a:p>
          <a:endParaRPr lang="en-US"/>
        </a:p>
      </dgm:t>
    </dgm:pt>
    <dgm:pt modelId="{CB84F889-ED2B-4CC7-B141-FC07BCB3A8B4}" type="pres">
      <dgm:prSet presAssocID="{6E405675-B1BE-44F7-A275-DDE73BF5D8CE}" presName="Name0" presStyleCnt="0">
        <dgm:presLayoutVars>
          <dgm:dir/>
          <dgm:resizeHandles val="exact"/>
        </dgm:presLayoutVars>
      </dgm:prSet>
      <dgm:spPr/>
    </dgm:pt>
    <dgm:pt modelId="{F7DF145A-E479-45E7-BD63-0A8C1C51C744}" type="pres">
      <dgm:prSet presAssocID="{1E7D229B-7292-4BA6-B5BC-B73E3753489C}" presName="node" presStyleLbl="node1" presStyleIdx="0" presStyleCnt="6">
        <dgm:presLayoutVars>
          <dgm:bulletEnabled val="1"/>
        </dgm:presLayoutVars>
      </dgm:prSet>
      <dgm:spPr/>
    </dgm:pt>
    <dgm:pt modelId="{25136B21-9388-45FC-BF06-B40C589DE292}" type="pres">
      <dgm:prSet presAssocID="{090001A0-C781-4FB3-BB82-00A0878A46B4}" presName="sibTrans" presStyleLbl="sibTrans1D1" presStyleIdx="0" presStyleCnt="5"/>
      <dgm:spPr/>
    </dgm:pt>
    <dgm:pt modelId="{9B1FB525-2C0D-44F9-B1AD-67A62D3B726D}" type="pres">
      <dgm:prSet presAssocID="{090001A0-C781-4FB3-BB82-00A0878A46B4}" presName="connectorText" presStyleLbl="sibTrans1D1" presStyleIdx="0" presStyleCnt="5"/>
      <dgm:spPr/>
    </dgm:pt>
    <dgm:pt modelId="{790FEB93-E3FD-4B1C-B9C7-77C92D127984}" type="pres">
      <dgm:prSet presAssocID="{FE249CDD-C1A9-4805-8228-EF9439BEC0C0}" presName="node" presStyleLbl="node1" presStyleIdx="1" presStyleCnt="6">
        <dgm:presLayoutVars>
          <dgm:bulletEnabled val="1"/>
        </dgm:presLayoutVars>
      </dgm:prSet>
      <dgm:spPr/>
    </dgm:pt>
    <dgm:pt modelId="{1AB5901D-2358-4E92-9B4E-4407E8545F9F}" type="pres">
      <dgm:prSet presAssocID="{07CAE73D-9E4E-4559-9A3A-43B4C3F38B0D}" presName="sibTrans" presStyleLbl="sibTrans1D1" presStyleIdx="1" presStyleCnt="5"/>
      <dgm:spPr/>
    </dgm:pt>
    <dgm:pt modelId="{E5A58675-95E6-402A-9022-B61BF372CFDF}" type="pres">
      <dgm:prSet presAssocID="{07CAE73D-9E4E-4559-9A3A-43B4C3F38B0D}" presName="connectorText" presStyleLbl="sibTrans1D1" presStyleIdx="1" presStyleCnt="5"/>
      <dgm:spPr/>
    </dgm:pt>
    <dgm:pt modelId="{BE15CC8F-5C75-4721-BD32-7AC8D866D611}" type="pres">
      <dgm:prSet presAssocID="{61D4C763-C9FD-4852-92AA-2D57D56A9899}" presName="node" presStyleLbl="node1" presStyleIdx="2" presStyleCnt="6">
        <dgm:presLayoutVars>
          <dgm:bulletEnabled val="1"/>
        </dgm:presLayoutVars>
      </dgm:prSet>
      <dgm:spPr/>
    </dgm:pt>
    <dgm:pt modelId="{9C1A854C-B7FA-477A-90D7-536B1910402F}" type="pres">
      <dgm:prSet presAssocID="{310B2B33-D23D-46D7-94D8-828A0F2A9FF8}" presName="sibTrans" presStyleLbl="sibTrans1D1" presStyleIdx="2" presStyleCnt="5"/>
      <dgm:spPr/>
    </dgm:pt>
    <dgm:pt modelId="{9118CDAB-EA0E-4AE1-B062-816EE7BA1719}" type="pres">
      <dgm:prSet presAssocID="{310B2B33-D23D-46D7-94D8-828A0F2A9FF8}" presName="connectorText" presStyleLbl="sibTrans1D1" presStyleIdx="2" presStyleCnt="5"/>
      <dgm:spPr/>
    </dgm:pt>
    <dgm:pt modelId="{BB7532B1-647A-4D2F-946F-96A6B6FB1699}" type="pres">
      <dgm:prSet presAssocID="{A7569637-9058-416E-A3E8-EC19F12837EE}" presName="node" presStyleLbl="node1" presStyleIdx="3" presStyleCnt="6">
        <dgm:presLayoutVars>
          <dgm:bulletEnabled val="1"/>
        </dgm:presLayoutVars>
      </dgm:prSet>
      <dgm:spPr/>
    </dgm:pt>
    <dgm:pt modelId="{BC85B283-FFA2-49F2-B65D-BFC1B384E75A}" type="pres">
      <dgm:prSet presAssocID="{5C1BE311-8D0F-4122-B467-DB81AAD932BC}" presName="sibTrans" presStyleLbl="sibTrans1D1" presStyleIdx="3" presStyleCnt="5"/>
      <dgm:spPr/>
    </dgm:pt>
    <dgm:pt modelId="{2B62A58D-C912-48FE-B7B3-AB2248686233}" type="pres">
      <dgm:prSet presAssocID="{5C1BE311-8D0F-4122-B467-DB81AAD932BC}" presName="connectorText" presStyleLbl="sibTrans1D1" presStyleIdx="3" presStyleCnt="5"/>
      <dgm:spPr/>
    </dgm:pt>
    <dgm:pt modelId="{9EFBE7F6-4189-44F6-BADF-22C0AC1509ED}" type="pres">
      <dgm:prSet presAssocID="{8F3BE5F4-ED16-4D4C-95BD-0F4E09995A6B}" presName="node" presStyleLbl="node1" presStyleIdx="4" presStyleCnt="6">
        <dgm:presLayoutVars>
          <dgm:bulletEnabled val="1"/>
        </dgm:presLayoutVars>
      </dgm:prSet>
      <dgm:spPr/>
    </dgm:pt>
    <dgm:pt modelId="{64024E9C-DD9C-46BC-B35F-7D82197F8040}" type="pres">
      <dgm:prSet presAssocID="{79CB2E3F-435A-4494-9E88-06270B4A8700}" presName="sibTrans" presStyleLbl="sibTrans1D1" presStyleIdx="4" presStyleCnt="5"/>
      <dgm:spPr/>
    </dgm:pt>
    <dgm:pt modelId="{E75E562E-ABE0-4003-BC6E-941FBE3E02BA}" type="pres">
      <dgm:prSet presAssocID="{79CB2E3F-435A-4494-9E88-06270B4A8700}" presName="connectorText" presStyleLbl="sibTrans1D1" presStyleIdx="4" presStyleCnt="5"/>
      <dgm:spPr/>
    </dgm:pt>
    <dgm:pt modelId="{6665D927-38DA-4B53-B070-29E2348F9246}" type="pres">
      <dgm:prSet presAssocID="{1DB5656F-C0E4-49FC-85F1-06BE31555569}" presName="node" presStyleLbl="node1" presStyleIdx="5" presStyleCnt="6">
        <dgm:presLayoutVars>
          <dgm:bulletEnabled val="1"/>
        </dgm:presLayoutVars>
      </dgm:prSet>
      <dgm:spPr/>
    </dgm:pt>
  </dgm:ptLst>
  <dgm:cxnLst>
    <dgm:cxn modelId="{1DA8FE04-610A-4E39-AFFF-E4D36453BA14}" type="presOf" srcId="{07CAE73D-9E4E-4559-9A3A-43B4C3F38B0D}" destId="{E5A58675-95E6-402A-9022-B61BF372CFDF}" srcOrd="1" destOrd="0" presId="urn:microsoft.com/office/officeart/2005/8/layout/bProcess3"/>
    <dgm:cxn modelId="{9843C413-B153-4F4D-9122-04D9291839C3}" type="presOf" srcId="{6E405675-B1BE-44F7-A275-DDE73BF5D8CE}" destId="{CB84F889-ED2B-4CC7-B141-FC07BCB3A8B4}" srcOrd="0" destOrd="0" presId="urn:microsoft.com/office/officeart/2005/8/layout/bProcess3"/>
    <dgm:cxn modelId="{C34F3114-C150-4D45-8B81-756484C861D6}" srcId="{6E405675-B1BE-44F7-A275-DDE73BF5D8CE}" destId="{61D4C763-C9FD-4852-92AA-2D57D56A9899}" srcOrd="2" destOrd="0" parTransId="{84FFA0F6-5A92-4CC3-9DDC-7D381A373139}" sibTransId="{310B2B33-D23D-46D7-94D8-828A0F2A9FF8}"/>
    <dgm:cxn modelId="{FFFA9B15-7B94-4D42-B545-9E2DD2EE80F3}" type="presOf" srcId="{79CB2E3F-435A-4494-9E88-06270B4A8700}" destId="{E75E562E-ABE0-4003-BC6E-941FBE3E02BA}" srcOrd="1" destOrd="0" presId="urn:microsoft.com/office/officeart/2005/8/layout/bProcess3"/>
    <dgm:cxn modelId="{5C4C4A20-3070-454A-9FEE-8F0E7B48738E}" type="presOf" srcId="{79CB2E3F-435A-4494-9E88-06270B4A8700}" destId="{64024E9C-DD9C-46BC-B35F-7D82197F8040}" srcOrd="0" destOrd="0" presId="urn:microsoft.com/office/officeart/2005/8/layout/bProcess3"/>
    <dgm:cxn modelId="{4D0AE225-F460-4362-B949-3A6CB9C54636}" type="presOf" srcId="{8F3BE5F4-ED16-4D4C-95BD-0F4E09995A6B}" destId="{9EFBE7F6-4189-44F6-BADF-22C0AC1509ED}" srcOrd="0" destOrd="0" presId="urn:microsoft.com/office/officeart/2005/8/layout/bProcess3"/>
    <dgm:cxn modelId="{2C38B140-7156-45E3-A5EC-0B7F6B7FC768}" srcId="{6E405675-B1BE-44F7-A275-DDE73BF5D8CE}" destId="{FE249CDD-C1A9-4805-8228-EF9439BEC0C0}" srcOrd="1" destOrd="0" parTransId="{9C9E22BD-88CF-46D1-AB08-A9914DD08604}" sibTransId="{07CAE73D-9E4E-4559-9A3A-43B4C3F38B0D}"/>
    <dgm:cxn modelId="{D7832B5C-9DB4-48D3-BAD8-3A8A589F7E0A}" type="presOf" srcId="{1DB5656F-C0E4-49FC-85F1-06BE31555569}" destId="{6665D927-38DA-4B53-B070-29E2348F9246}" srcOrd="0" destOrd="0" presId="urn:microsoft.com/office/officeart/2005/8/layout/bProcess3"/>
    <dgm:cxn modelId="{6C272D61-F96E-4180-83CE-393DED9C99EE}" srcId="{6E405675-B1BE-44F7-A275-DDE73BF5D8CE}" destId="{1DB5656F-C0E4-49FC-85F1-06BE31555569}" srcOrd="5" destOrd="0" parTransId="{3D3F5F43-7CD0-4E68-814B-8AB498B738F4}" sibTransId="{03B972D0-8B3F-47C5-99A9-33CD46660EBF}"/>
    <dgm:cxn modelId="{8F8D0D46-66E5-4554-BA9F-03E0F6DF930D}" type="presOf" srcId="{090001A0-C781-4FB3-BB82-00A0878A46B4}" destId="{9B1FB525-2C0D-44F9-B1AD-67A62D3B726D}" srcOrd="1" destOrd="0" presId="urn:microsoft.com/office/officeart/2005/8/layout/bProcess3"/>
    <dgm:cxn modelId="{DCE3A67A-36F8-46A5-8D77-B7E039A17DC6}" type="presOf" srcId="{310B2B33-D23D-46D7-94D8-828A0F2A9FF8}" destId="{9C1A854C-B7FA-477A-90D7-536B1910402F}" srcOrd="0" destOrd="0" presId="urn:microsoft.com/office/officeart/2005/8/layout/bProcess3"/>
    <dgm:cxn modelId="{6043E686-393A-4BF6-B94E-61C9C54892E2}" type="presOf" srcId="{07CAE73D-9E4E-4559-9A3A-43B4C3F38B0D}" destId="{1AB5901D-2358-4E92-9B4E-4407E8545F9F}" srcOrd="0" destOrd="0" presId="urn:microsoft.com/office/officeart/2005/8/layout/bProcess3"/>
    <dgm:cxn modelId="{DA507787-35C8-4F03-AD9B-A29F5F423983}" type="presOf" srcId="{A7569637-9058-416E-A3E8-EC19F12837EE}" destId="{BB7532B1-647A-4D2F-946F-96A6B6FB1699}" srcOrd="0" destOrd="0" presId="urn:microsoft.com/office/officeart/2005/8/layout/bProcess3"/>
    <dgm:cxn modelId="{CF52B691-1D1B-4C9B-9826-D9015E74BFBB}" type="presOf" srcId="{310B2B33-D23D-46D7-94D8-828A0F2A9FF8}" destId="{9118CDAB-EA0E-4AE1-B062-816EE7BA1719}" srcOrd="1" destOrd="0" presId="urn:microsoft.com/office/officeart/2005/8/layout/bProcess3"/>
    <dgm:cxn modelId="{FE23A092-085F-4A20-8B34-7C73FD9E9FFC}" srcId="{6E405675-B1BE-44F7-A275-DDE73BF5D8CE}" destId="{8F3BE5F4-ED16-4D4C-95BD-0F4E09995A6B}" srcOrd="4" destOrd="0" parTransId="{7F021992-2B37-4F77-84C8-7A3C89E10019}" sibTransId="{79CB2E3F-435A-4494-9E88-06270B4A8700}"/>
    <dgm:cxn modelId="{14221093-A66A-4B35-B1A3-7EA92E295FAB}" type="presOf" srcId="{1E7D229B-7292-4BA6-B5BC-B73E3753489C}" destId="{F7DF145A-E479-45E7-BD63-0A8C1C51C744}" srcOrd="0" destOrd="0" presId="urn:microsoft.com/office/officeart/2005/8/layout/bProcess3"/>
    <dgm:cxn modelId="{C1B7B0A1-7165-4705-8F1A-89E2144D1868}" srcId="{6E405675-B1BE-44F7-A275-DDE73BF5D8CE}" destId="{A7569637-9058-416E-A3E8-EC19F12837EE}" srcOrd="3" destOrd="0" parTransId="{BAA4E6DC-FA4B-4072-BC3F-E7318CF2F9DB}" sibTransId="{5C1BE311-8D0F-4122-B467-DB81AAD932BC}"/>
    <dgm:cxn modelId="{E89A2BA5-8555-4CFD-A8A8-F8409B714B13}" type="presOf" srcId="{5C1BE311-8D0F-4122-B467-DB81AAD932BC}" destId="{2B62A58D-C912-48FE-B7B3-AB2248686233}" srcOrd="1" destOrd="0" presId="urn:microsoft.com/office/officeart/2005/8/layout/bProcess3"/>
    <dgm:cxn modelId="{05490EB3-4FB3-412E-BA99-39015CD3134F}" type="presOf" srcId="{FE249CDD-C1A9-4805-8228-EF9439BEC0C0}" destId="{790FEB93-E3FD-4B1C-B9C7-77C92D127984}" srcOrd="0" destOrd="0" presId="urn:microsoft.com/office/officeart/2005/8/layout/bProcess3"/>
    <dgm:cxn modelId="{4674BEB6-C3AF-4F71-AC02-605435D86A2A}" type="presOf" srcId="{5C1BE311-8D0F-4122-B467-DB81AAD932BC}" destId="{BC85B283-FFA2-49F2-B65D-BFC1B384E75A}" srcOrd="0" destOrd="0" presId="urn:microsoft.com/office/officeart/2005/8/layout/bProcess3"/>
    <dgm:cxn modelId="{8F04C0C4-E6C6-4FEF-ABA0-C86035402BBB}" type="presOf" srcId="{090001A0-C781-4FB3-BB82-00A0878A46B4}" destId="{25136B21-9388-45FC-BF06-B40C589DE292}" srcOrd="0" destOrd="0" presId="urn:microsoft.com/office/officeart/2005/8/layout/bProcess3"/>
    <dgm:cxn modelId="{6F99D5C4-05A5-4558-97F7-138D7498E50B}" srcId="{6E405675-B1BE-44F7-A275-DDE73BF5D8CE}" destId="{1E7D229B-7292-4BA6-B5BC-B73E3753489C}" srcOrd="0" destOrd="0" parTransId="{2621F90F-CD93-43D2-9DE4-32ABBC8CEEA7}" sibTransId="{090001A0-C781-4FB3-BB82-00A0878A46B4}"/>
    <dgm:cxn modelId="{1942C7DC-61BD-4591-A6AE-77B8F17B1DD0}" type="presOf" srcId="{61D4C763-C9FD-4852-92AA-2D57D56A9899}" destId="{BE15CC8F-5C75-4721-BD32-7AC8D866D611}" srcOrd="0" destOrd="0" presId="urn:microsoft.com/office/officeart/2005/8/layout/bProcess3"/>
    <dgm:cxn modelId="{7A9E6160-3A48-4982-BD46-7DD16938F5E8}" type="presParOf" srcId="{CB84F889-ED2B-4CC7-B141-FC07BCB3A8B4}" destId="{F7DF145A-E479-45E7-BD63-0A8C1C51C744}" srcOrd="0" destOrd="0" presId="urn:microsoft.com/office/officeart/2005/8/layout/bProcess3"/>
    <dgm:cxn modelId="{098E8336-E29C-473E-A9B4-45FC997D0345}" type="presParOf" srcId="{CB84F889-ED2B-4CC7-B141-FC07BCB3A8B4}" destId="{25136B21-9388-45FC-BF06-B40C589DE292}" srcOrd="1" destOrd="0" presId="urn:microsoft.com/office/officeart/2005/8/layout/bProcess3"/>
    <dgm:cxn modelId="{844FACBD-1B60-4C53-B29A-D349EB35C977}" type="presParOf" srcId="{25136B21-9388-45FC-BF06-B40C589DE292}" destId="{9B1FB525-2C0D-44F9-B1AD-67A62D3B726D}" srcOrd="0" destOrd="0" presId="urn:microsoft.com/office/officeart/2005/8/layout/bProcess3"/>
    <dgm:cxn modelId="{54A333CB-B477-491D-8774-5BA7B13AADC2}" type="presParOf" srcId="{CB84F889-ED2B-4CC7-B141-FC07BCB3A8B4}" destId="{790FEB93-E3FD-4B1C-B9C7-77C92D127984}" srcOrd="2" destOrd="0" presId="urn:microsoft.com/office/officeart/2005/8/layout/bProcess3"/>
    <dgm:cxn modelId="{7E9467C8-4D25-4277-B0C3-F8E70CDF2841}" type="presParOf" srcId="{CB84F889-ED2B-4CC7-B141-FC07BCB3A8B4}" destId="{1AB5901D-2358-4E92-9B4E-4407E8545F9F}" srcOrd="3" destOrd="0" presId="urn:microsoft.com/office/officeart/2005/8/layout/bProcess3"/>
    <dgm:cxn modelId="{C61764CB-D448-4611-8000-A66BC5E8C4C3}" type="presParOf" srcId="{1AB5901D-2358-4E92-9B4E-4407E8545F9F}" destId="{E5A58675-95E6-402A-9022-B61BF372CFDF}" srcOrd="0" destOrd="0" presId="urn:microsoft.com/office/officeart/2005/8/layout/bProcess3"/>
    <dgm:cxn modelId="{09991122-89BB-4445-89AA-5D59E1E999FC}" type="presParOf" srcId="{CB84F889-ED2B-4CC7-B141-FC07BCB3A8B4}" destId="{BE15CC8F-5C75-4721-BD32-7AC8D866D611}" srcOrd="4" destOrd="0" presId="urn:microsoft.com/office/officeart/2005/8/layout/bProcess3"/>
    <dgm:cxn modelId="{F4278BF1-1F86-474B-BCA4-3E9CAEE99335}" type="presParOf" srcId="{CB84F889-ED2B-4CC7-B141-FC07BCB3A8B4}" destId="{9C1A854C-B7FA-477A-90D7-536B1910402F}" srcOrd="5" destOrd="0" presId="urn:microsoft.com/office/officeart/2005/8/layout/bProcess3"/>
    <dgm:cxn modelId="{657EB111-694E-48CA-9051-1F9F0DB391E0}" type="presParOf" srcId="{9C1A854C-B7FA-477A-90D7-536B1910402F}" destId="{9118CDAB-EA0E-4AE1-B062-816EE7BA1719}" srcOrd="0" destOrd="0" presId="urn:microsoft.com/office/officeart/2005/8/layout/bProcess3"/>
    <dgm:cxn modelId="{9CC2964A-C1A1-48F9-AD5B-CED3234AFD0D}" type="presParOf" srcId="{CB84F889-ED2B-4CC7-B141-FC07BCB3A8B4}" destId="{BB7532B1-647A-4D2F-946F-96A6B6FB1699}" srcOrd="6" destOrd="0" presId="urn:microsoft.com/office/officeart/2005/8/layout/bProcess3"/>
    <dgm:cxn modelId="{33A1DE31-1460-4311-A74B-2955F1166A93}" type="presParOf" srcId="{CB84F889-ED2B-4CC7-B141-FC07BCB3A8B4}" destId="{BC85B283-FFA2-49F2-B65D-BFC1B384E75A}" srcOrd="7" destOrd="0" presId="urn:microsoft.com/office/officeart/2005/8/layout/bProcess3"/>
    <dgm:cxn modelId="{31BCDABF-53F1-401D-8E6F-AE1670E541F1}" type="presParOf" srcId="{BC85B283-FFA2-49F2-B65D-BFC1B384E75A}" destId="{2B62A58D-C912-48FE-B7B3-AB2248686233}" srcOrd="0" destOrd="0" presId="urn:microsoft.com/office/officeart/2005/8/layout/bProcess3"/>
    <dgm:cxn modelId="{D2B772C8-272E-4E60-9085-4CB4CCB7EBA0}" type="presParOf" srcId="{CB84F889-ED2B-4CC7-B141-FC07BCB3A8B4}" destId="{9EFBE7F6-4189-44F6-BADF-22C0AC1509ED}" srcOrd="8" destOrd="0" presId="urn:microsoft.com/office/officeart/2005/8/layout/bProcess3"/>
    <dgm:cxn modelId="{54C30A03-F6DF-433A-8A98-CB39421E881C}" type="presParOf" srcId="{CB84F889-ED2B-4CC7-B141-FC07BCB3A8B4}" destId="{64024E9C-DD9C-46BC-B35F-7D82197F8040}" srcOrd="9" destOrd="0" presId="urn:microsoft.com/office/officeart/2005/8/layout/bProcess3"/>
    <dgm:cxn modelId="{1AD57C17-67F9-457A-917A-2B361E9D941E}" type="presParOf" srcId="{64024E9C-DD9C-46BC-B35F-7D82197F8040}" destId="{E75E562E-ABE0-4003-BC6E-941FBE3E02BA}" srcOrd="0" destOrd="0" presId="urn:microsoft.com/office/officeart/2005/8/layout/bProcess3"/>
    <dgm:cxn modelId="{EA141FC2-B0E3-4DFB-B2E8-26AC3DCBA916}" type="presParOf" srcId="{CB84F889-ED2B-4CC7-B141-FC07BCB3A8B4}" destId="{6665D927-38DA-4B53-B070-29E2348F9246}"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405675-B1BE-44F7-A275-DDE73BF5D8CE}"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1E7D229B-7292-4BA6-B5BC-B73E3753489C}">
      <dgm:prSet phldrT="[Texto]"/>
      <dgm:spPr/>
      <dgm:t>
        <a:bodyPr/>
        <a:lstStyle/>
        <a:p>
          <a:r>
            <a:rPr lang="es-MX" dirty="0"/>
            <a:t>Criar los cerdos</a:t>
          </a:r>
          <a:endParaRPr lang="en-US" dirty="0"/>
        </a:p>
      </dgm:t>
    </dgm:pt>
    <dgm:pt modelId="{2621F90F-CD93-43D2-9DE4-32ABBC8CEEA7}" type="parTrans" cxnId="{6F99D5C4-05A5-4558-97F7-138D7498E50B}">
      <dgm:prSet/>
      <dgm:spPr/>
      <dgm:t>
        <a:bodyPr/>
        <a:lstStyle/>
        <a:p>
          <a:endParaRPr lang="en-US"/>
        </a:p>
      </dgm:t>
    </dgm:pt>
    <dgm:pt modelId="{090001A0-C781-4FB3-BB82-00A0878A46B4}" type="sibTrans" cxnId="{6F99D5C4-05A5-4558-97F7-138D7498E50B}">
      <dgm:prSet/>
      <dgm:spPr/>
      <dgm:t>
        <a:bodyPr/>
        <a:lstStyle/>
        <a:p>
          <a:endParaRPr lang="en-US"/>
        </a:p>
      </dgm:t>
    </dgm:pt>
    <dgm:pt modelId="{0EEF9620-4F0E-4854-8229-0B26EEFEB1FB}">
      <dgm:prSet phldrT="[Texto]"/>
      <dgm:spPr/>
      <dgm:t>
        <a:bodyPr/>
        <a:lstStyle/>
        <a:p>
          <a:r>
            <a:rPr lang="es-MX" dirty="0"/>
            <a:t>Sacrificar los Cerdos</a:t>
          </a:r>
          <a:endParaRPr lang="en-US" dirty="0"/>
        </a:p>
      </dgm:t>
    </dgm:pt>
    <dgm:pt modelId="{1724B5A3-AB0C-418D-B749-1F3342CA4E97}" type="parTrans" cxnId="{21081DF9-B1D4-415A-825C-7CD3D30D8819}">
      <dgm:prSet/>
      <dgm:spPr/>
      <dgm:t>
        <a:bodyPr/>
        <a:lstStyle/>
        <a:p>
          <a:endParaRPr lang="en-US"/>
        </a:p>
      </dgm:t>
    </dgm:pt>
    <dgm:pt modelId="{C76061D2-EF30-4AAA-AE8F-128673C3CC4D}" type="sibTrans" cxnId="{21081DF9-B1D4-415A-825C-7CD3D30D8819}">
      <dgm:prSet/>
      <dgm:spPr/>
      <dgm:t>
        <a:bodyPr/>
        <a:lstStyle/>
        <a:p>
          <a:endParaRPr lang="en-US"/>
        </a:p>
      </dgm:t>
    </dgm:pt>
    <dgm:pt modelId="{BF1B1AF2-525F-4C9F-8830-34AF631639B9}">
      <dgm:prSet phldrT="[Texto]"/>
      <dgm:spPr/>
      <dgm:t>
        <a:bodyPr/>
        <a:lstStyle/>
        <a:p>
          <a:r>
            <a:rPr lang="es-MX" dirty="0"/>
            <a:t>Hacer jamón</a:t>
          </a:r>
          <a:endParaRPr lang="en-US" dirty="0"/>
        </a:p>
      </dgm:t>
    </dgm:pt>
    <dgm:pt modelId="{9C1B428A-2894-45E5-A212-34F45A513F28}" type="parTrans" cxnId="{8832D3BD-96CD-47F5-8F3D-4E21C84DA918}">
      <dgm:prSet/>
      <dgm:spPr/>
      <dgm:t>
        <a:bodyPr/>
        <a:lstStyle/>
        <a:p>
          <a:endParaRPr lang="en-US"/>
        </a:p>
      </dgm:t>
    </dgm:pt>
    <dgm:pt modelId="{6897F575-40D4-4300-A8DF-50226ACED618}" type="sibTrans" cxnId="{8832D3BD-96CD-47F5-8F3D-4E21C84DA918}">
      <dgm:prSet/>
      <dgm:spPr/>
      <dgm:t>
        <a:bodyPr/>
        <a:lstStyle/>
        <a:p>
          <a:endParaRPr lang="en-US"/>
        </a:p>
      </dgm:t>
    </dgm:pt>
    <dgm:pt modelId="{CB84F889-ED2B-4CC7-B141-FC07BCB3A8B4}" type="pres">
      <dgm:prSet presAssocID="{6E405675-B1BE-44F7-A275-DDE73BF5D8CE}" presName="Name0" presStyleCnt="0">
        <dgm:presLayoutVars>
          <dgm:dir/>
          <dgm:resizeHandles val="exact"/>
        </dgm:presLayoutVars>
      </dgm:prSet>
      <dgm:spPr/>
    </dgm:pt>
    <dgm:pt modelId="{F7DF145A-E479-45E7-BD63-0A8C1C51C744}" type="pres">
      <dgm:prSet presAssocID="{1E7D229B-7292-4BA6-B5BC-B73E3753489C}" presName="node" presStyleLbl="node1" presStyleIdx="0" presStyleCnt="3">
        <dgm:presLayoutVars>
          <dgm:bulletEnabled val="1"/>
        </dgm:presLayoutVars>
      </dgm:prSet>
      <dgm:spPr/>
    </dgm:pt>
    <dgm:pt modelId="{25136B21-9388-45FC-BF06-B40C589DE292}" type="pres">
      <dgm:prSet presAssocID="{090001A0-C781-4FB3-BB82-00A0878A46B4}" presName="sibTrans" presStyleLbl="sibTrans1D1" presStyleIdx="0" presStyleCnt="2"/>
      <dgm:spPr/>
    </dgm:pt>
    <dgm:pt modelId="{9B1FB525-2C0D-44F9-B1AD-67A62D3B726D}" type="pres">
      <dgm:prSet presAssocID="{090001A0-C781-4FB3-BB82-00A0878A46B4}" presName="connectorText" presStyleLbl="sibTrans1D1" presStyleIdx="0" presStyleCnt="2"/>
      <dgm:spPr/>
    </dgm:pt>
    <dgm:pt modelId="{4013CD7D-4CBD-4979-8C9E-C368BFD113A4}" type="pres">
      <dgm:prSet presAssocID="{0EEF9620-4F0E-4854-8229-0B26EEFEB1FB}" presName="node" presStyleLbl="node1" presStyleIdx="1" presStyleCnt="3">
        <dgm:presLayoutVars>
          <dgm:bulletEnabled val="1"/>
        </dgm:presLayoutVars>
      </dgm:prSet>
      <dgm:spPr/>
    </dgm:pt>
    <dgm:pt modelId="{0FABC52C-CD81-4E37-B722-F3A9EF70B056}" type="pres">
      <dgm:prSet presAssocID="{C76061D2-EF30-4AAA-AE8F-128673C3CC4D}" presName="sibTrans" presStyleLbl="sibTrans1D1" presStyleIdx="1" presStyleCnt="2"/>
      <dgm:spPr/>
    </dgm:pt>
    <dgm:pt modelId="{88763586-9CBD-4100-8EBF-A51BD62C5CA5}" type="pres">
      <dgm:prSet presAssocID="{C76061D2-EF30-4AAA-AE8F-128673C3CC4D}" presName="connectorText" presStyleLbl="sibTrans1D1" presStyleIdx="1" presStyleCnt="2"/>
      <dgm:spPr/>
    </dgm:pt>
    <dgm:pt modelId="{7B3BBAB2-F30F-4B0D-923F-3956A2297A87}" type="pres">
      <dgm:prSet presAssocID="{BF1B1AF2-525F-4C9F-8830-34AF631639B9}" presName="node" presStyleLbl="node1" presStyleIdx="2" presStyleCnt="3">
        <dgm:presLayoutVars>
          <dgm:bulletEnabled val="1"/>
        </dgm:presLayoutVars>
      </dgm:prSet>
      <dgm:spPr/>
    </dgm:pt>
  </dgm:ptLst>
  <dgm:cxnLst>
    <dgm:cxn modelId="{9843C413-B153-4F4D-9122-04D9291839C3}" type="presOf" srcId="{6E405675-B1BE-44F7-A275-DDE73BF5D8CE}" destId="{CB84F889-ED2B-4CC7-B141-FC07BCB3A8B4}" srcOrd="0" destOrd="0" presId="urn:microsoft.com/office/officeart/2005/8/layout/bProcess3"/>
    <dgm:cxn modelId="{9C9CA71B-35EB-4AA8-88F5-A7BD2A2375E4}" type="presOf" srcId="{0EEF9620-4F0E-4854-8229-0B26EEFEB1FB}" destId="{4013CD7D-4CBD-4979-8C9E-C368BFD113A4}" srcOrd="0" destOrd="0" presId="urn:microsoft.com/office/officeart/2005/8/layout/bProcess3"/>
    <dgm:cxn modelId="{C0AD3264-9F34-4AE4-9BB6-05211FAC0001}" type="presOf" srcId="{BF1B1AF2-525F-4C9F-8830-34AF631639B9}" destId="{7B3BBAB2-F30F-4B0D-923F-3956A2297A87}" srcOrd="0" destOrd="0" presId="urn:microsoft.com/office/officeart/2005/8/layout/bProcess3"/>
    <dgm:cxn modelId="{8F8D0D46-66E5-4554-BA9F-03E0F6DF930D}" type="presOf" srcId="{090001A0-C781-4FB3-BB82-00A0878A46B4}" destId="{9B1FB525-2C0D-44F9-B1AD-67A62D3B726D}" srcOrd="1" destOrd="0" presId="urn:microsoft.com/office/officeart/2005/8/layout/bProcess3"/>
    <dgm:cxn modelId="{85988766-2CB1-4E67-B0E2-2D87B07FAAFC}" type="presOf" srcId="{C76061D2-EF30-4AAA-AE8F-128673C3CC4D}" destId="{0FABC52C-CD81-4E37-B722-F3A9EF70B056}" srcOrd="0" destOrd="0" presId="urn:microsoft.com/office/officeart/2005/8/layout/bProcess3"/>
    <dgm:cxn modelId="{14221093-A66A-4B35-B1A3-7EA92E295FAB}" type="presOf" srcId="{1E7D229B-7292-4BA6-B5BC-B73E3753489C}" destId="{F7DF145A-E479-45E7-BD63-0A8C1C51C744}" srcOrd="0" destOrd="0" presId="urn:microsoft.com/office/officeart/2005/8/layout/bProcess3"/>
    <dgm:cxn modelId="{8832D3BD-96CD-47F5-8F3D-4E21C84DA918}" srcId="{6E405675-B1BE-44F7-A275-DDE73BF5D8CE}" destId="{BF1B1AF2-525F-4C9F-8830-34AF631639B9}" srcOrd="2" destOrd="0" parTransId="{9C1B428A-2894-45E5-A212-34F45A513F28}" sibTransId="{6897F575-40D4-4300-A8DF-50226ACED618}"/>
    <dgm:cxn modelId="{8F04C0C4-E6C6-4FEF-ABA0-C86035402BBB}" type="presOf" srcId="{090001A0-C781-4FB3-BB82-00A0878A46B4}" destId="{25136B21-9388-45FC-BF06-B40C589DE292}" srcOrd="0" destOrd="0" presId="urn:microsoft.com/office/officeart/2005/8/layout/bProcess3"/>
    <dgm:cxn modelId="{6F99D5C4-05A5-4558-97F7-138D7498E50B}" srcId="{6E405675-B1BE-44F7-A275-DDE73BF5D8CE}" destId="{1E7D229B-7292-4BA6-B5BC-B73E3753489C}" srcOrd="0" destOrd="0" parTransId="{2621F90F-CD93-43D2-9DE4-32ABBC8CEEA7}" sibTransId="{090001A0-C781-4FB3-BB82-00A0878A46B4}"/>
    <dgm:cxn modelId="{21081DF9-B1D4-415A-825C-7CD3D30D8819}" srcId="{6E405675-B1BE-44F7-A275-DDE73BF5D8CE}" destId="{0EEF9620-4F0E-4854-8229-0B26EEFEB1FB}" srcOrd="1" destOrd="0" parTransId="{1724B5A3-AB0C-418D-B749-1F3342CA4E97}" sibTransId="{C76061D2-EF30-4AAA-AE8F-128673C3CC4D}"/>
    <dgm:cxn modelId="{43E458FD-0FDC-4322-AD56-04FA44EC45A1}" type="presOf" srcId="{C76061D2-EF30-4AAA-AE8F-128673C3CC4D}" destId="{88763586-9CBD-4100-8EBF-A51BD62C5CA5}" srcOrd="1" destOrd="0" presId="urn:microsoft.com/office/officeart/2005/8/layout/bProcess3"/>
    <dgm:cxn modelId="{7A9E6160-3A48-4982-BD46-7DD16938F5E8}" type="presParOf" srcId="{CB84F889-ED2B-4CC7-B141-FC07BCB3A8B4}" destId="{F7DF145A-E479-45E7-BD63-0A8C1C51C744}" srcOrd="0" destOrd="0" presId="urn:microsoft.com/office/officeart/2005/8/layout/bProcess3"/>
    <dgm:cxn modelId="{098E8336-E29C-473E-A9B4-45FC997D0345}" type="presParOf" srcId="{CB84F889-ED2B-4CC7-B141-FC07BCB3A8B4}" destId="{25136B21-9388-45FC-BF06-B40C589DE292}" srcOrd="1" destOrd="0" presId="urn:microsoft.com/office/officeart/2005/8/layout/bProcess3"/>
    <dgm:cxn modelId="{844FACBD-1B60-4C53-B29A-D349EB35C977}" type="presParOf" srcId="{25136B21-9388-45FC-BF06-B40C589DE292}" destId="{9B1FB525-2C0D-44F9-B1AD-67A62D3B726D}" srcOrd="0" destOrd="0" presId="urn:microsoft.com/office/officeart/2005/8/layout/bProcess3"/>
    <dgm:cxn modelId="{3052A0C0-B6DA-4326-8778-2AF07A7C0804}" type="presParOf" srcId="{CB84F889-ED2B-4CC7-B141-FC07BCB3A8B4}" destId="{4013CD7D-4CBD-4979-8C9E-C368BFD113A4}" srcOrd="2" destOrd="0" presId="urn:microsoft.com/office/officeart/2005/8/layout/bProcess3"/>
    <dgm:cxn modelId="{86F50FA8-ADA5-47C7-8958-0933877584CB}" type="presParOf" srcId="{CB84F889-ED2B-4CC7-B141-FC07BCB3A8B4}" destId="{0FABC52C-CD81-4E37-B722-F3A9EF70B056}" srcOrd="3" destOrd="0" presId="urn:microsoft.com/office/officeart/2005/8/layout/bProcess3"/>
    <dgm:cxn modelId="{3D708018-380C-4DEE-98F0-B5874AF87C28}" type="presParOf" srcId="{0FABC52C-CD81-4E37-B722-F3A9EF70B056}" destId="{88763586-9CBD-4100-8EBF-A51BD62C5CA5}" srcOrd="0" destOrd="0" presId="urn:microsoft.com/office/officeart/2005/8/layout/bProcess3"/>
    <dgm:cxn modelId="{D734EDFF-489A-43EC-A4E4-256C63721E81}" type="presParOf" srcId="{CB84F889-ED2B-4CC7-B141-FC07BCB3A8B4}" destId="{7B3BBAB2-F30F-4B0D-923F-3956A2297A87}" srcOrd="4" destOrd="0" presId="urn:microsoft.com/office/officeart/2005/8/layout/b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405675-B1BE-44F7-A275-DDE73BF5D8CE}"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1E7D229B-7292-4BA6-B5BC-B73E3753489C}">
      <dgm:prSet phldrT="[Texto]"/>
      <dgm:spPr/>
      <dgm:t>
        <a:bodyPr/>
        <a:lstStyle/>
        <a:p>
          <a:r>
            <a:rPr lang="es-MX" dirty="0"/>
            <a:t>Ordeñar la vaca</a:t>
          </a:r>
          <a:endParaRPr lang="en-US" dirty="0"/>
        </a:p>
      </dgm:t>
    </dgm:pt>
    <dgm:pt modelId="{2621F90F-CD93-43D2-9DE4-32ABBC8CEEA7}" type="parTrans" cxnId="{6F99D5C4-05A5-4558-97F7-138D7498E50B}">
      <dgm:prSet/>
      <dgm:spPr/>
      <dgm:t>
        <a:bodyPr/>
        <a:lstStyle/>
        <a:p>
          <a:endParaRPr lang="en-US"/>
        </a:p>
      </dgm:t>
    </dgm:pt>
    <dgm:pt modelId="{090001A0-C781-4FB3-BB82-00A0878A46B4}" type="sibTrans" cxnId="{6F99D5C4-05A5-4558-97F7-138D7498E50B}">
      <dgm:prSet/>
      <dgm:spPr/>
      <dgm:t>
        <a:bodyPr/>
        <a:lstStyle/>
        <a:p>
          <a:endParaRPr lang="en-US"/>
        </a:p>
      </dgm:t>
    </dgm:pt>
    <dgm:pt modelId="{0EEF9620-4F0E-4854-8229-0B26EEFEB1FB}">
      <dgm:prSet phldrT="[Texto]"/>
      <dgm:spPr/>
      <dgm:t>
        <a:bodyPr/>
        <a:lstStyle/>
        <a:p>
          <a:r>
            <a:rPr lang="es-MX" dirty="0"/>
            <a:t>Hacer Crema</a:t>
          </a:r>
          <a:endParaRPr lang="en-US" dirty="0"/>
        </a:p>
      </dgm:t>
    </dgm:pt>
    <dgm:pt modelId="{1724B5A3-AB0C-418D-B749-1F3342CA4E97}" type="parTrans" cxnId="{21081DF9-B1D4-415A-825C-7CD3D30D8819}">
      <dgm:prSet/>
      <dgm:spPr/>
      <dgm:t>
        <a:bodyPr/>
        <a:lstStyle/>
        <a:p>
          <a:endParaRPr lang="en-US"/>
        </a:p>
      </dgm:t>
    </dgm:pt>
    <dgm:pt modelId="{C76061D2-EF30-4AAA-AE8F-128673C3CC4D}" type="sibTrans" cxnId="{21081DF9-B1D4-415A-825C-7CD3D30D8819}">
      <dgm:prSet/>
      <dgm:spPr/>
      <dgm:t>
        <a:bodyPr/>
        <a:lstStyle/>
        <a:p>
          <a:endParaRPr lang="en-US"/>
        </a:p>
      </dgm:t>
    </dgm:pt>
    <dgm:pt modelId="{CB84F889-ED2B-4CC7-B141-FC07BCB3A8B4}" type="pres">
      <dgm:prSet presAssocID="{6E405675-B1BE-44F7-A275-DDE73BF5D8CE}" presName="Name0" presStyleCnt="0">
        <dgm:presLayoutVars>
          <dgm:dir/>
          <dgm:resizeHandles val="exact"/>
        </dgm:presLayoutVars>
      </dgm:prSet>
      <dgm:spPr/>
    </dgm:pt>
    <dgm:pt modelId="{F7DF145A-E479-45E7-BD63-0A8C1C51C744}" type="pres">
      <dgm:prSet presAssocID="{1E7D229B-7292-4BA6-B5BC-B73E3753489C}" presName="node" presStyleLbl="node1" presStyleIdx="0" presStyleCnt="2">
        <dgm:presLayoutVars>
          <dgm:bulletEnabled val="1"/>
        </dgm:presLayoutVars>
      </dgm:prSet>
      <dgm:spPr/>
    </dgm:pt>
    <dgm:pt modelId="{25136B21-9388-45FC-BF06-B40C589DE292}" type="pres">
      <dgm:prSet presAssocID="{090001A0-C781-4FB3-BB82-00A0878A46B4}" presName="sibTrans" presStyleLbl="sibTrans1D1" presStyleIdx="0" presStyleCnt="1"/>
      <dgm:spPr/>
    </dgm:pt>
    <dgm:pt modelId="{9B1FB525-2C0D-44F9-B1AD-67A62D3B726D}" type="pres">
      <dgm:prSet presAssocID="{090001A0-C781-4FB3-BB82-00A0878A46B4}" presName="connectorText" presStyleLbl="sibTrans1D1" presStyleIdx="0" presStyleCnt="1"/>
      <dgm:spPr/>
    </dgm:pt>
    <dgm:pt modelId="{4013CD7D-4CBD-4979-8C9E-C368BFD113A4}" type="pres">
      <dgm:prSet presAssocID="{0EEF9620-4F0E-4854-8229-0B26EEFEB1FB}" presName="node" presStyleLbl="node1" presStyleIdx="1" presStyleCnt="2">
        <dgm:presLayoutVars>
          <dgm:bulletEnabled val="1"/>
        </dgm:presLayoutVars>
      </dgm:prSet>
      <dgm:spPr/>
    </dgm:pt>
  </dgm:ptLst>
  <dgm:cxnLst>
    <dgm:cxn modelId="{9843C413-B153-4F4D-9122-04D9291839C3}" type="presOf" srcId="{6E405675-B1BE-44F7-A275-DDE73BF5D8CE}" destId="{CB84F889-ED2B-4CC7-B141-FC07BCB3A8B4}" srcOrd="0" destOrd="0" presId="urn:microsoft.com/office/officeart/2005/8/layout/bProcess3"/>
    <dgm:cxn modelId="{9C9CA71B-35EB-4AA8-88F5-A7BD2A2375E4}" type="presOf" srcId="{0EEF9620-4F0E-4854-8229-0B26EEFEB1FB}" destId="{4013CD7D-4CBD-4979-8C9E-C368BFD113A4}" srcOrd="0" destOrd="0" presId="urn:microsoft.com/office/officeart/2005/8/layout/bProcess3"/>
    <dgm:cxn modelId="{8F8D0D46-66E5-4554-BA9F-03E0F6DF930D}" type="presOf" srcId="{090001A0-C781-4FB3-BB82-00A0878A46B4}" destId="{9B1FB525-2C0D-44F9-B1AD-67A62D3B726D}" srcOrd="1" destOrd="0" presId="urn:microsoft.com/office/officeart/2005/8/layout/bProcess3"/>
    <dgm:cxn modelId="{14221093-A66A-4B35-B1A3-7EA92E295FAB}" type="presOf" srcId="{1E7D229B-7292-4BA6-B5BC-B73E3753489C}" destId="{F7DF145A-E479-45E7-BD63-0A8C1C51C744}" srcOrd="0" destOrd="0" presId="urn:microsoft.com/office/officeart/2005/8/layout/bProcess3"/>
    <dgm:cxn modelId="{8F04C0C4-E6C6-4FEF-ABA0-C86035402BBB}" type="presOf" srcId="{090001A0-C781-4FB3-BB82-00A0878A46B4}" destId="{25136B21-9388-45FC-BF06-B40C589DE292}" srcOrd="0" destOrd="0" presId="urn:microsoft.com/office/officeart/2005/8/layout/bProcess3"/>
    <dgm:cxn modelId="{6F99D5C4-05A5-4558-97F7-138D7498E50B}" srcId="{6E405675-B1BE-44F7-A275-DDE73BF5D8CE}" destId="{1E7D229B-7292-4BA6-B5BC-B73E3753489C}" srcOrd="0" destOrd="0" parTransId="{2621F90F-CD93-43D2-9DE4-32ABBC8CEEA7}" sibTransId="{090001A0-C781-4FB3-BB82-00A0878A46B4}"/>
    <dgm:cxn modelId="{21081DF9-B1D4-415A-825C-7CD3D30D8819}" srcId="{6E405675-B1BE-44F7-A275-DDE73BF5D8CE}" destId="{0EEF9620-4F0E-4854-8229-0B26EEFEB1FB}" srcOrd="1" destOrd="0" parTransId="{1724B5A3-AB0C-418D-B749-1F3342CA4E97}" sibTransId="{C76061D2-EF30-4AAA-AE8F-128673C3CC4D}"/>
    <dgm:cxn modelId="{7A9E6160-3A48-4982-BD46-7DD16938F5E8}" type="presParOf" srcId="{CB84F889-ED2B-4CC7-B141-FC07BCB3A8B4}" destId="{F7DF145A-E479-45E7-BD63-0A8C1C51C744}" srcOrd="0" destOrd="0" presId="urn:microsoft.com/office/officeart/2005/8/layout/bProcess3"/>
    <dgm:cxn modelId="{098E8336-E29C-473E-A9B4-45FC997D0345}" type="presParOf" srcId="{CB84F889-ED2B-4CC7-B141-FC07BCB3A8B4}" destId="{25136B21-9388-45FC-BF06-B40C589DE292}" srcOrd="1" destOrd="0" presId="urn:microsoft.com/office/officeart/2005/8/layout/bProcess3"/>
    <dgm:cxn modelId="{844FACBD-1B60-4C53-B29A-D349EB35C977}" type="presParOf" srcId="{25136B21-9388-45FC-BF06-B40C589DE292}" destId="{9B1FB525-2C0D-44F9-B1AD-67A62D3B726D}" srcOrd="0" destOrd="0" presId="urn:microsoft.com/office/officeart/2005/8/layout/bProcess3"/>
    <dgm:cxn modelId="{3052A0C0-B6DA-4326-8778-2AF07A7C0804}" type="presParOf" srcId="{CB84F889-ED2B-4CC7-B141-FC07BCB3A8B4}" destId="{4013CD7D-4CBD-4979-8C9E-C368BFD113A4}" srcOrd="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405675-B1BE-44F7-A275-DDE73BF5D8CE}"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1E7D229B-7292-4BA6-B5BC-B73E3753489C}">
      <dgm:prSet phldrT="[Texto]"/>
      <dgm:spPr/>
      <dgm:t>
        <a:bodyPr/>
        <a:lstStyle/>
        <a:p>
          <a:r>
            <a:rPr lang="es-MX" dirty="0"/>
            <a:t>Plantar el tomate</a:t>
          </a:r>
          <a:endParaRPr lang="en-US" dirty="0"/>
        </a:p>
      </dgm:t>
    </dgm:pt>
    <dgm:pt modelId="{2621F90F-CD93-43D2-9DE4-32ABBC8CEEA7}" type="parTrans" cxnId="{6F99D5C4-05A5-4558-97F7-138D7498E50B}">
      <dgm:prSet/>
      <dgm:spPr/>
      <dgm:t>
        <a:bodyPr/>
        <a:lstStyle/>
        <a:p>
          <a:endParaRPr lang="en-US"/>
        </a:p>
      </dgm:t>
    </dgm:pt>
    <dgm:pt modelId="{090001A0-C781-4FB3-BB82-00A0878A46B4}" type="sibTrans" cxnId="{6F99D5C4-05A5-4558-97F7-138D7498E50B}">
      <dgm:prSet/>
      <dgm:spPr/>
      <dgm:t>
        <a:bodyPr/>
        <a:lstStyle/>
        <a:p>
          <a:endParaRPr lang="en-US"/>
        </a:p>
      </dgm:t>
    </dgm:pt>
    <dgm:pt modelId="{FE249CDD-C1A9-4805-8228-EF9439BEC0C0}">
      <dgm:prSet phldrT="[Texto]"/>
      <dgm:spPr/>
      <dgm:t>
        <a:bodyPr/>
        <a:lstStyle/>
        <a:p>
          <a:r>
            <a:rPr lang="es-MX" dirty="0"/>
            <a:t>Cuidar la siembra</a:t>
          </a:r>
          <a:endParaRPr lang="en-US" dirty="0"/>
        </a:p>
      </dgm:t>
    </dgm:pt>
    <dgm:pt modelId="{9C9E22BD-88CF-46D1-AB08-A9914DD08604}" type="parTrans" cxnId="{2C38B140-7156-45E3-A5EC-0B7F6B7FC768}">
      <dgm:prSet/>
      <dgm:spPr/>
      <dgm:t>
        <a:bodyPr/>
        <a:lstStyle/>
        <a:p>
          <a:endParaRPr lang="en-US"/>
        </a:p>
      </dgm:t>
    </dgm:pt>
    <dgm:pt modelId="{07CAE73D-9E4E-4559-9A3A-43B4C3F38B0D}" type="sibTrans" cxnId="{2C38B140-7156-45E3-A5EC-0B7F6B7FC768}">
      <dgm:prSet/>
      <dgm:spPr/>
      <dgm:t>
        <a:bodyPr/>
        <a:lstStyle/>
        <a:p>
          <a:endParaRPr lang="en-US"/>
        </a:p>
      </dgm:t>
    </dgm:pt>
    <dgm:pt modelId="{61D4C763-C9FD-4852-92AA-2D57D56A9899}">
      <dgm:prSet phldrT="[Texto]"/>
      <dgm:spPr/>
      <dgm:t>
        <a:bodyPr/>
        <a:lstStyle/>
        <a:p>
          <a:r>
            <a:rPr lang="es-MX" dirty="0"/>
            <a:t>Cosechar el tomate</a:t>
          </a:r>
          <a:endParaRPr lang="en-US" dirty="0"/>
        </a:p>
      </dgm:t>
    </dgm:pt>
    <dgm:pt modelId="{84FFA0F6-5A92-4CC3-9DDC-7D381A373139}" type="parTrans" cxnId="{C34F3114-C150-4D45-8B81-756484C861D6}">
      <dgm:prSet/>
      <dgm:spPr/>
      <dgm:t>
        <a:bodyPr/>
        <a:lstStyle/>
        <a:p>
          <a:endParaRPr lang="en-US"/>
        </a:p>
      </dgm:t>
    </dgm:pt>
    <dgm:pt modelId="{310B2B33-D23D-46D7-94D8-828A0F2A9FF8}" type="sibTrans" cxnId="{C34F3114-C150-4D45-8B81-756484C861D6}">
      <dgm:prSet/>
      <dgm:spPr/>
      <dgm:t>
        <a:bodyPr/>
        <a:lstStyle/>
        <a:p>
          <a:endParaRPr lang="en-US"/>
        </a:p>
      </dgm:t>
    </dgm:pt>
    <dgm:pt modelId="{CB84F889-ED2B-4CC7-B141-FC07BCB3A8B4}" type="pres">
      <dgm:prSet presAssocID="{6E405675-B1BE-44F7-A275-DDE73BF5D8CE}" presName="Name0" presStyleCnt="0">
        <dgm:presLayoutVars>
          <dgm:dir/>
          <dgm:resizeHandles val="exact"/>
        </dgm:presLayoutVars>
      </dgm:prSet>
      <dgm:spPr/>
    </dgm:pt>
    <dgm:pt modelId="{F7DF145A-E479-45E7-BD63-0A8C1C51C744}" type="pres">
      <dgm:prSet presAssocID="{1E7D229B-7292-4BA6-B5BC-B73E3753489C}" presName="node" presStyleLbl="node1" presStyleIdx="0" presStyleCnt="3">
        <dgm:presLayoutVars>
          <dgm:bulletEnabled val="1"/>
        </dgm:presLayoutVars>
      </dgm:prSet>
      <dgm:spPr/>
    </dgm:pt>
    <dgm:pt modelId="{25136B21-9388-45FC-BF06-B40C589DE292}" type="pres">
      <dgm:prSet presAssocID="{090001A0-C781-4FB3-BB82-00A0878A46B4}" presName="sibTrans" presStyleLbl="sibTrans1D1" presStyleIdx="0" presStyleCnt="2"/>
      <dgm:spPr/>
    </dgm:pt>
    <dgm:pt modelId="{9B1FB525-2C0D-44F9-B1AD-67A62D3B726D}" type="pres">
      <dgm:prSet presAssocID="{090001A0-C781-4FB3-BB82-00A0878A46B4}" presName="connectorText" presStyleLbl="sibTrans1D1" presStyleIdx="0" presStyleCnt="2"/>
      <dgm:spPr/>
    </dgm:pt>
    <dgm:pt modelId="{790FEB93-E3FD-4B1C-B9C7-77C92D127984}" type="pres">
      <dgm:prSet presAssocID="{FE249CDD-C1A9-4805-8228-EF9439BEC0C0}" presName="node" presStyleLbl="node1" presStyleIdx="1" presStyleCnt="3">
        <dgm:presLayoutVars>
          <dgm:bulletEnabled val="1"/>
        </dgm:presLayoutVars>
      </dgm:prSet>
      <dgm:spPr/>
    </dgm:pt>
    <dgm:pt modelId="{1AB5901D-2358-4E92-9B4E-4407E8545F9F}" type="pres">
      <dgm:prSet presAssocID="{07CAE73D-9E4E-4559-9A3A-43B4C3F38B0D}" presName="sibTrans" presStyleLbl="sibTrans1D1" presStyleIdx="1" presStyleCnt="2"/>
      <dgm:spPr/>
    </dgm:pt>
    <dgm:pt modelId="{E5A58675-95E6-402A-9022-B61BF372CFDF}" type="pres">
      <dgm:prSet presAssocID="{07CAE73D-9E4E-4559-9A3A-43B4C3F38B0D}" presName="connectorText" presStyleLbl="sibTrans1D1" presStyleIdx="1" presStyleCnt="2"/>
      <dgm:spPr/>
    </dgm:pt>
    <dgm:pt modelId="{BE15CC8F-5C75-4721-BD32-7AC8D866D611}" type="pres">
      <dgm:prSet presAssocID="{61D4C763-C9FD-4852-92AA-2D57D56A9899}" presName="node" presStyleLbl="node1" presStyleIdx="2" presStyleCnt="3">
        <dgm:presLayoutVars>
          <dgm:bulletEnabled val="1"/>
        </dgm:presLayoutVars>
      </dgm:prSet>
      <dgm:spPr/>
    </dgm:pt>
  </dgm:ptLst>
  <dgm:cxnLst>
    <dgm:cxn modelId="{1DA8FE04-610A-4E39-AFFF-E4D36453BA14}" type="presOf" srcId="{07CAE73D-9E4E-4559-9A3A-43B4C3F38B0D}" destId="{E5A58675-95E6-402A-9022-B61BF372CFDF}" srcOrd="1" destOrd="0" presId="urn:microsoft.com/office/officeart/2005/8/layout/bProcess3"/>
    <dgm:cxn modelId="{9843C413-B153-4F4D-9122-04D9291839C3}" type="presOf" srcId="{6E405675-B1BE-44F7-A275-DDE73BF5D8CE}" destId="{CB84F889-ED2B-4CC7-B141-FC07BCB3A8B4}" srcOrd="0" destOrd="0" presId="urn:microsoft.com/office/officeart/2005/8/layout/bProcess3"/>
    <dgm:cxn modelId="{C34F3114-C150-4D45-8B81-756484C861D6}" srcId="{6E405675-B1BE-44F7-A275-DDE73BF5D8CE}" destId="{61D4C763-C9FD-4852-92AA-2D57D56A9899}" srcOrd="2" destOrd="0" parTransId="{84FFA0F6-5A92-4CC3-9DDC-7D381A373139}" sibTransId="{310B2B33-D23D-46D7-94D8-828A0F2A9FF8}"/>
    <dgm:cxn modelId="{2C38B140-7156-45E3-A5EC-0B7F6B7FC768}" srcId="{6E405675-B1BE-44F7-A275-DDE73BF5D8CE}" destId="{FE249CDD-C1A9-4805-8228-EF9439BEC0C0}" srcOrd="1" destOrd="0" parTransId="{9C9E22BD-88CF-46D1-AB08-A9914DD08604}" sibTransId="{07CAE73D-9E4E-4559-9A3A-43B4C3F38B0D}"/>
    <dgm:cxn modelId="{8F8D0D46-66E5-4554-BA9F-03E0F6DF930D}" type="presOf" srcId="{090001A0-C781-4FB3-BB82-00A0878A46B4}" destId="{9B1FB525-2C0D-44F9-B1AD-67A62D3B726D}" srcOrd="1" destOrd="0" presId="urn:microsoft.com/office/officeart/2005/8/layout/bProcess3"/>
    <dgm:cxn modelId="{6043E686-393A-4BF6-B94E-61C9C54892E2}" type="presOf" srcId="{07CAE73D-9E4E-4559-9A3A-43B4C3F38B0D}" destId="{1AB5901D-2358-4E92-9B4E-4407E8545F9F}" srcOrd="0" destOrd="0" presId="urn:microsoft.com/office/officeart/2005/8/layout/bProcess3"/>
    <dgm:cxn modelId="{14221093-A66A-4B35-B1A3-7EA92E295FAB}" type="presOf" srcId="{1E7D229B-7292-4BA6-B5BC-B73E3753489C}" destId="{F7DF145A-E479-45E7-BD63-0A8C1C51C744}" srcOrd="0" destOrd="0" presId="urn:microsoft.com/office/officeart/2005/8/layout/bProcess3"/>
    <dgm:cxn modelId="{05490EB3-4FB3-412E-BA99-39015CD3134F}" type="presOf" srcId="{FE249CDD-C1A9-4805-8228-EF9439BEC0C0}" destId="{790FEB93-E3FD-4B1C-B9C7-77C92D127984}" srcOrd="0" destOrd="0" presId="urn:microsoft.com/office/officeart/2005/8/layout/bProcess3"/>
    <dgm:cxn modelId="{8F04C0C4-E6C6-4FEF-ABA0-C86035402BBB}" type="presOf" srcId="{090001A0-C781-4FB3-BB82-00A0878A46B4}" destId="{25136B21-9388-45FC-BF06-B40C589DE292}" srcOrd="0" destOrd="0" presId="urn:microsoft.com/office/officeart/2005/8/layout/bProcess3"/>
    <dgm:cxn modelId="{6F99D5C4-05A5-4558-97F7-138D7498E50B}" srcId="{6E405675-B1BE-44F7-A275-DDE73BF5D8CE}" destId="{1E7D229B-7292-4BA6-B5BC-B73E3753489C}" srcOrd="0" destOrd="0" parTransId="{2621F90F-CD93-43D2-9DE4-32ABBC8CEEA7}" sibTransId="{090001A0-C781-4FB3-BB82-00A0878A46B4}"/>
    <dgm:cxn modelId="{1942C7DC-61BD-4591-A6AE-77B8F17B1DD0}" type="presOf" srcId="{61D4C763-C9FD-4852-92AA-2D57D56A9899}" destId="{BE15CC8F-5C75-4721-BD32-7AC8D866D611}" srcOrd="0" destOrd="0" presId="urn:microsoft.com/office/officeart/2005/8/layout/bProcess3"/>
    <dgm:cxn modelId="{7A9E6160-3A48-4982-BD46-7DD16938F5E8}" type="presParOf" srcId="{CB84F889-ED2B-4CC7-B141-FC07BCB3A8B4}" destId="{F7DF145A-E479-45E7-BD63-0A8C1C51C744}" srcOrd="0" destOrd="0" presId="urn:microsoft.com/office/officeart/2005/8/layout/bProcess3"/>
    <dgm:cxn modelId="{098E8336-E29C-473E-A9B4-45FC997D0345}" type="presParOf" srcId="{CB84F889-ED2B-4CC7-B141-FC07BCB3A8B4}" destId="{25136B21-9388-45FC-BF06-B40C589DE292}" srcOrd="1" destOrd="0" presId="urn:microsoft.com/office/officeart/2005/8/layout/bProcess3"/>
    <dgm:cxn modelId="{844FACBD-1B60-4C53-B29A-D349EB35C977}" type="presParOf" srcId="{25136B21-9388-45FC-BF06-B40C589DE292}" destId="{9B1FB525-2C0D-44F9-B1AD-67A62D3B726D}" srcOrd="0" destOrd="0" presId="urn:microsoft.com/office/officeart/2005/8/layout/bProcess3"/>
    <dgm:cxn modelId="{54A333CB-B477-491D-8774-5BA7B13AADC2}" type="presParOf" srcId="{CB84F889-ED2B-4CC7-B141-FC07BCB3A8B4}" destId="{790FEB93-E3FD-4B1C-B9C7-77C92D127984}" srcOrd="2" destOrd="0" presId="urn:microsoft.com/office/officeart/2005/8/layout/bProcess3"/>
    <dgm:cxn modelId="{7E9467C8-4D25-4277-B0C3-F8E70CDF2841}" type="presParOf" srcId="{CB84F889-ED2B-4CC7-B141-FC07BCB3A8B4}" destId="{1AB5901D-2358-4E92-9B4E-4407E8545F9F}" srcOrd="3" destOrd="0" presId="urn:microsoft.com/office/officeart/2005/8/layout/bProcess3"/>
    <dgm:cxn modelId="{C61764CB-D448-4611-8000-A66BC5E8C4C3}" type="presParOf" srcId="{1AB5901D-2358-4E92-9B4E-4407E8545F9F}" destId="{E5A58675-95E6-402A-9022-B61BF372CFDF}" srcOrd="0" destOrd="0" presId="urn:microsoft.com/office/officeart/2005/8/layout/bProcess3"/>
    <dgm:cxn modelId="{09991122-89BB-4445-89AA-5D59E1E999FC}" type="presParOf" srcId="{CB84F889-ED2B-4CC7-B141-FC07BCB3A8B4}" destId="{BE15CC8F-5C75-4721-BD32-7AC8D866D611}" srcOrd="4" destOrd="0" presId="urn:microsoft.com/office/officeart/2005/8/layout/b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405675-B1BE-44F7-A275-DDE73BF5D8CE}"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1E7D229B-7292-4BA6-B5BC-B73E3753489C}">
      <dgm:prSet phldrT="[Texto]"/>
      <dgm:spPr/>
      <dgm:t>
        <a:bodyPr/>
        <a:lstStyle/>
        <a:p>
          <a:r>
            <a:rPr lang="es-MX" dirty="0"/>
            <a:t>Plantar la lechuga</a:t>
          </a:r>
          <a:endParaRPr lang="en-US" dirty="0"/>
        </a:p>
      </dgm:t>
    </dgm:pt>
    <dgm:pt modelId="{2621F90F-CD93-43D2-9DE4-32ABBC8CEEA7}" type="parTrans" cxnId="{6F99D5C4-05A5-4558-97F7-138D7498E50B}">
      <dgm:prSet/>
      <dgm:spPr/>
      <dgm:t>
        <a:bodyPr/>
        <a:lstStyle/>
        <a:p>
          <a:endParaRPr lang="en-US"/>
        </a:p>
      </dgm:t>
    </dgm:pt>
    <dgm:pt modelId="{090001A0-C781-4FB3-BB82-00A0878A46B4}" type="sibTrans" cxnId="{6F99D5C4-05A5-4558-97F7-138D7498E50B}">
      <dgm:prSet/>
      <dgm:spPr/>
      <dgm:t>
        <a:bodyPr/>
        <a:lstStyle/>
        <a:p>
          <a:endParaRPr lang="en-US"/>
        </a:p>
      </dgm:t>
    </dgm:pt>
    <dgm:pt modelId="{FE249CDD-C1A9-4805-8228-EF9439BEC0C0}">
      <dgm:prSet phldrT="[Texto]"/>
      <dgm:spPr/>
      <dgm:t>
        <a:bodyPr/>
        <a:lstStyle/>
        <a:p>
          <a:r>
            <a:rPr lang="es-MX" dirty="0"/>
            <a:t>Cuidar la siembra</a:t>
          </a:r>
          <a:endParaRPr lang="en-US" dirty="0"/>
        </a:p>
      </dgm:t>
    </dgm:pt>
    <dgm:pt modelId="{9C9E22BD-88CF-46D1-AB08-A9914DD08604}" type="parTrans" cxnId="{2C38B140-7156-45E3-A5EC-0B7F6B7FC768}">
      <dgm:prSet/>
      <dgm:spPr/>
      <dgm:t>
        <a:bodyPr/>
        <a:lstStyle/>
        <a:p>
          <a:endParaRPr lang="en-US"/>
        </a:p>
      </dgm:t>
    </dgm:pt>
    <dgm:pt modelId="{07CAE73D-9E4E-4559-9A3A-43B4C3F38B0D}" type="sibTrans" cxnId="{2C38B140-7156-45E3-A5EC-0B7F6B7FC768}">
      <dgm:prSet/>
      <dgm:spPr/>
      <dgm:t>
        <a:bodyPr/>
        <a:lstStyle/>
        <a:p>
          <a:endParaRPr lang="en-US"/>
        </a:p>
      </dgm:t>
    </dgm:pt>
    <dgm:pt modelId="{61D4C763-C9FD-4852-92AA-2D57D56A9899}">
      <dgm:prSet phldrT="[Texto]"/>
      <dgm:spPr/>
      <dgm:t>
        <a:bodyPr/>
        <a:lstStyle/>
        <a:p>
          <a:r>
            <a:rPr lang="es-MX" dirty="0"/>
            <a:t>Cosechar la lechuga</a:t>
          </a:r>
          <a:endParaRPr lang="en-US" dirty="0"/>
        </a:p>
      </dgm:t>
    </dgm:pt>
    <dgm:pt modelId="{84FFA0F6-5A92-4CC3-9DDC-7D381A373139}" type="parTrans" cxnId="{C34F3114-C150-4D45-8B81-756484C861D6}">
      <dgm:prSet/>
      <dgm:spPr/>
      <dgm:t>
        <a:bodyPr/>
        <a:lstStyle/>
        <a:p>
          <a:endParaRPr lang="en-US"/>
        </a:p>
      </dgm:t>
    </dgm:pt>
    <dgm:pt modelId="{310B2B33-D23D-46D7-94D8-828A0F2A9FF8}" type="sibTrans" cxnId="{C34F3114-C150-4D45-8B81-756484C861D6}">
      <dgm:prSet/>
      <dgm:spPr/>
      <dgm:t>
        <a:bodyPr/>
        <a:lstStyle/>
        <a:p>
          <a:endParaRPr lang="en-US"/>
        </a:p>
      </dgm:t>
    </dgm:pt>
    <dgm:pt modelId="{CB84F889-ED2B-4CC7-B141-FC07BCB3A8B4}" type="pres">
      <dgm:prSet presAssocID="{6E405675-B1BE-44F7-A275-DDE73BF5D8CE}" presName="Name0" presStyleCnt="0">
        <dgm:presLayoutVars>
          <dgm:dir/>
          <dgm:resizeHandles val="exact"/>
        </dgm:presLayoutVars>
      </dgm:prSet>
      <dgm:spPr/>
    </dgm:pt>
    <dgm:pt modelId="{F7DF145A-E479-45E7-BD63-0A8C1C51C744}" type="pres">
      <dgm:prSet presAssocID="{1E7D229B-7292-4BA6-B5BC-B73E3753489C}" presName="node" presStyleLbl="node1" presStyleIdx="0" presStyleCnt="3">
        <dgm:presLayoutVars>
          <dgm:bulletEnabled val="1"/>
        </dgm:presLayoutVars>
      </dgm:prSet>
      <dgm:spPr/>
    </dgm:pt>
    <dgm:pt modelId="{25136B21-9388-45FC-BF06-B40C589DE292}" type="pres">
      <dgm:prSet presAssocID="{090001A0-C781-4FB3-BB82-00A0878A46B4}" presName="sibTrans" presStyleLbl="sibTrans1D1" presStyleIdx="0" presStyleCnt="2"/>
      <dgm:spPr/>
    </dgm:pt>
    <dgm:pt modelId="{9B1FB525-2C0D-44F9-B1AD-67A62D3B726D}" type="pres">
      <dgm:prSet presAssocID="{090001A0-C781-4FB3-BB82-00A0878A46B4}" presName="connectorText" presStyleLbl="sibTrans1D1" presStyleIdx="0" presStyleCnt="2"/>
      <dgm:spPr/>
    </dgm:pt>
    <dgm:pt modelId="{790FEB93-E3FD-4B1C-B9C7-77C92D127984}" type="pres">
      <dgm:prSet presAssocID="{FE249CDD-C1A9-4805-8228-EF9439BEC0C0}" presName="node" presStyleLbl="node1" presStyleIdx="1" presStyleCnt="3">
        <dgm:presLayoutVars>
          <dgm:bulletEnabled val="1"/>
        </dgm:presLayoutVars>
      </dgm:prSet>
      <dgm:spPr/>
    </dgm:pt>
    <dgm:pt modelId="{1AB5901D-2358-4E92-9B4E-4407E8545F9F}" type="pres">
      <dgm:prSet presAssocID="{07CAE73D-9E4E-4559-9A3A-43B4C3F38B0D}" presName="sibTrans" presStyleLbl="sibTrans1D1" presStyleIdx="1" presStyleCnt="2"/>
      <dgm:spPr/>
    </dgm:pt>
    <dgm:pt modelId="{E5A58675-95E6-402A-9022-B61BF372CFDF}" type="pres">
      <dgm:prSet presAssocID="{07CAE73D-9E4E-4559-9A3A-43B4C3F38B0D}" presName="connectorText" presStyleLbl="sibTrans1D1" presStyleIdx="1" presStyleCnt="2"/>
      <dgm:spPr/>
    </dgm:pt>
    <dgm:pt modelId="{BE15CC8F-5C75-4721-BD32-7AC8D866D611}" type="pres">
      <dgm:prSet presAssocID="{61D4C763-C9FD-4852-92AA-2D57D56A9899}" presName="node" presStyleLbl="node1" presStyleIdx="2" presStyleCnt="3">
        <dgm:presLayoutVars>
          <dgm:bulletEnabled val="1"/>
        </dgm:presLayoutVars>
      </dgm:prSet>
      <dgm:spPr/>
    </dgm:pt>
  </dgm:ptLst>
  <dgm:cxnLst>
    <dgm:cxn modelId="{1DA8FE04-610A-4E39-AFFF-E4D36453BA14}" type="presOf" srcId="{07CAE73D-9E4E-4559-9A3A-43B4C3F38B0D}" destId="{E5A58675-95E6-402A-9022-B61BF372CFDF}" srcOrd="1" destOrd="0" presId="urn:microsoft.com/office/officeart/2005/8/layout/bProcess3"/>
    <dgm:cxn modelId="{9843C413-B153-4F4D-9122-04D9291839C3}" type="presOf" srcId="{6E405675-B1BE-44F7-A275-DDE73BF5D8CE}" destId="{CB84F889-ED2B-4CC7-B141-FC07BCB3A8B4}" srcOrd="0" destOrd="0" presId="urn:microsoft.com/office/officeart/2005/8/layout/bProcess3"/>
    <dgm:cxn modelId="{C34F3114-C150-4D45-8B81-756484C861D6}" srcId="{6E405675-B1BE-44F7-A275-DDE73BF5D8CE}" destId="{61D4C763-C9FD-4852-92AA-2D57D56A9899}" srcOrd="2" destOrd="0" parTransId="{84FFA0F6-5A92-4CC3-9DDC-7D381A373139}" sibTransId="{310B2B33-D23D-46D7-94D8-828A0F2A9FF8}"/>
    <dgm:cxn modelId="{2C38B140-7156-45E3-A5EC-0B7F6B7FC768}" srcId="{6E405675-B1BE-44F7-A275-DDE73BF5D8CE}" destId="{FE249CDD-C1A9-4805-8228-EF9439BEC0C0}" srcOrd="1" destOrd="0" parTransId="{9C9E22BD-88CF-46D1-AB08-A9914DD08604}" sibTransId="{07CAE73D-9E4E-4559-9A3A-43B4C3F38B0D}"/>
    <dgm:cxn modelId="{8F8D0D46-66E5-4554-BA9F-03E0F6DF930D}" type="presOf" srcId="{090001A0-C781-4FB3-BB82-00A0878A46B4}" destId="{9B1FB525-2C0D-44F9-B1AD-67A62D3B726D}" srcOrd="1" destOrd="0" presId="urn:microsoft.com/office/officeart/2005/8/layout/bProcess3"/>
    <dgm:cxn modelId="{6043E686-393A-4BF6-B94E-61C9C54892E2}" type="presOf" srcId="{07CAE73D-9E4E-4559-9A3A-43B4C3F38B0D}" destId="{1AB5901D-2358-4E92-9B4E-4407E8545F9F}" srcOrd="0" destOrd="0" presId="urn:microsoft.com/office/officeart/2005/8/layout/bProcess3"/>
    <dgm:cxn modelId="{14221093-A66A-4B35-B1A3-7EA92E295FAB}" type="presOf" srcId="{1E7D229B-7292-4BA6-B5BC-B73E3753489C}" destId="{F7DF145A-E479-45E7-BD63-0A8C1C51C744}" srcOrd="0" destOrd="0" presId="urn:microsoft.com/office/officeart/2005/8/layout/bProcess3"/>
    <dgm:cxn modelId="{05490EB3-4FB3-412E-BA99-39015CD3134F}" type="presOf" srcId="{FE249CDD-C1A9-4805-8228-EF9439BEC0C0}" destId="{790FEB93-E3FD-4B1C-B9C7-77C92D127984}" srcOrd="0" destOrd="0" presId="urn:microsoft.com/office/officeart/2005/8/layout/bProcess3"/>
    <dgm:cxn modelId="{8F04C0C4-E6C6-4FEF-ABA0-C86035402BBB}" type="presOf" srcId="{090001A0-C781-4FB3-BB82-00A0878A46B4}" destId="{25136B21-9388-45FC-BF06-B40C589DE292}" srcOrd="0" destOrd="0" presId="urn:microsoft.com/office/officeart/2005/8/layout/bProcess3"/>
    <dgm:cxn modelId="{6F99D5C4-05A5-4558-97F7-138D7498E50B}" srcId="{6E405675-B1BE-44F7-A275-DDE73BF5D8CE}" destId="{1E7D229B-7292-4BA6-B5BC-B73E3753489C}" srcOrd="0" destOrd="0" parTransId="{2621F90F-CD93-43D2-9DE4-32ABBC8CEEA7}" sibTransId="{090001A0-C781-4FB3-BB82-00A0878A46B4}"/>
    <dgm:cxn modelId="{1942C7DC-61BD-4591-A6AE-77B8F17B1DD0}" type="presOf" srcId="{61D4C763-C9FD-4852-92AA-2D57D56A9899}" destId="{BE15CC8F-5C75-4721-BD32-7AC8D866D611}" srcOrd="0" destOrd="0" presId="urn:microsoft.com/office/officeart/2005/8/layout/bProcess3"/>
    <dgm:cxn modelId="{7A9E6160-3A48-4982-BD46-7DD16938F5E8}" type="presParOf" srcId="{CB84F889-ED2B-4CC7-B141-FC07BCB3A8B4}" destId="{F7DF145A-E479-45E7-BD63-0A8C1C51C744}" srcOrd="0" destOrd="0" presId="urn:microsoft.com/office/officeart/2005/8/layout/bProcess3"/>
    <dgm:cxn modelId="{098E8336-E29C-473E-A9B4-45FC997D0345}" type="presParOf" srcId="{CB84F889-ED2B-4CC7-B141-FC07BCB3A8B4}" destId="{25136B21-9388-45FC-BF06-B40C589DE292}" srcOrd="1" destOrd="0" presId="urn:microsoft.com/office/officeart/2005/8/layout/bProcess3"/>
    <dgm:cxn modelId="{844FACBD-1B60-4C53-B29A-D349EB35C977}" type="presParOf" srcId="{25136B21-9388-45FC-BF06-B40C589DE292}" destId="{9B1FB525-2C0D-44F9-B1AD-67A62D3B726D}" srcOrd="0" destOrd="0" presId="urn:microsoft.com/office/officeart/2005/8/layout/bProcess3"/>
    <dgm:cxn modelId="{54A333CB-B477-491D-8774-5BA7B13AADC2}" type="presParOf" srcId="{CB84F889-ED2B-4CC7-B141-FC07BCB3A8B4}" destId="{790FEB93-E3FD-4B1C-B9C7-77C92D127984}" srcOrd="2" destOrd="0" presId="urn:microsoft.com/office/officeart/2005/8/layout/bProcess3"/>
    <dgm:cxn modelId="{7E9467C8-4D25-4277-B0C3-F8E70CDF2841}" type="presParOf" srcId="{CB84F889-ED2B-4CC7-B141-FC07BCB3A8B4}" destId="{1AB5901D-2358-4E92-9B4E-4407E8545F9F}" srcOrd="3" destOrd="0" presId="urn:microsoft.com/office/officeart/2005/8/layout/bProcess3"/>
    <dgm:cxn modelId="{C61764CB-D448-4611-8000-A66BC5E8C4C3}" type="presParOf" srcId="{1AB5901D-2358-4E92-9B4E-4407E8545F9F}" destId="{E5A58675-95E6-402A-9022-B61BF372CFDF}" srcOrd="0" destOrd="0" presId="urn:microsoft.com/office/officeart/2005/8/layout/bProcess3"/>
    <dgm:cxn modelId="{09991122-89BB-4445-89AA-5D59E1E999FC}" type="presParOf" srcId="{CB84F889-ED2B-4CC7-B141-FC07BCB3A8B4}" destId="{BE15CC8F-5C75-4721-BD32-7AC8D866D611}" srcOrd="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405675-B1BE-44F7-A275-DDE73BF5D8CE}"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1E7D229B-7292-4BA6-B5BC-B73E3753489C}">
      <dgm:prSet phldrT="[Texto]"/>
      <dgm:spPr/>
      <dgm:t>
        <a:bodyPr/>
        <a:lstStyle/>
        <a:p>
          <a:r>
            <a:rPr lang="es-MX" dirty="0"/>
            <a:t>Cortar el pan</a:t>
          </a:r>
          <a:endParaRPr lang="en-US" dirty="0"/>
        </a:p>
      </dgm:t>
    </dgm:pt>
    <dgm:pt modelId="{2621F90F-CD93-43D2-9DE4-32ABBC8CEEA7}" type="parTrans" cxnId="{6F99D5C4-05A5-4558-97F7-138D7498E50B}">
      <dgm:prSet/>
      <dgm:spPr/>
      <dgm:t>
        <a:bodyPr/>
        <a:lstStyle/>
        <a:p>
          <a:endParaRPr lang="en-US"/>
        </a:p>
      </dgm:t>
    </dgm:pt>
    <dgm:pt modelId="{090001A0-C781-4FB3-BB82-00A0878A46B4}" type="sibTrans" cxnId="{6F99D5C4-05A5-4558-97F7-138D7498E50B}">
      <dgm:prSet/>
      <dgm:spPr/>
      <dgm:t>
        <a:bodyPr/>
        <a:lstStyle/>
        <a:p>
          <a:endParaRPr lang="en-US"/>
        </a:p>
      </dgm:t>
    </dgm:pt>
    <dgm:pt modelId="{096DE0D0-EDA1-4F6F-BD1C-D9EFF8076552}">
      <dgm:prSet phldrT="[Texto]"/>
      <dgm:spPr/>
      <dgm:t>
        <a:bodyPr/>
        <a:lstStyle/>
        <a:p>
          <a:r>
            <a:rPr lang="es-MX" dirty="0"/>
            <a:t>Tomar dos rebanadas</a:t>
          </a:r>
          <a:endParaRPr lang="en-US" dirty="0"/>
        </a:p>
      </dgm:t>
    </dgm:pt>
    <dgm:pt modelId="{B4BDE806-4D29-42D4-A58A-245EB9266980}" type="parTrans" cxnId="{9F9AB410-5015-4A47-953D-31E2DCA65EB9}">
      <dgm:prSet/>
      <dgm:spPr/>
      <dgm:t>
        <a:bodyPr/>
        <a:lstStyle/>
        <a:p>
          <a:endParaRPr lang="en-US"/>
        </a:p>
      </dgm:t>
    </dgm:pt>
    <dgm:pt modelId="{1A5FF45F-C301-49F7-990F-A400EBA59E8F}" type="sibTrans" cxnId="{9F9AB410-5015-4A47-953D-31E2DCA65EB9}">
      <dgm:prSet/>
      <dgm:spPr/>
      <dgm:t>
        <a:bodyPr/>
        <a:lstStyle/>
        <a:p>
          <a:endParaRPr lang="en-US"/>
        </a:p>
      </dgm:t>
    </dgm:pt>
    <dgm:pt modelId="{63258C54-A1C6-4694-936F-E12C809C73FD}">
      <dgm:prSet phldrT="[Texto]"/>
      <dgm:spPr/>
      <dgm:t>
        <a:bodyPr/>
        <a:lstStyle/>
        <a:p>
          <a:r>
            <a:rPr lang="es-MX" dirty="0"/>
            <a:t>Encontrar el cuchillo</a:t>
          </a:r>
          <a:endParaRPr lang="en-US" dirty="0"/>
        </a:p>
      </dgm:t>
    </dgm:pt>
    <dgm:pt modelId="{059D9898-CBEF-44AA-9327-86AA912957C4}" type="parTrans" cxnId="{B7198C60-55BF-4596-B3F4-7B906CB187A6}">
      <dgm:prSet/>
      <dgm:spPr/>
      <dgm:t>
        <a:bodyPr/>
        <a:lstStyle/>
        <a:p>
          <a:endParaRPr lang="en-US"/>
        </a:p>
      </dgm:t>
    </dgm:pt>
    <dgm:pt modelId="{3C3453BB-6D3E-4D49-AC78-773F0F96C5DF}" type="sibTrans" cxnId="{B7198C60-55BF-4596-B3F4-7B906CB187A6}">
      <dgm:prSet/>
      <dgm:spPr/>
      <dgm:t>
        <a:bodyPr/>
        <a:lstStyle/>
        <a:p>
          <a:endParaRPr lang="en-US"/>
        </a:p>
      </dgm:t>
    </dgm:pt>
    <dgm:pt modelId="{85D670F0-5FF3-4E93-B66B-EC991D029D80}">
      <dgm:prSet phldrT="[Texto]"/>
      <dgm:spPr/>
      <dgm:t>
        <a:bodyPr/>
        <a:lstStyle/>
        <a:p>
          <a:r>
            <a:rPr lang="es-MX" dirty="0"/>
            <a:t>Aplicar la crema</a:t>
          </a:r>
          <a:endParaRPr lang="en-US" dirty="0"/>
        </a:p>
      </dgm:t>
    </dgm:pt>
    <dgm:pt modelId="{9AEF8987-B87B-4B8B-8FE4-78789F837CFC}" type="parTrans" cxnId="{BAA3FF07-C6D4-43BB-B738-DA6C08032C0F}">
      <dgm:prSet/>
      <dgm:spPr/>
      <dgm:t>
        <a:bodyPr/>
        <a:lstStyle/>
        <a:p>
          <a:endParaRPr lang="en-US"/>
        </a:p>
      </dgm:t>
    </dgm:pt>
    <dgm:pt modelId="{31D574AE-41CF-4D5E-A5F5-A9AB4BB9FDB4}" type="sibTrans" cxnId="{BAA3FF07-C6D4-43BB-B738-DA6C08032C0F}">
      <dgm:prSet/>
      <dgm:spPr/>
      <dgm:t>
        <a:bodyPr/>
        <a:lstStyle/>
        <a:p>
          <a:endParaRPr lang="en-US"/>
        </a:p>
      </dgm:t>
    </dgm:pt>
    <dgm:pt modelId="{32D68180-C07F-4D5B-B842-7151AB0C6FB4}">
      <dgm:prSet phldrT="[Texto]"/>
      <dgm:spPr/>
      <dgm:t>
        <a:bodyPr/>
        <a:lstStyle/>
        <a:p>
          <a:r>
            <a:rPr lang="es-MX" dirty="0"/>
            <a:t>Limpiar el cuchillo</a:t>
          </a:r>
          <a:endParaRPr lang="en-US" dirty="0"/>
        </a:p>
      </dgm:t>
    </dgm:pt>
    <dgm:pt modelId="{3CB596B3-3D84-41DE-B7DD-9EFC53332137}" type="parTrans" cxnId="{200F99E0-C287-4CDD-A78B-B0D8D37DDCA4}">
      <dgm:prSet/>
      <dgm:spPr/>
      <dgm:t>
        <a:bodyPr/>
        <a:lstStyle/>
        <a:p>
          <a:endParaRPr lang="en-US"/>
        </a:p>
      </dgm:t>
    </dgm:pt>
    <dgm:pt modelId="{A9FF3BBE-BEB9-41A5-AEBF-AE23FE346794}" type="sibTrans" cxnId="{200F99E0-C287-4CDD-A78B-B0D8D37DDCA4}">
      <dgm:prSet/>
      <dgm:spPr/>
      <dgm:t>
        <a:bodyPr/>
        <a:lstStyle/>
        <a:p>
          <a:endParaRPr lang="en-US"/>
        </a:p>
      </dgm:t>
    </dgm:pt>
    <dgm:pt modelId="{97FBE7E0-92E0-47EB-9A57-FD53DF901A34}">
      <dgm:prSet phldrT="[Texto]"/>
      <dgm:spPr/>
      <dgm:t>
        <a:bodyPr/>
        <a:lstStyle/>
        <a:p>
          <a:r>
            <a:rPr lang="es-MX" dirty="0"/>
            <a:t>Lavar lechuga y tomate</a:t>
          </a:r>
          <a:endParaRPr lang="en-US" dirty="0"/>
        </a:p>
      </dgm:t>
    </dgm:pt>
    <dgm:pt modelId="{008BD601-671F-4E33-8951-2029B6FF1F86}" type="parTrans" cxnId="{34F3150F-7664-4FA5-89F8-7BFE845E7761}">
      <dgm:prSet/>
      <dgm:spPr/>
      <dgm:t>
        <a:bodyPr/>
        <a:lstStyle/>
        <a:p>
          <a:endParaRPr lang="en-US"/>
        </a:p>
      </dgm:t>
    </dgm:pt>
    <dgm:pt modelId="{961C18AD-29B8-400C-9149-C22C5C7563AB}" type="sibTrans" cxnId="{34F3150F-7664-4FA5-89F8-7BFE845E7761}">
      <dgm:prSet/>
      <dgm:spPr/>
      <dgm:t>
        <a:bodyPr/>
        <a:lstStyle/>
        <a:p>
          <a:endParaRPr lang="en-US"/>
        </a:p>
      </dgm:t>
    </dgm:pt>
    <dgm:pt modelId="{B3B6ADFD-4128-474A-8CFB-AD55CF6EF157}">
      <dgm:prSet phldrT="[Texto]"/>
      <dgm:spPr/>
      <dgm:t>
        <a:bodyPr/>
        <a:lstStyle/>
        <a:p>
          <a:r>
            <a:rPr lang="es-MX" dirty="0"/>
            <a:t>Cortar lechuga y tomate</a:t>
          </a:r>
          <a:endParaRPr lang="en-US" dirty="0"/>
        </a:p>
      </dgm:t>
    </dgm:pt>
    <dgm:pt modelId="{A4EBA179-E686-4B3D-9B2D-91FBEE1625CD}" type="parTrans" cxnId="{5979E7AD-8EAE-4A7D-8783-0C2894992397}">
      <dgm:prSet/>
      <dgm:spPr/>
      <dgm:t>
        <a:bodyPr/>
        <a:lstStyle/>
        <a:p>
          <a:endParaRPr lang="en-US"/>
        </a:p>
      </dgm:t>
    </dgm:pt>
    <dgm:pt modelId="{669C6041-2769-4222-9513-E51ED99183C7}" type="sibTrans" cxnId="{5979E7AD-8EAE-4A7D-8783-0C2894992397}">
      <dgm:prSet/>
      <dgm:spPr/>
      <dgm:t>
        <a:bodyPr/>
        <a:lstStyle/>
        <a:p>
          <a:endParaRPr lang="en-US"/>
        </a:p>
      </dgm:t>
    </dgm:pt>
    <dgm:pt modelId="{59365322-A645-40CE-92EA-2BC409A8E990}">
      <dgm:prSet phldrT="[Texto]"/>
      <dgm:spPr/>
      <dgm:t>
        <a:bodyPr/>
        <a:lstStyle/>
        <a:p>
          <a:r>
            <a:rPr lang="es-MX" dirty="0"/>
            <a:t>Poner una rebanada de jamón</a:t>
          </a:r>
          <a:endParaRPr lang="en-US" dirty="0"/>
        </a:p>
      </dgm:t>
    </dgm:pt>
    <dgm:pt modelId="{2D4FA712-D552-4072-BB00-F33CC39C52E2}" type="parTrans" cxnId="{1F28753B-507E-43E8-B9F5-B919472834DB}">
      <dgm:prSet/>
      <dgm:spPr/>
      <dgm:t>
        <a:bodyPr/>
        <a:lstStyle/>
        <a:p>
          <a:endParaRPr lang="en-US"/>
        </a:p>
      </dgm:t>
    </dgm:pt>
    <dgm:pt modelId="{7C9D17E4-6232-4E44-8D45-F03D728FC065}" type="sibTrans" cxnId="{1F28753B-507E-43E8-B9F5-B919472834DB}">
      <dgm:prSet/>
      <dgm:spPr/>
      <dgm:t>
        <a:bodyPr/>
        <a:lstStyle/>
        <a:p>
          <a:endParaRPr lang="en-US"/>
        </a:p>
      </dgm:t>
    </dgm:pt>
    <dgm:pt modelId="{32F30F32-4776-44C0-BB8F-ABECA4407D05}">
      <dgm:prSet phldrT="[Texto]"/>
      <dgm:spPr/>
      <dgm:t>
        <a:bodyPr/>
        <a:lstStyle/>
        <a:p>
          <a:r>
            <a:rPr lang="es-MX" dirty="0"/>
            <a:t>Poner segundo pan encima</a:t>
          </a:r>
          <a:endParaRPr lang="en-US" dirty="0"/>
        </a:p>
      </dgm:t>
    </dgm:pt>
    <dgm:pt modelId="{0154DE02-202C-4643-A456-46520C5C1E54}" type="parTrans" cxnId="{49F1F884-6B2D-4F8A-B102-10ECE1B69997}">
      <dgm:prSet/>
      <dgm:spPr/>
      <dgm:t>
        <a:bodyPr/>
        <a:lstStyle/>
        <a:p>
          <a:endParaRPr lang="en-US"/>
        </a:p>
      </dgm:t>
    </dgm:pt>
    <dgm:pt modelId="{6F6330AA-90F8-454B-AAC0-0955D582D6AE}" type="sibTrans" cxnId="{49F1F884-6B2D-4F8A-B102-10ECE1B69997}">
      <dgm:prSet/>
      <dgm:spPr/>
      <dgm:t>
        <a:bodyPr/>
        <a:lstStyle/>
        <a:p>
          <a:endParaRPr lang="en-US"/>
        </a:p>
      </dgm:t>
    </dgm:pt>
    <dgm:pt modelId="{634CCACD-1893-4A59-A063-275AB476C0E3}">
      <dgm:prSet phldrT="[Texto]"/>
      <dgm:spPr/>
      <dgm:t>
        <a:bodyPr/>
        <a:lstStyle/>
        <a:p>
          <a:r>
            <a:rPr lang="es-MX" dirty="0"/>
            <a:t>Encontrar plato</a:t>
          </a:r>
          <a:endParaRPr lang="en-US" dirty="0"/>
        </a:p>
      </dgm:t>
    </dgm:pt>
    <dgm:pt modelId="{768A71CC-E00D-4ED4-B10F-923456EB99D4}" type="parTrans" cxnId="{A05F80C4-9C83-4ED2-8300-EFE901CD31D2}">
      <dgm:prSet/>
      <dgm:spPr/>
      <dgm:t>
        <a:bodyPr/>
        <a:lstStyle/>
        <a:p>
          <a:endParaRPr lang="en-US"/>
        </a:p>
      </dgm:t>
    </dgm:pt>
    <dgm:pt modelId="{439396E7-F9F7-4EB5-89C7-A98843D5EF04}" type="sibTrans" cxnId="{A05F80C4-9C83-4ED2-8300-EFE901CD31D2}">
      <dgm:prSet/>
      <dgm:spPr/>
      <dgm:t>
        <a:bodyPr/>
        <a:lstStyle/>
        <a:p>
          <a:endParaRPr lang="en-US"/>
        </a:p>
      </dgm:t>
    </dgm:pt>
    <dgm:pt modelId="{F5F5B389-80A6-4702-8A95-6B0050A8E187}">
      <dgm:prSet phldrT="[Texto]"/>
      <dgm:spPr/>
      <dgm:t>
        <a:bodyPr/>
        <a:lstStyle/>
        <a:p>
          <a:r>
            <a:rPr lang="es-MX" dirty="0"/>
            <a:t>Poner sándwich en plato</a:t>
          </a:r>
          <a:endParaRPr lang="en-US" dirty="0"/>
        </a:p>
      </dgm:t>
    </dgm:pt>
    <dgm:pt modelId="{2ED7B024-6B8D-4E63-9980-4271DCF0B4CB}" type="parTrans" cxnId="{899256D6-FED0-4F7D-B13D-FB1E6AA4F805}">
      <dgm:prSet/>
      <dgm:spPr/>
      <dgm:t>
        <a:bodyPr/>
        <a:lstStyle/>
        <a:p>
          <a:endParaRPr lang="en-US"/>
        </a:p>
      </dgm:t>
    </dgm:pt>
    <dgm:pt modelId="{B0F795E9-2EFF-4FB6-AD97-742225770202}" type="sibTrans" cxnId="{899256D6-FED0-4F7D-B13D-FB1E6AA4F805}">
      <dgm:prSet/>
      <dgm:spPr/>
      <dgm:t>
        <a:bodyPr/>
        <a:lstStyle/>
        <a:p>
          <a:endParaRPr lang="en-US"/>
        </a:p>
      </dgm:t>
    </dgm:pt>
    <dgm:pt modelId="{CB84F889-ED2B-4CC7-B141-FC07BCB3A8B4}" type="pres">
      <dgm:prSet presAssocID="{6E405675-B1BE-44F7-A275-DDE73BF5D8CE}" presName="Name0" presStyleCnt="0">
        <dgm:presLayoutVars>
          <dgm:dir/>
          <dgm:resizeHandles val="exact"/>
        </dgm:presLayoutVars>
      </dgm:prSet>
      <dgm:spPr/>
    </dgm:pt>
    <dgm:pt modelId="{F7DF145A-E479-45E7-BD63-0A8C1C51C744}" type="pres">
      <dgm:prSet presAssocID="{1E7D229B-7292-4BA6-B5BC-B73E3753489C}" presName="node" presStyleLbl="node1" presStyleIdx="0" presStyleCnt="11">
        <dgm:presLayoutVars>
          <dgm:bulletEnabled val="1"/>
        </dgm:presLayoutVars>
      </dgm:prSet>
      <dgm:spPr/>
    </dgm:pt>
    <dgm:pt modelId="{25136B21-9388-45FC-BF06-B40C589DE292}" type="pres">
      <dgm:prSet presAssocID="{090001A0-C781-4FB3-BB82-00A0878A46B4}" presName="sibTrans" presStyleLbl="sibTrans1D1" presStyleIdx="0" presStyleCnt="10"/>
      <dgm:spPr/>
    </dgm:pt>
    <dgm:pt modelId="{9B1FB525-2C0D-44F9-B1AD-67A62D3B726D}" type="pres">
      <dgm:prSet presAssocID="{090001A0-C781-4FB3-BB82-00A0878A46B4}" presName="connectorText" presStyleLbl="sibTrans1D1" presStyleIdx="0" presStyleCnt="10"/>
      <dgm:spPr/>
    </dgm:pt>
    <dgm:pt modelId="{D8D39A85-6069-4825-B540-A766B2A17A18}" type="pres">
      <dgm:prSet presAssocID="{096DE0D0-EDA1-4F6F-BD1C-D9EFF8076552}" presName="node" presStyleLbl="node1" presStyleIdx="1" presStyleCnt="11">
        <dgm:presLayoutVars>
          <dgm:bulletEnabled val="1"/>
        </dgm:presLayoutVars>
      </dgm:prSet>
      <dgm:spPr/>
    </dgm:pt>
    <dgm:pt modelId="{908EB5E3-3F81-45E5-A783-453E8901614B}" type="pres">
      <dgm:prSet presAssocID="{1A5FF45F-C301-49F7-990F-A400EBA59E8F}" presName="sibTrans" presStyleLbl="sibTrans1D1" presStyleIdx="1" presStyleCnt="10"/>
      <dgm:spPr/>
    </dgm:pt>
    <dgm:pt modelId="{DF0F41A3-995C-4700-ABCE-0FEAE8068E58}" type="pres">
      <dgm:prSet presAssocID="{1A5FF45F-C301-49F7-990F-A400EBA59E8F}" presName="connectorText" presStyleLbl="sibTrans1D1" presStyleIdx="1" presStyleCnt="10"/>
      <dgm:spPr/>
    </dgm:pt>
    <dgm:pt modelId="{4B011696-A73A-4FFC-87DE-928AA0A8F715}" type="pres">
      <dgm:prSet presAssocID="{63258C54-A1C6-4694-936F-E12C809C73FD}" presName="node" presStyleLbl="node1" presStyleIdx="2" presStyleCnt="11">
        <dgm:presLayoutVars>
          <dgm:bulletEnabled val="1"/>
        </dgm:presLayoutVars>
      </dgm:prSet>
      <dgm:spPr/>
    </dgm:pt>
    <dgm:pt modelId="{181C88BD-C7A9-4187-A1C8-2C3FE732E1E4}" type="pres">
      <dgm:prSet presAssocID="{3C3453BB-6D3E-4D49-AC78-773F0F96C5DF}" presName="sibTrans" presStyleLbl="sibTrans1D1" presStyleIdx="2" presStyleCnt="10"/>
      <dgm:spPr/>
    </dgm:pt>
    <dgm:pt modelId="{50DE854F-218A-4070-8496-26F02757FB0A}" type="pres">
      <dgm:prSet presAssocID="{3C3453BB-6D3E-4D49-AC78-773F0F96C5DF}" presName="connectorText" presStyleLbl="sibTrans1D1" presStyleIdx="2" presStyleCnt="10"/>
      <dgm:spPr/>
    </dgm:pt>
    <dgm:pt modelId="{38A20A5A-A7B7-4A49-9B6A-16312CCBCE7B}" type="pres">
      <dgm:prSet presAssocID="{85D670F0-5FF3-4E93-B66B-EC991D029D80}" presName="node" presStyleLbl="node1" presStyleIdx="3" presStyleCnt="11">
        <dgm:presLayoutVars>
          <dgm:bulletEnabled val="1"/>
        </dgm:presLayoutVars>
      </dgm:prSet>
      <dgm:spPr/>
    </dgm:pt>
    <dgm:pt modelId="{C0EF326E-48EB-4D55-B5F7-28FFC0FB48AC}" type="pres">
      <dgm:prSet presAssocID="{31D574AE-41CF-4D5E-A5F5-A9AB4BB9FDB4}" presName="sibTrans" presStyleLbl="sibTrans1D1" presStyleIdx="3" presStyleCnt="10"/>
      <dgm:spPr/>
    </dgm:pt>
    <dgm:pt modelId="{00447471-A210-4450-B6E1-3EF4ABD7C63B}" type="pres">
      <dgm:prSet presAssocID="{31D574AE-41CF-4D5E-A5F5-A9AB4BB9FDB4}" presName="connectorText" presStyleLbl="sibTrans1D1" presStyleIdx="3" presStyleCnt="10"/>
      <dgm:spPr/>
    </dgm:pt>
    <dgm:pt modelId="{163ED903-AA0F-4532-ACED-3DF11E8574F5}" type="pres">
      <dgm:prSet presAssocID="{32D68180-C07F-4D5B-B842-7151AB0C6FB4}" presName="node" presStyleLbl="node1" presStyleIdx="4" presStyleCnt="11">
        <dgm:presLayoutVars>
          <dgm:bulletEnabled val="1"/>
        </dgm:presLayoutVars>
      </dgm:prSet>
      <dgm:spPr/>
    </dgm:pt>
    <dgm:pt modelId="{2D901AEE-3EF1-4513-A05C-43E30F332EF2}" type="pres">
      <dgm:prSet presAssocID="{A9FF3BBE-BEB9-41A5-AEBF-AE23FE346794}" presName="sibTrans" presStyleLbl="sibTrans1D1" presStyleIdx="4" presStyleCnt="10"/>
      <dgm:spPr/>
    </dgm:pt>
    <dgm:pt modelId="{6493182C-9E97-4516-A868-691BD19856A2}" type="pres">
      <dgm:prSet presAssocID="{A9FF3BBE-BEB9-41A5-AEBF-AE23FE346794}" presName="connectorText" presStyleLbl="sibTrans1D1" presStyleIdx="4" presStyleCnt="10"/>
      <dgm:spPr/>
    </dgm:pt>
    <dgm:pt modelId="{193963B9-750C-4663-9518-FC8810433D79}" type="pres">
      <dgm:prSet presAssocID="{97FBE7E0-92E0-47EB-9A57-FD53DF901A34}" presName="node" presStyleLbl="node1" presStyleIdx="5" presStyleCnt="11">
        <dgm:presLayoutVars>
          <dgm:bulletEnabled val="1"/>
        </dgm:presLayoutVars>
      </dgm:prSet>
      <dgm:spPr/>
    </dgm:pt>
    <dgm:pt modelId="{A54791E4-125F-45EB-9D0A-3EF6635C1DD2}" type="pres">
      <dgm:prSet presAssocID="{961C18AD-29B8-400C-9149-C22C5C7563AB}" presName="sibTrans" presStyleLbl="sibTrans1D1" presStyleIdx="5" presStyleCnt="10"/>
      <dgm:spPr/>
    </dgm:pt>
    <dgm:pt modelId="{9FEBF8F4-719C-4B6D-83C6-2616ADBC00F1}" type="pres">
      <dgm:prSet presAssocID="{961C18AD-29B8-400C-9149-C22C5C7563AB}" presName="connectorText" presStyleLbl="sibTrans1D1" presStyleIdx="5" presStyleCnt="10"/>
      <dgm:spPr/>
    </dgm:pt>
    <dgm:pt modelId="{2384E6F2-5310-430B-BAAC-DA690AF2E65A}" type="pres">
      <dgm:prSet presAssocID="{B3B6ADFD-4128-474A-8CFB-AD55CF6EF157}" presName="node" presStyleLbl="node1" presStyleIdx="6" presStyleCnt="11">
        <dgm:presLayoutVars>
          <dgm:bulletEnabled val="1"/>
        </dgm:presLayoutVars>
      </dgm:prSet>
      <dgm:spPr/>
    </dgm:pt>
    <dgm:pt modelId="{0FC6C08E-E2C9-48B0-B9C4-32CBDD6AFB86}" type="pres">
      <dgm:prSet presAssocID="{669C6041-2769-4222-9513-E51ED99183C7}" presName="sibTrans" presStyleLbl="sibTrans1D1" presStyleIdx="6" presStyleCnt="10"/>
      <dgm:spPr/>
    </dgm:pt>
    <dgm:pt modelId="{5D6D7B4B-EC5E-43C4-9016-23E73CFA9431}" type="pres">
      <dgm:prSet presAssocID="{669C6041-2769-4222-9513-E51ED99183C7}" presName="connectorText" presStyleLbl="sibTrans1D1" presStyleIdx="6" presStyleCnt="10"/>
      <dgm:spPr/>
    </dgm:pt>
    <dgm:pt modelId="{F79C3F46-3952-4A56-AD4A-1C862F110895}" type="pres">
      <dgm:prSet presAssocID="{59365322-A645-40CE-92EA-2BC409A8E990}" presName="node" presStyleLbl="node1" presStyleIdx="7" presStyleCnt="11">
        <dgm:presLayoutVars>
          <dgm:bulletEnabled val="1"/>
        </dgm:presLayoutVars>
      </dgm:prSet>
      <dgm:spPr/>
    </dgm:pt>
    <dgm:pt modelId="{3834CB73-824A-43E4-B39C-BA2943375825}" type="pres">
      <dgm:prSet presAssocID="{7C9D17E4-6232-4E44-8D45-F03D728FC065}" presName="sibTrans" presStyleLbl="sibTrans1D1" presStyleIdx="7" presStyleCnt="10"/>
      <dgm:spPr/>
    </dgm:pt>
    <dgm:pt modelId="{1F895F04-39BF-442B-865D-99C6C0E771EB}" type="pres">
      <dgm:prSet presAssocID="{7C9D17E4-6232-4E44-8D45-F03D728FC065}" presName="connectorText" presStyleLbl="sibTrans1D1" presStyleIdx="7" presStyleCnt="10"/>
      <dgm:spPr/>
    </dgm:pt>
    <dgm:pt modelId="{700F0FEE-3D14-4EE6-95F7-4D6758F1FFB9}" type="pres">
      <dgm:prSet presAssocID="{32F30F32-4776-44C0-BB8F-ABECA4407D05}" presName="node" presStyleLbl="node1" presStyleIdx="8" presStyleCnt="11">
        <dgm:presLayoutVars>
          <dgm:bulletEnabled val="1"/>
        </dgm:presLayoutVars>
      </dgm:prSet>
      <dgm:spPr/>
    </dgm:pt>
    <dgm:pt modelId="{D1A4B3D6-C56C-4331-BE69-0DAC895FB9D5}" type="pres">
      <dgm:prSet presAssocID="{6F6330AA-90F8-454B-AAC0-0955D582D6AE}" presName="sibTrans" presStyleLbl="sibTrans1D1" presStyleIdx="8" presStyleCnt="10"/>
      <dgm:spPr/>
    </dgm:pt>
    <dgm:pt modelId="{CB12D0EB-A058-475A-B1D9-395D898B5E29}" type="pres">
      <dgm:prSet presAssocID="{6F6330AA-90F8-454B-AAC0-0955D582D6AE}" presName="connectorText" presStyleLbl="sibTrans1D1" presStyleIdx="8" presStyleCnt="10"/>
      <dgm:spPr/>
    </dgm:pt>
    <dgm:pt modelId="{92EABC3C-FAEB-4D25-A1CB-7BCA1BA588E8}" type="pres">
      <dgm:prSet presAssocID="{634CCACD-1893-4A59-A063-275AB476C0E3}" presName="node" presStyleLbl="node1" presStyleIdx="9" presStyleCnt="11">
        <dgm:presLayoutVars>
          <dgm:bulletEnabled val="1"/>
        </dgm:presLayoutVars>
      </dgm:prSet>
      <dgm:spPr/>
    </dgm:pt>
    <dgm:pt modelId="{917D06B2-C80C-4CC1-9C5F-D1DA7D85B532}" type="pres">
      <dgm:prSet presAssocID="{439396E7-F9F7-4EB5-89C7-A98843D5EF04}" presName="sibTrans" presStyleLbl="sibTrans1D1" presStyleIdx="9" presStyleCnt="10"/>
      <dgm:spPr/>
    </dgm:pt>
    <dgm:pt modelId="{405E3959-818F-4CCF-B2D2-13901071D4DB}" type="pres">
      <dgm:prSet presAssocID="{439396E7-F9F7-4EB5-89C7-A98843D5EF04}" presName="connectorText" presStyleLbl="sibTrans1D1" presStyleIdx="9" presStyleCnt="10"/>
      <dgm:spPr/>
    </dgm:pt>
    <dgm:pt modelId="{11BF7F66-5D11-4A2F-BC73-57F5010FDA33}" type="pres">
      <dgm:prSet presAssocID="{F5F5B389-80A6-4702-8A95-6B0050A8E187}" presName="node" presStyleLbl="node1" presStyleIdx="10" presStyleCnt="11">
        <dgm:presLayoutVars>
          <dgm:bulletEnabled val="1"/>
        </dgm:presLayoutVars>
      </dgm:prSet>
      <dgm:spPr/>
    </dgm:pt>
  </dgm:ptLst>
  <dgm:cxnLst>
    <dgm:cxn modelId="{B707FF05-28A1-466B-9A8E-87D7BBBDF20E}" type="presOf" srcId="{961C18AD-29B8-400C-9149-C22C5C7563AB}" destId="{A54791E4-125F-45EB-9D0A-3EF6635C1DD2}" srcOrd="0" destOrd="0" presId="urn:microsoft.com/office/officeart/2005/8/layout/bProcess3"/>
    <dgm:cxn modelId="{E534B906-D444-4688-8B50-714BD6F02CEB}" type="presOf" srcId="{3C3453BB-6D3E-4D49-AC78-773F0F96C5DF}" destId="{50DE854F-218A-4070-8496-26F02757FB0A}" srcOrd="1" destOrd="0" presId="urn:microsoft.com/office/officeart/2005/8/layout/bProcess3"/>
    <dgm:cxn modelId="{EB922F07-628A-47EB-A580-750039B1173C}" type="presOf" srcId="{97FBE7E0-92E0-47EB-9A57-FD53DF901A34}" destId="{193963B9-750C-4663-9518-FC8810433D79}" srcOrd="0" destOrd="0" presId="urn:microsoft.com/office/officeart/2005/8/layout/bProcess3"/>
    <dgm:cxn modelId="{BAA3FF07-C6D4-43BB-B738-DA6C08032C0F}" srcId="{6E405675-B1BE-44F7-A275-DDE73BF5D8CE}" destId="{85D670F0-5FF3-4E93-B66B-EC991D029D80}" srcOrd="3" destOrd="0" parTransId="{9AEF8987-B87B-4B8B-8FE4-78789F837CFC}" sibTransId="{31D574AE-41CF-4D5E-A5F5-A9AB4BB9FDB4}"/>
    <dgm:cxn modelId="{D33DBD08-37C7-43B1-A9B1-D720CB3CE46D}" type="presOf" srcId="{7C9D17E4-6232-4E44-8D45-F03D728FC065}" destId="{1F895F04-39BF-442B-865D-99C6C0E771EB}" srcOrd="1" destOrd="0" presId="urn:microsoft.com/office/officeart/2005/8/layout/bProcess3"/>
    <dgm:cxn modelId="{A15A920C-B4F8-4034-86CE-D87CAF1A0903}" type="presOf" srcId="{669C6041-2769-4222-9513-E51ED99183C7}" destId="{5D6D7B4B-EC5E-43C4-9016-23E73CFA9431}" srcOrd="1" destOrd="0" presId="urn:microsoft.com/office/officeart/2005/8/layout/bProcess3"/>
    <dgm:cxn modelId="{34F3150F-7664-4FA5-89F8-7BFE845E7761}" srcId="{6E405675-B1BE-44F7-A275-DDE73BF5D8CE}" destId="{97FBE7E0-92E0-47EB-9A57-FD53DF901A34}" srcOrd="5" destOrd="0" parTransId="{008BD601-671F-4E33-8951-2029B6FF1F86}" sibTransId="{961C18AD-29B8-400C-9149-C22C5C7563AB}"/>
    <dgm:cxn modelId="{7D343A10-57EE-4FE4-A5DB-A22842C41047}" type="presOf" srcId="{A9FF3BBE-BEB9-41A5-AEBF-AE23FE346794}" destId="{2D901AEE-3EF1-4513-A05C-43E30F332EF2}" srcOrd="0" destOrd="0" presId="urn:microsoft.com/office/officeart/2005/8/layout/bProcess3"/>
    <dgm:cxn modelId="{9F9AB410-5015-4A47-953D-31E2DCA65EB9}" srcId="{6E405675-B1BE-44F7-A275-DDE73BF5D8CE}" destId="{096DE0D0-EDA1-4F6F-BD1C-D9EFF8076552}" srcOrd="1" destOrd="0" parTransId="{B4BDE806-4D29-42D4-A58A-245EB9266980}" sibTransId="{1A5FF45F-C301-49F7-990F-A400EBA59E8F}"/>
    <dgm:cxn modelId="{20D94411-8AAA-45D6-BEBB-1C08E0043C2B}" type="presOf" srcId="{961C18AD-29B8-400C-9149-C22C5C7563AB}" destId="{9FEBF8F4-719C-4B6D-83C6-2616ADBC00F1}" srcOrd="1" destOrd="0" presId="urn:microsoft.com/office/officeart/2005/8/layout/bProcess3"/>
    <dgm:cxn modelId="{9843C413-B153-4F4D-9122-04D9291839C3}" type="presOf" srcId="{6E405675-B1BE-44F7-A275-DDE73BF5D8CE}" destId="{CB84F889-ED2B-4CC7-B141-FC07BCB3A8B4}" srcOrd="0" destOrd="0" presId="urn:microsoft.com/office/officeart/2005/8/layout/bProcess3"/>
    <dgm:cxn modelId="{2BCA4119-F5D7-480C-83D7-68AC88656FCA}" type="presOf" srcId="{669C6041-2769-4222-9513-E51ED99183C7}" destId="{0FC6C08E-E2C9-48B0-B9C4-32CBDD6AFB86}" srcOrd="0" destOrd="0" presId="urn:microsoft.com/office/officeart/2005/8/layout/bProcess3"/>
    <dgm:cxn modelId="{9A74E929-8CEA-471D-AB5A-93E531814DD3}" type="presOf" srcId="{1A5FF45F-C301-49F7-990F-A400EBA59E8F}" destId="{DF0F41A3-995C-4700-ABCE-0FEAE8068E58}" srcOrd="1" destOrd="0" presId="urn:microsoft.com/office/officeart/2005/8/layout/bProcess3"/>
    <dgm:cxn modelId="{49D46D2F-11D3-4D0C-B519-D641AD31D302}" type="presOf" srcId="{31D574AE-41CF-4D5E-A5F5-A9AB4BB9FDB4}" destId="{C0EF326E-48EB-4D55-B5F7-28FFC0FB48AC}" srcOrd="0" destOrd="0" presId="urn:microsoft.com/office/officeart/2005/8/layout/bProcess3"/>
    <dgm:cxn modelId="{BE46E534-7742-46C0-A35F-49D79F2E55AB}" type="presOf" srcId="{439396E7-F9F7-4EB5-89C7-A98843D5EF04}" destId="{917D06B2-C80C-4CC1-9C5F-D1DA7D85B532}" srcOrd="0" destOrd="0" presId="urn:microsoft.com/office/officeart/2005/8/layout/bProcess3"/>
    <dgm:cxn modelId="{EF6A8738-4D59-4335-915C-605EBF4DC917}" type="presOf" srcId="{6F6330AA-90F8-454B-AAC0-0955D582D6AE}" destId="{CB12D0EB-A058-475A-B1D9-395D898B5E29}" srcOrd="1" destOrd="0" presId="urn:microsoft.com/office/officeart/2005/8/layout/bProcess3"/>
    <dgm:cxn modelId="{1F28753B-507E-43E8-B9F5-B919472834DB}" srcId="{6E405675-B1BE-44F7-A275-DDE73BF5D8CE}" destId="{59365322-A645-40CE-92EA-2BC409A8E990}" srcOrd="7" destOrd="0" parTransId="{2D4FA712-D552-4072-BB00-F33CC39C52E2}" sibTransId="{7C9D17E4-6232-4E44-8D45-F03D728FC065}"/>
    <dgm:cxn modelId="{9B39F13D-7A36-4489-9D31-A7100C995A3E}" type="presOf" srcId="{A9FF3BBE-BEB9-41A5-AEBF-AE23FE346794}" destId="{6493182C-9E97-4516-A868-691BD19856A2}" srcOrd="1" destOrd="0" presId="urn:microsoft.com/office/officeart/2005/8/layout/bProcess3"/>
    <dgm:cxn modelId="{87851940-C1CC-4E00-BA47-095BE8BFEB49}" type="presOf" srcId="{3C3453BB-6D3E-4D49-AC78-773F0F96C5DF}" destId="{181C88BD-C7A9-4187-A1C8-2C3FE732E1E4}" srcOrd="0" destOrd="0" presId="urn:microsoft.com/office/officeart/2005/8/layout/bProcess3"/>
    <dgm:cxn modelId="{4C05E35C-F8B8-4337-ABF7-8041CA1AB93D}" type="presOf" srcId="{B3B6ADFD-4128-474A-8CFB-AD55CF6EF157}" destId="{2384E6F2-5310-430B-BAAC-DA690AF2E65A}" srcOrd="0" destOrd="0" presId="urn:microsoft.com/office/officeart/2005/8/layout/bProcess3"/>
    <dgm:cxn modelId="{B7198C60-55BF-4596-B3F4-7B906CB187A6}" srcId="{6E405675-B1BE-44F7-A275-DDE73BF5D8CE}" destId="{63258C54-A1C6-4694-936F-E12C809C73FD}" srcOrd="2" destOrd="0" parTransId="{059D9898-CBEF-44AA-9327-86AA912957C4}" sibTransId="{3C3453BB-6D3E-4D49-AC78-773F0F96C5DF}"/>
    <dgm:cxn modelId="{B4725064-E4F9-41A7-B32E-29389C1EB703}" type="presOf" srcId="{32D68180-C07F-4D5B-B842-7151AB0C6FB4}" destId="{163ED903-AA0F-4532-ACED-3DF11E8574F5}" srcOrd="0" destOrd="0" presId="urn:microsoft.com/office/officeart/2005/8/layout/bProcess3"/>
    <dgm:cxn modelId="{8F8D0D46-66E5-4554-BA9F-03E0F6DF930D}" type="presOf" srcId="{090001A0-C781-4FB3-BB82-00A0878A46B4}" destId="{9B1FB525-2C0D-44F9-B1AD-67A62D3B726D}" srcOrd="1" destOrd="0" presId="urn:microsoft.com/office/officeart/2005/8/layout/bProcess3"/>
    <dgm:cxn modelId="{A1AB156B-48C5-4149-B271-5D983FBACA8B}" type="presOf" srcId="{59365322-A645-40CE-92EA-2BC409A8E990}" destId="{F79C3F46-3952-4A56-AD4A-1C862F110895}" srcOrd="0" destOrd="0" presId="urn:microsoft.com/office/officeart/2005/8/layout/bProcess3"/>
    <dgm:cxn modelId="{3590BC6F-D150-4BD7-AFF9-AEF3FF224953}" type="presOf" srcId="{1A5FF45F-C301-49F7-990F-A400EBA59E8F}" destId="{908EB5E3-3F81-45E5-A783-453E8901614B}" srcOrd="0" destOrd="0" presId="urn:microsoft.com/office/officeart/2005/8/layout/bProcess3"/>
    <dgm:cxn modelId="{B651CB6F-04D3-4500-B227-2C40ABFE6C3D}" type="presOf" srcId="{096DE0D0-EDA1-4F6F-BD1C-D9EFF8076552}" destId="{D8D39A85-6069-4825-B540-A766B2A17A18}" srcOrd="0" destOrd="0" presId="urn:microsoft.com/office/officeart/2005/8/layout/bProcess3"/>
    <dgm:cxn modelId="{3D486450-59E5-43C8-969C-7D4C7F0676DC}" type="presOf" srcId="{F5F5B389-80A6-4702-8A95-6B0050A8E187}" destId="{11BF7F66-5D11-4A2F-BC73-57F5010FDA33}" srcOrd="0" destOrd="0" presId="urn:microsoft.com/office/officeart/2005/8/layout/bProcess3"/>
    <dgm:cxn modelId="{49F1F884-6B2D-4F8A-B102-10ECE1B69997}" srcId="{6E405675-B1BE-44F7-A275-DDE73BF5D8CE}" destId="{32F30F32-4776-44C0-BB8F-ABECA4407D05}" srcOrd="8" destOrd="0" parTransId="{0154DE02-202C-4643-A456-46520C5C1E54}" sibTransId="{6F6330AA-90F8-454B-AAC0-0955D582D6AE}"/>
    <dgm:cxn modelId="{14221093-A66A-4B35-B1A3-7EA92E295FAB}" type="presOf" srcId="{1E7D229B-7292-4BA6-B5BC-B73E3753489C}" destId="{F7DF145A-E479-45E7-BD63-0A8C1C51C744}" srcOrd="0" destOrd="0" presId="urn:microsoft.com/office/officeart/2005/8/layout/bProcess3"/>
    <dgm:cxn modelId="{5979E7AD-8EAE-4A7D-8783-0C2894992397}" srcId="{6E405675-B1BE-44F7-A275-DDE73BF5D8CE}" destId="{B3B6ADFD-4128-474A-8CFB-AD55CF6EF157}" srcOrd="6" destOrd="0" parTransId="{A4EBA179-E686-4B3D-9B2D-91FBEE1625CD}" sibTransId="{669C6041-2769-4222-9513-E51ED99183C7}"/>
    <dgm:cxn modelId="{85F187BA-A07A-454A-A820-C527A8B13019}" type="presOf" srcId="{63258C54-A1C6-4694-936F-E12C809C73FD}" destId="{4B011696-A73A-4FFC-87DE-928AA0A8F715}" srcOrd="0" destOrd="0" presId="urn:microsoft.com/office/officeart/2005/8/layout/bProcess3"/>
    <dgm:cxn modelId="{A72031C1-3105-4B78-BF03-0ABF16208708}" type="presOf" srcId="{7C9D17E4-6232-4E44-8D45-F03D728FC065}" destId="{3834CB73-824A-43E4-B39C-BA2943375825}" srcOrd="0" destOrd="0" presId="urn:microsoft.com/office/officeart/2005/8/layout/bProcess3"/>
    <dgm:cxn modelId="{A05F80C4-9C83-4ED2-8300-EFE901CD31D2}" srcId="{6E405675-B1BE-44F7-A275-DDE73BF5D8CE}" destId="{634CCACD-1893-4A59-A063-275AB476C0E3}" srcOrd="9" destOrd="0" parTransId="{768A71CC-E00D-4ED4-B10F-923456EB99D4}" sibTransId="{439396E7-F9F7-4EB5-89C7-A98843D5EF04}"/>
    <dgm:cxn modelId="{8F04C0C4-E6C6-4FEF-ABA0-C86035402BBB}" type="presOf" srcId="{090001A0-C781-4FB3-BB82-00A0878A46B4}" destId="{25136B21-9388-45FC-BF06-B40C589DE292}" srcOrd="0" destOrd="0" presId="urn:microsoft.com/office/officeart/2005/8/layout/bProcess3"/>
    <dgm:cxn modelId="{6F99D5C4-05A5-4558-97F7-138D7498E50B}" srcId="{6E405675-B1BE-44F7-A275-DDE73BF5D8CE}" destId="{1E7D229B-7292-4BA6-B5BC-B73E3753489C}" srcOrd="0" destOrd="0" parTransId="{2621F90F-CD93-43D2-9DE4-32ABBC8CEEA7}" sibTransId="{090001A0-C781-4FB3-BB82-00A0878A46B4}"/>
    <dgm:cxn modelId="{0C1ED9C4-6847-43B6-8484-425A86065238}" type="presOf" srcId="{439396E7-F9F7-4EB5-89C7-A98843D5EF04}" destId="{405E3959-818F-4CCF-B2D2-13901071D4DB}" srcOrd="1" destOrd="0" presId="urn:microsoft.com/office/officeart/2005/8/layout/bProcess3"/>
    <dgm:cxn modelId="{899256D6-FED0-4F7D-B13D-FB1E6AA4F805}" srcId="{6E405675-B1BE-44F7-A275-DDE73BF5D8CE}" destId="{F5F5B389-80A6-4702-8A95-6B0050A8E187}" srcOrd="10" destOrd="0" parTransId="{2ED7B024-6B8D-4E63-9980-4271DCF0B4CB}" sibTransId="{B0F795E9-2EFF-4FB6-AD97-742225770202}"/>
    <dgm:cxn modelId="{CAC028D7-CE4A-4882-BA65-2B1882F0FAE7}" type="presOf" srcId="{32F30F32-4776-44C0-BB8F-ABECA4407D05}" destId="{700F0FEE-3D14-4EE6-95F7-4D6758F1FFB9}" srcOrd="0" destOrd="0" presId="urn:microsoft.com/office/officeart/2005/8/layout/bProcess3"/>
    <dgm:cxn modelId="{1BE18BDB-DA84-43F2-8B83-5C2A1B27C29A}" type="presOf" srcId="{6F6330AA-90F8-454B-AAC0-0955D582D6AE}" destId="{D1A4B3D6-C56C-4331-BE69-0DAC895FB9D5}" srcOrd="0" destOrd="0" presId="urn:microsoft.com/office/officeart/2005/8/layout/bProcess3"/>
    <dgm:cxn modelId="{660198DB-ABFF-4915-8423-4D110968D601}" type="presOf" srcId="{634CCACD-1893-4A59-A063-275AB476C0E3}" destId="{92EABC3C-FAEB-4D25-A1CB-7BCA1BA588E8}" srcOrd="0" destOrd="0" presId="urn:microsoft.com/office/officeart/2005/8/layout/bProcess3"/>
    <dgm:cxn modelId="{200F99E0-C287-4CDD-A78B-B0D8D37DDCA4}" srcId="{6E405675-B1BE-44F7-A275-DDE73BF5D8CE}" destId="{32D68180-C07F-4D5B-B842-7151AB0C6FB4}" srcOrd="4" destOrd="0" parTransId="{3CB596B3-3D84-41DE-B7DD-9EFC53332137}" sibTransId="{A9FF3BBE-BEB9-41A5-AEBF-AE23FE346794}"/>
    <dgm:cxn modelId="{6BB511E9-0DD5-4C37-950A-4C56DED25A20}" type="presOf" srcId="{31D574AE-41CF-4D5E-A5F5-A9AB4BB9FDB4}" destId="{00447471-A210-4450-B6E1-3EF4ABD7C63B}" srcOrd="1" destOrd="0" presId="urn:microsoft.com/office/officeart/2005/8/layout/bProcess3"/>
    <dgm:cxn modelId="{84FCF1F3-8EF8-423D-99B6-87BDD936B5C1}" type="presOf" srcId="{85D670F0-5FF3-4E93-B66B-EC991D029D80}" destId="{38A20A5A-A7B7-4A49-9B6A-16312CCBCE7B}" srcOrd="0" destOrd="0" presId="urn:microsoft.com/office/officeart/2005/8/layout/bProcess3"/>
    <dgm:cxn modelId="{7A9E6160-3A48-4982-BD46-7DD16938F5E8}" type="presParOf" srcId="{CB84F889-ED2B-4CC7-B141-FC07BCB3A8B4}" destId="{F7DF145A-E479-45E7-BD63-0A8C1C51C744}" srcOrd="0" destOrd="0" presId="urn:microsoft.com/office/officeart/2005/8/layout/bProcess3"/>
    <dgm:cxn modelId="{098E8336-E29C-473E-A9B4-45FC997D0345}" type="presParOf" srcId="{CB84F889-ED2B-4CC7-B141-FC07BCB3A8B4}" destId="{25136B21-9388-45FC-BF06-B40C589DE292}" srcOrd="1" destOrd="0" presId="urn:microsoft.com/office/officeart/2005/8/layout/bProcess3"/>
    <dgm:cxn modelId="{844FACBD-1B60-4C53-B29A-D349EB35C977}" type="presParOf" srcId="{25136B21-9388-45FC-BF06-B40C589DE292}" destId="{9B1FB525-2C0D-44F9-B1AD-67A62D3B726D}" srcOrd="0" destOrd="0" presId="urn:microsoft.com/office/officeart/2005/8/layout/bProcess3"/>
    <dgm:cxn modelId="{63380F8F-5151-426A-9E14-D249BC256B84}" type="presParOf" srcId="{CB84F889-ED2B-4CC7-B141-FC07BCB3A8B4}" destId="{D8D39A85-6069-4825-B540-A766B2A17A18}" srcOrd="2" destOrd="0" presId="urn:microsoft.com/office/officeart/2005/8/layout/bProcess3"/>
    <dgm:cxn modelId="{51E8FBE1-CEAC-49A3-91E7-0E8F7D009B07}" type="presParOf" srcId="{CB84F889-ED2B-4CC7-B141-FC07BCB3A8B4}" destId="{908EB5E3-3F81-45E5-A783-453E8901614B}" srcOrd="3" destOrd="0" presId="urn:microsoft.com/office/officeart/2005/8/layout/bProcess3"/>
    <dgm:cxn modelId="{270BA394-2B52-4AE3-9206-FD293981AFFB}" type="presParOf" srcId="{908EB5E3-3F81-45E5-A783-453E8901614B}" destId="{DF0F41A3-995C-4700-ABCE-0FEAE8068E58}" srcOrd="0" destOrd="0" presId="urn:microsoft.com/office/officeart/2005/8/layout/bProcess3"/>
    <dgm:cxn modelId="{3841B283-BC21-4644-9EE7-847E7DCBDDF5}" type="presParOf" srcId="{CB84F889-ED2B-4CC7-B141-FC07BCB3A8B4}" destId="{4B011696-A73A-4FFC-87DE-928AA0A8F715}" srcOrd="4" destOrd="0" presId="urn:microsoft.com/office/officeart/2005/8/layout/bProcess3"/>
    <dgm:cxn modelId="{8B4F975E-EDB4-4ACE-8E5D-E7BAB2CC0EF8}" type="presParOf" srcId="{CB84F889-ED2B-4CC7-B141-FC07BCB3A8B4}" destId="{181C88BD-C7A9-4187-A1C8-2C3FE732E1E4}" srcOrd="5" destOrd="0" presId="urn:microsoft.com/office/officeart/2005/8/layout/bProcess3"/>
    <dgm:cxn modelId="{F3E78E97-B5C2-4418-8297-02B9A9C523E6}" type="presParOf" srcId="{181C88BD-C7A9-4187-A1C8-2C3FE732E1E4}" destId="{50DE854F-218A-4070-8496-26F02757FB0A}" srcOrd="0" destOrd="0" presId="urn:microsoft.com/office/officeart/2005/8/layout/bProcess3"/>
    <dgm:cxn modelId="{35B4438A-1677-4213-916E-F78ED979938E}" type="presParOf" srcId="{CB84F889-ED2B-4CC7-B141-FC07BCB3A8B4}" destId="{38A20A5A-A7B7-4A49-9B6A-16312CCBCE7B}" srcOrd="6" destOrd="0" presId="urn:microsoft.com/office/officeart/2005/8/layout/bProcess3"/>
    <dgm:cxn modelId="{7061A05F-35A2-474B-AF6A-36B8963E43C0}" type="presParOf" srcId="{CB84F889-ED2B-4CC7-B141-FC07BCB3A8B4}" destId="{C0EF326E-48EB-4D55-B5F7-28FFC0FB48AC}" srcOrd="7" destOrd="0" presId="urn:microsoft.com/office/officeart/2005/8/layout/bProcess3"/>
    <dgm:cxn modelId="{5531F893-7303-40F8-9D95-A3B1B961EB97}" type="presParOf" srcId="{C0EF326E-48EB-4D55-B5F7-28FFC0FB48AC}" destId="{00447471-A210-4450-B6E1-3EF4ABD7C63B}" srcOrd="0" destOrd="0" presId="urn:microsoft.com/office/officeart/2005/8/layout/bProcess3"/>
    <dgm:cxn modelId="{690D727D-609D-46AD-B2AE-D78540C5EACA}" type="presParOf" srcId="{CB84F889-ED2B-4CC7-B141-FC07BCB3A8B4}" destId="{163ED903-AA0F-4532-ACED-3DF11E8574F5}" srcOrd="8" destOrd="0" presId="urn:microsoft.com/office/officeart/2005/8/layout/bProcess3"/>
    <dgm:cxn modelId="{70BD2913-9B57-43B4-9041-E17E81EED7D4}" type="presParOf" srcId="{CB84F889-ED2B-4CC7-B141-FC07BCB3A8B4}" destId="{2D901AEE-3EF1-4513-A05C-43E30F332EF2}" srcOrd="9" destOrd="0" presId="urn:microsoft.com/office/officeart/2005/8/layout/bProcess3"/>
    <dgm:cxn modelId="{2A089530-488A-4F18-A4E6-0599E141C54B}" type="presParOf" srcId="{2D901AEE-3EF1-4513-A05C-43E30F332EF2}" destId="{6493182C-9E97-4516-A868-691BD19856A2}" srcOrd="0" destOrd="0" presId="urn:microsoft.com/office/officeart/2005/8/layout/bProcess3"/>
    <dgm:cxn modelId="{CD8ED908-2978-43CC-A2F1-1E9F0B635CC5}" type="presParOf" srcId="{CB84F889-ED2B-4CC7-B141-FC07BCB3A8B4}" destId="{193963B9-750C-4663-9518-FC8810433D79}" srcOrd="10" destOrd="0" presId="urn:microsoft.com/office/officeart/2005/8/layout/bProcess3"/>
    <dgm:cxn modelId="{F4EFB191-FB1C-49D8-A4C3-8AFAEBD2DAB2}" type="presParOf" srcId="{CB84F889-ED2B-4CC7-B141-FC07BCB3A8B4}" destId="{A54791E4-125F-45EB-9D0A-3EF6635C1DD2}" srcOrd="11" destOrd="0" presId="urn:microsoft.com/office/officeart/2005/8/layout/bProcess3"/>
    <dgm:cxn modelId="{EB20DA82-0596-4486-8A19-9EDCCA41CF68}" type="presParOf" srcId="{A54791E4-125F-45EB-9D0A-3EF6635C1DD2}" destId="{9FEBF8F4-719C-4B6D-83C6-2616ADBC00F1}" srcOrd="0" destOrd="0" presId="urn:microsoft.com/office/officeart/2005/8/layout/bProcess3"/>
    <dgm:cxn modelId="{0D568D7C-53F8-44E4-AD23-2D387E183DB2}" type="presParOf" srcId="{CB84F889-ED2B-4CC7-B141-FC07BCB3A8B4}" destId="{2384E6F2-5310-430B-BAAC-DA690AF2E65A}" srcOrd="12" destOrd="0" presId="urn:microsoft.com/office/officeart/2005/8/layout/bProcess3"/>
    <dgm:cxn modelId="{0B437AEA-5DC3-43D2-8CDE-B23C5DAA5688}" type="presParOf" srcId="{CB84F889-ED2B-4CC7-B141-FC07BCB3A8B4}" destId="{0FC6C08E-E2C9-48B0-B9C4-32CBDD6AFB86}" srcOrd="13" destOrd="0" presId="urn:microsoft.com/office/officeart/2005/8/layout/bProcess3"/>
    <dgm:cxn modelId="{978ED8AF-1A06-496C-9B1E-0D83B39E2000}" type="presParOf" srcId="{0FC6C08E-E2C9-48B0-B9C4-32CBDD6AFB86}" destId="{5D6D7B4B-EC5E-43C4-9016-23E73CFA9431}" srcOrd="0" destOrd="0" presId="urn:microsoft.com/office/officeart/2005/8/layout/bProcess3"/>
    <dgm:cxn modelId="{0379EB4C-7AF7-4A31-8813-F1E37258DA17}" type="presParOf" srcId="{CB84F889-ED2B-4CC7-B141-FC07BCB3A8B4}" destId="{F79C3F46-3952-4A56-AD4A-1C862F110895}" srcOrd="14" destOrd="0" presId="urn:microsoft.com/office/officeart/2005/8/layout/bProcess3"/>
    <dgm:cxn modelId="{0F277CC2-AC91-4EC8-A283-480FC37FE3C9}" type="presParOf" srcId="{CB84F889-ED2B-4CC7-B141-FC07BCB3A8B4}" destId="{3834CB73-824A-43E4-B39C-BA2943375825}" srcOrd="15" destOrd="0" presId="urn:microsoft.com/office/officeart/2005/8/layout/bProcess3"/>
    <dgm:cxn modelId="{78F967CB-7F5A-4FF3-AA28-DC9A2073137B}" type="presParOf" srcId="{3834CB73-824A-43E4-B39C-BA2943375825}" destId="{1F895F04-39BF-442B-865D-99C6C0E771EB}" srcOrd="0" destOrd="0" presId="urn:microsoft.com/office/officeart/2005/8/layout/bProcess3"/>
    <dgm:cxn modelId="{D81A1C86-01FD-44D5-9056-5258A8CFBD4F}" type="presParOf" srcId="{CB84F889-ED2B-4CC7-B141-FC07BCB3A8B4}" destId="{700F0FEE-3D14-4EE6-95F7-4D6758F1FFB9}" srcOrd="16" destOrd="0" presId="urn:microsoft.com/office/officeart/2005/8/layout/bProcess3"/>
    <dgm:cxn modelId="{7CDF20C9-10D2-448B-82D7-080B975DCD54}" type="presParOf" srcId="{CB84F889-ED2B-4CC7-B141-FC07BCB3A8B4}" destId="{D1A4B3D6-C56C-4331-BE69-0DAC895FB9D5}" srcOrd="17" destOrd="0" presId="urn:microsoft.com/office/officeart/2005/8/layout/bProcess3"/>
    <dgm:cxn modelId="{D312DAC1-274E-4F90-8C73-20264F0DFE44}" type="presParOf" srcId="{D1A4B3D6-C56C-4331-BE69-0DAC895FB9D5}" destId="{CB12D0EB-A058-475A-B1D9-395D898B5E29}" srcOrd="0" destOrd="0" presId="urn:microsoft.com/office/officeart/2005/8/layout/bProcess3"/>
    <dgm:cxn modelId="{4E55C18C-5BC9-438D-9FAD-B7C1224CE486}" type="presParOf" srcId="{CB84F889-ED2B-4CC7-B141-FC07BCB3A8B4}" destId="{92EABC3C-FAEB-4D25-A1CB-7BCA1BA588E8}" srcOrd="18" destOrd="0" presId="urn:microsoft.com/office/officeart/2005/8/layout/bProcess3"/>
    <dgm:cxn modelId="{0FBA898A-F33D-4441-AE8C-D1507909C48E}" type="presParOf" srcId="{CB84F889-ED2B-4CC7-B141-FC07BCB3A8B4}" destId="{917D06B2-C80C-4CC1-9C5F-D1DA7D85B532}" srcOrd="19" destOrd="0" presId="urn:microsoft.com/office/officeart/2005/8/layout/bProcess3"/>
    <dgm:cxn modelId="{86F2DE1D-8E53-428A-9E2C-6C69FE29C326}" type="presParOf" srcId="{917D06B2-C80C-4CC1-9C5F-D1DA7D85B532}" destId="{405E3959-818F-4CCF-B2D2-13901071D4DB}" srcOrd="0" destOrd="0" presId="urn:microsoft.com/office/officeart/2005/8/layout/bProcess3"/>
    <dgm:cxn modelId="{E4560390-3DDC-48B2-BD41-7F67D01CBB41}" type="presParOf" srcId="{CB84F889-ED2B-4CC7-B141-FC07BCB3A8B4}" destId="{11BF7F66-5D11-4A2F-BC73-57F5010FDA33}" srcOrd="20" destOrd="0" presId="urn:microsoft.com/office/officeart/2005/8/layout/b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36B21-9388-45FC-BF06-B40C589DE292}">
      <dsp:nvSpPr>
        <dsp:cNvPr id="0" name=""/>
        <dsp:cNvSpPr/>
      </dsp:nvSpPr>
      <dsp:spPr>
        <a:xfrm>
          <a:off x="1683084" y="449620"/>
          <a:ext cx="348347" cy="91440"/>
        </a:xfrm>
        <a:custGeom>
          <a:avLst/>
          <a:gdLst/>
          <a:ahLst/>
          <a:cxnLst/>
          <a:rect l="0" t="0" r="0" b="0"/>
          <a:pathLst>
            <a:path>
              <a:moveTo>
                <a:pt x="0" y="45720"/>
              </a:moveTo>
              <a:lnTo>
                <a:pt x="34834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47784" y="493446"/>
        <a:ext cx="18947" cy="3789"/>
      </dsp:txXfrm>
    </dsp:sp>
    <dsp:sp modelId="{F7DF145A-E479-45E7-BD63-0A8C1C51C744}">
      <dsp:nvSpPr>
        <dsp:cNvPr id="0" name=""/>
        <dsp:cNvSpPr/>
      </dsp:nvSpPr>
      <dsp:spPr>
        <a:xfrm>
          <a:off x="37285" y="1061"/>
          <a:ext cx="1647599" cy="98855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Plantar el trigo</a:t>
          </a:r>
          <a:endParaRPr lang="en-US" sz="1900" kern="1200" dirty="0"/>
        </a:p>
      </dsp:txBody>
      <dsp:txXfrm>
        <a:off x="37285" y="1061"/>
        <a:ext cx="1647599" cy="988559"/>
      </dsp:txXfrm>
    </dsp:sp>
    <dsp:sp modelId="{1AB5901D-2358-4E92-9B4E-4407E8545F9F}">
      <dsp:nvSpPr>
        <dsp:cNvPr id="0" name=""/>
        <dsp:cNvSpPr/>
      </dsp:nvSpPr>
      <dsp:spPr>
        <a:xfrm>
          <a:off x="3709631" y="449620"/>
          <a:ext cx="348347" cy="91440"/>
        </a:xfrm>
        <a:custGeom>
          <a:avLst/>
          <a:gdLst/>
          <a:ahLst/>
          <a:cxnLst/>
          <a:rect l="0" t="0" r="0" b="0"/>
          <a:pathLst>
            <a:path>
              <a:moveTo>
                <a:pt x="0" y="45720"/>
              </a:moveTo>
              <a:lnTo>
                <a:pt x="34834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4331" y="493446"/>
        <a:ext cx="18947" cy="3789"/>
      </dsp:txXfrm>
    </dsp:sp>
    <dsp:sp modelId="{790FEB93-E3FD-4B1C-B9C7-77C92D127984}">
      <dsp:nvSpPr>
        <dsp:cNvPr id="0" name=""/>
        <dsp:cNvSpPr/>
      </dsp:nvSpPr>
      <dsp:spPr>
        <a:xfrm>
          <a:off x="2063832" y="1061"/>
          <a:ext cx="1647599" cy="98855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Cuidar la siembra</a:t>
          </a:r>
          <a:endParaRPr lang="en-US" sz="1900" kern="1200" dirty="0"/>
        </a:p>
      </dsp:txBody>
      <dsp:txXfrm>
        <a:off x="2063832" y="1061"/>
        <a:ext cx="1647599" cy="988559"/>
      </dsp:txXfrm>
    </dsp:sp>
    <dsp:sp modelId="{9C1A854C-B7FA-477A-90D7-536B1910402F}">
      <dsp:nvSpPr>
        <dsp:cNvPr id="0" name=""/>
        <dsp:cNvSpPr/>
      </dsp:nvSpPr>
      <dsp:spPr>
        <a:xfrm>
          <a:off x="5736177" y="449620"/>
          <a:ext cx="348347" cy="91440"/>
        </a:xfrm>
        <a:custGeom>
          <a:avLst/>
          <a:gdLst/>
          <a:ahLst/>
          <a:cxnLst/>
          <a:rect l="0" t="0" r="0" b="0"/>
          <a:pathLst>
            <a:path>
              <a:moveTo>
                <a:pt x="0" y="45720"/>
              </a:moveTo>
              <a:lnTo>
                <a:pt x="34834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00878" y="493446"/>
        <a:ext cx="18947" cy="3789"/>
      </dsp:txXfrm>
    </dsp:sp>
    <dsp:sp modelId="{BE15CC8F-5C75-4721-BD32-7AC8D866D611}">
      <dsp:nvSpPr>
        <dsp:cNvPr id="0" name=""/>
        <dsp:cNvSpPr/>
      </dsp:nvSpPr>
      <dsp:spPr>
        <a:xfrm>
          <a:off x="4090378" y="1061"/>
          <a:ext cx="1647599" cy="98855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Cosechar el trigo</a:t>
          </a:r>
          <a:endParaRPr lang="en-US" sz="1900" kern="1200" dirty="0"/>
        </a:p>
      </dsp:txBody>
      <dsp:txXfrm>
        <a:off x="4090378" y="1061"/>
        <a:ext cx="1647599" cy="988559"/>
      </dsp:txXfrm>
    </dsp:sp>
    <dsp:sp modelId="{BC85B283-FFA2-49F2-B65D-BFC1B384E75A}">
      <dsp:nvSpPr>
        <dsp:cNvPr id="0" name=""/>
        <dsp:cNvSpPr/>
      </dsp:nvSpPr>
      <dsp:spPr>
        <a:xfrm>
          <a:off x="861084" y="987820"/>
          <a:ext cx="6079640" cy="348347"/>
        </a:xfrm>
        <a:custGeom>
          <a:avLst/>
          <a:gdLst/>
          <a:ahLst/>
          <a:cxnLst/>
          <a:rect l="0" t="0" r="0" b="0"/>
          <a:pathLst>
            <a:path>
              <a:moveTo>
                <a:pt x="6079640" y="0"/>
              </a:moveTo>
              <a:lnTo>
                <a:pt x="6079640" y="191273"/>
              </a:lnTo>
              <a:lnTo>
                <a:pt x="0" y="191273"/>
              </a:lnTo>
              <a:lnTo>
                <a:pt x="0" y="348347"/>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48619" y="1160099"/>
        <a:ext cx="304571" cy="3789"/>
      </dsp:txXfrm>
    </dsp:sp>
    <dsp:sp modelId="{BB7532B1-647A-4D2F-946F-96A6B6FB1699}">
      <dsp:nvSpPr>
        <dsp:cNvPr id="0" name=""/>
        <dsp:cNvSpPr/>
      </dsp:nvSpPr>
      <dsp:spPr>
        <a:xfrm>
          <a:off x="6116925" y="1061"/>
          <a:ext cx="1647599" cy="98855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Hacer harina</a:t>
          </a:r>
          <a:endParaRPr lang="en-US" sz="1900" kern="1200" dirty="0"/>
        </a:p>
      </dsp:txBody>
      <dsp:txXfrm>
        <a:off x="6116925" y="1061"/>
        <a:ext cx="1647599" cy="988559"/>
      </dsp:txXfrm>
    </dsp:sp>
    <dsp:sp modelId="{64024E9C-DD9C-46BC-B35F-7D82197F8040}">
      <dsp:nvSpPr>
        <dsp:cNvPr id="0" name=""/>
        <dsp:cNvSpPr/>
      </dsp:nvSpPr>
      <dsp:spPr>
        <a:xfrm>
          <a:off x="1683084" y="1817128"/>
          <a:ext cx="348347" cy="91440"/>
        </a:xfrm>
        <a:custGeom>
          <a:avLst/>
          <a:gdLst/>
          <a:ahLst/>
          <a:cxnLst/>
          <a:rect l="0" t="0" r="0" b="0"/>
          <a:pathLst>
            <a:path>
              <a:moveTo>
                <a:pt x="0" y="45720"/>
              </a:moveTo>
              <a:lnTo>
                <a:pt x="34834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47784" y="1860953"/>
        <a:ext cx="18947" cy="3789"/>
      </dsp:txXfrm>
    </dsp:sp>
    <dsp:sp modelId="{9EFBE7F6-4189-44F6-BADF-22C0AC1509ED}">
      <dsp:nvSpPr>
        <dsp:cNvPr id="0" name=""/>
        <dsp:cNvSpPr/>
      </dsp:nvSpPr>
      <dsp:spPr>
        <a:xfrm>
          <a:off x="37285" y="1368568"/>
          <a:ext cx="1647599" cy="98855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Añadir agua y levadura</a:t>
          </a:r>
          <a:endParaRPr lang="en-US" sz="1900" kern="1200" dirty="0"/>
        </a:p>
      </dsp:txBody>
      <dsp:txXfrm>
        <a:off x="37285" y="1368568"/>
        <a:ext cx="1647599" cy="988559"/>
      </dsp:txXfrm>
    </dsp:sp>
    <dsp:sp modelId="{6665D927-38DA-4B53-B070-29E2348F9246}">
      <dsp:nvSpPr>
        <dsp:cNvPr id="0" name=""/>
        <dsp:cNvSpPr/>
      </dsp:nvSpPr>
      <dsp:spPr>
        <a:xfrm>
          <a:off x="2063832" y="1368568"/>
          <a:ext cx="1647599" cy="98855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Hornear el Pan</a:t>
          </a:r>
          <a:endParaRPr lang="en-US" sz="1900" kern="1200" dirty="0"/>
        </a:p>
      </dsp:txBody>
      <dsp:txXfrm>
        <a:off x="2063832" y="1368568"/>
        <a:ext cx="1647599" cy="9885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36B21-9388-45FC-BF06-B40C589DE292}">
      <dsp:nvSpPr>
        <dsp:cNvPr id="0" name=""/>
        <dsp:cNvSpPr/>
      </dsp:nvSpPr>
      <dsp:spPr>
        <a:xfrm>
          <a:off x="1689302" y="708259"/>
          <a:ext cx="357323" cy="91440"/>
        </a:xfrm>
        <a:custGeom>
          <a:avLst/>
          <a:gdLst/>
          <a:ahLst/>
          <a:cxnLst/>
          <a:rect l="0" t="0" r="0" b="0"/>
          <a:pathLst>
            <a:path>
              <a:moveTo>
                <a:pt x="0" y="45720"/>
              </a:moveTo>
              <a:lnTo>
                <a:pt x="3573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58265" y="752039"/>
        <a:ext cx="19396" cy="3879"/>
      </dsp:txXfrm>
    </dsp:sp>
    <dsp:sp modelId="{F7DF145A-E479-45E7-BD63-0A8C1C51C744}">
      <dsp:nvSpPr>
        <dsp:cNvPr id="0" name=""/>
        <dsp:cNvSpPr/>
      </dsp:nvSpPr>
      <dsp:spPr>
        <a:xfrm>
          <a:off x="4480" y="247992"/>
          <a:ext cx="1686621" cy="10119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s-MX" sz="2200" kern="1200" dirty="0"/>
            <a:t>Criar los cerdos</a:t>
          </a:r>
          <a:endParaRPr lang="en-US" sz="2200" kern="1200" dirty="0"/>
        </a:p>
      </dsp:txBody>
      <dsp:txXfrm>
        <a:off x="4480" y="247992"/>
        <a:ext cx="1686621" cy="1011973"/>
      </dsp:txXfrm>
    </dsp:sp>
    <dsp:sp modelId="{0FABC52C-CD81-4E37-B722-F3A9EF70B056}">
      <dsp:nvSpPr>
        <dsp:cNvPr id="0" name=""/>
        <dsp:cNvSpPr/>
      </dsp:nvSpPr>
      <dsp:spPr>
        <a:xfrm>
          <a:off x="3763847" y="708259"/>
          <a:ext cx="357323" cy="91440"/>
        </a:xfrm>
        <a:custGeom>
          <a:avLst/>
          <a:gdLst/>
          <a:ahLst/>
          <a:cxnLst/>
          <a:rect l="0" t="0" r="0" b="0"/>
          <a:pathLst>
            <a:path>
              <a:moveTo>
                <a:pt x="0" y="45720"/>
              </a:moveTo>
              <a:lnTo>
                <a:pt x="3573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32810" y="752039"/>
        <a:ext cx="19396" cy="3879"/>
      </dsp:txXfrm>
    </dsp:sp>
    <dsp:sp modelId="{4013CD7D-4CBD-4979-8C9E-C368BFD113A4}">
      <dsp:nvSpPr>
        <dsp:cNvPr id="0" name=""/>
        <dsp:cNvSpPr/>
      </dsp:nvSpPr>
      <dsp:spPr>
        <a:xfrm>
          <a:off x="2079025" y="247992"/>
          <a:ext cx="1686621" cy="10119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s-MX" sz="2200" kern="1200" dirty="0"/>
            <a:t>Sacrificar los Cerdos</a:t>
          </a:r>
          <a:endParaRPr lang="en-US" sz="2200" kern="1200" dirty="0"/>
        </a:p>
      </dsp:txBody>
      <dsp:txXfrm>
        <a:off x="2079025" y="247992"/>
        <a:ext cx="1686621" cy="1011973"/>
      </dsp:txXfrm>
    </dsp:sp>
    <dsp:sp modelId="{7B3BBAB2-F30F-4B0D-923F-3956A2297A87}">
      <dsp:nvSpPr>
        <dsp:cNvPr id="0" name=""/>
        <dsp:cNvSpPr/>
      </dsp:nvSpPr>
      <dsp:spPr>
        <a:xfrm>
          <a:off x="4153570" y="247992"/>
          <a:ext cx="1686621" cy="10119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s-MX" sz="2200" kern="1200" dirty="0"/>
            <a:t>Hacer jamón</a:t>
          </a:r>
          <a:endParaRPr lang="en-US" sz="2200" kern="1200" dirty="0"/>
        </a:p>
      </dsp:txBody>
      <dsp:txXfrm>
        <a:off x="4153570" y="247992"/>
        <a:ext cx="1686621" cy="10119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36B21-9388-45FC-BF06-B40C589DE292}">
      <dsp:nvSpPr>
        <dsp:cNvPr id="0" name=""/>
        <dsp:cNvSpPr/>
      </dsp:nvSpPr>
      <dsp:spPr>
        <a:xfrm>
          <a:off x="1604885" y="507732"/>
          <a:ext cx="338764" cy="91440"/>
        </a:xfrm>
        <a:custGeom>
          <a:avLst/>
          <a:gdLst/>
          <a:ahLst/>
          <a:cxnLst/>
          <a:rect l="0" t="0" r="0" b="0"/>
          <a:pathLst>
            <a:path>
              <a:moveTo>
                <a:pt x="0" y="45720"/>
              </a:moveTo>
              <a:lnTo>
                <a:pt x="33876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5033" y="551605"/>
        <a:ext cx="18468" cy="3693"/>
      </dsp:txXfrm>
    </dsp:sp>
    <dsp:sp modelId="{F7DF145A-E479-45E7-BD63-0A8C1C51C744}">
      <dsp:nvSpPr>
        <dsp:cNvPr id="0" name=""/>
        <dsp:cNvSpPr/>
      </dsp:nvSpPr>
      <dsp:spPr>
        <a:xfrm>
          <a:off x="752" y="71671"/>
          <a:ext cx="1605933" cy="96356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s-MX" sz="2300" kern="1200" dirty="0"/>
            <a:t>Ordeñar la vaca</a:t>
          </a:r>
          <a:endParaRPr lang="en-US" sz="2300" kern="1200" dirty="0"/>
        </a:p>
      </dsp:txBody>
      <dsp:txXfrm>
        <a:off x="752" y="71671"/>
        <a:ext cx="1605933" cy="963560"/>
      </dsp:txXfrm>
    </dsp:sp>
    <dsp:sp modelId="{4013CD7D-4CBD-4979-8C9E-C368BFD113A4}">
      <dsp:nvSpPr>
        <dsp:cNvPr id="0" name=""/>
        <dsp:cNvSpPr/>
      </dsp:nvSpPr>
      <dsp:spPr>
        <a:xfrm>
          <a:off x="1976050" y="71671"/>
          <a:ext cx="1605933" cy="96356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s-MX" sz="2300" kern="1200" dirty="0"/>
            <a:t>Hacer Crema</a:t>
          </a:r>
          <a:endParaRPr lang="en-US" sz="2300" kern="1200" dirty="0"/>
        </a:p>
      </dsp:txBody>
      <dsp:txXfrm>
        <a:off x="1976050" y="71671"/>
        <a:ext cx="1605933" cy="9635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36B21-9388-45FC-BF06-B40C589DE292}">
      <dsp:nvSpPr>
        <dsp:cNvPr id="0" name=""/>
        <dsp:cNvSpPr/>
      </dsp:nvSpPr>
      <dsp:spPr>
        <a:xfrm>
          <a:off x="1601111" y="730315"/>
          <a:ext cx="337092" cy="91440"/>
        </a:xfrm>
        <a:custGeom>
          <a:avLst/>
          <a:gdLst/>
          <a:ahLst/>
          <a:cxnLst/>
          <a:rect l="0" t="0" r="0" b="0"/>
          <a:pathLst>
            <a:path>
              <a:moveTo>
                <a:pt x="0" y="45720"/>
              </a:moveTo>
              <a:lnTo>
                <a:pt x="337092"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0465" y="774197"/>
        <a:ext cx="18384" cy="3676"/>
      </dsp:txXfrm>
    </dsp:sp>
    <dsp:sp modelId="{F7DF145A-E479-45E7-BD63-0A8C1C51C744}">
      <dsp:nvSpPr>
        <dsp:cNvPr id="0" name=""/>
        <dsp:cNvSpPr/>
      </dsp:nvSpPr>
      <dsp:spPr>
        <a:xfrm>
          <a:off x="4246" y="296436"/>
          <a:ext cx="1598664" cy="9591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s-MX" sz="2300" kern="1200" dirty="0"/>
            <a:t>Plantar el tomate</a:t>
          </a:r>
          <a:endParaRPr lang="en-US" sz="2300" kern="1200" dirty="0"/>
        </a:p>
      </dsp:txBody>
      <dsp:txXfrm>
        <a:off x="4246" y="296436"/>
        <a:ext cx="1598664" cy="959198"/>
      </dsp:txXfrm>
    </dsp:sp>
    <dsp:sp modelId="{1AB5901D-2358-4E92-9B4E-4407E8545F9F}">
      <dsp:nvSpPr>
        <dsp:cNvPr id="0" name=""/>
        <dsp:cNvSpPr/>
      </dsp:nvSpPr>
      <dsp:spPr>
        <a:xfrm>
          <a:off x="3567468" y="730315"/>
          <a:ext cx="337092" cy="91440"/>
        </a:xfrm>
        <a:custGeom>
          <a:avLst/>
          <a:gdLst/>
          <a:ahLst/>
          <a:cxnLst/>
          <a:rect l="0" t="0" r="0" b="0"/>
          <a:pathLst>
            <a:path>
              <a:moveTo>
                <a:pt x="0" y="45720"/>
              </a:moveTo>
              <a:lnTo>
                <a:pt x="337092"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26822" y="774197"/>
        <a:ext cx="18384" cy="3676"/>
      </dsp:txXfrm>
    </dsp:sp>
    <dsp:sp modelId="{790FEB93-E3FD-4B1C-B9C7-77C92D127984}">
      <dsp:nvSpPr>
        <dsp:cNvPr id="0" name=""/>
        <dsp:cNvSpPr/>
      </dsp:nvSpPr>
      <dsp:spPr>
        <a:xfrm>
          <a:off x="1970604" y="296436"/>
          <a:ext cx="1598664" cy="9591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s-MX" sz="2300" kern="1200" dirty="0"/>
            <a:t>Cuidar la siembra</a:t>
          </a:r>
          <a:endParaRPr lang="en-US" sz="2300" kern="1200" dirty="0"/>
        </a:p>
      </dsp:txBody>
      <dsp:txXfrm>
        <a:off x="1970604" y="296436"/>
        <a:ext cx="1598664" cy="959198"/>
      </dsp:txXfrm>
    </dsp:sp>
    <dsp:sp modelId="{BE15CC8F-5C75-4721-BD32-7AC8D866D611}">
      <dsp:nvSpPr>
        <dsp:cNvPr id="0" name=""/>
        <dsp:cNvSpPr/>
      </dsp:nvSpPr>
      <dsp:spPr>
        <a:xfrm>
          <a:off x="3936961" y="296436"/>
          <a:ext cx="1598664" cy="9591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s-MX" sz="2300" kern="1200" dirty="0"/>
            <a:t>Cosechar el tomate</a:t>
          </a:r>
          <a:endParaRPr lang="en-US" sz="2300" kern="1200" dirty="0"/>
        </a:p>
      </dsp:txBody>
      <dsp:txXfrm>
        <a:off x="3936961" y="296436"/>
        <a:ext cx="1598664" cy="9591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36B21-9388-45FC-BF06-B40C589DE292}">
      <dsp:nvSpPr>
        <dsp:cNvPr id="0" name=""/>
        <dsp:cNvSpPr/>
      </dsp:nvSpPr>
      <dsp:spPr>
        <a:xfrm>
          <a:off x="1410804" y="607996"/>
          <a:ext cx="293438" cy="91440"/>
        </a:xfrm>
        <a:custGeom>
          <a:avLst/>
          <a:gdLst/>
          <a:ahLst/>
          <a:cxnLst/>
          <a:rect l="0" t="0" r="0" b="0"/>
          <a:pathLst>
            <a:path>
              <a:moveTo>
                <a:pt x="0" y="45720"/>
              </a:moveTo>
              <a:lnTo>
                <a:pt x="2934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49422" y="652096"/>
        <a:ext cx="16201" cy="3240"/>
      </dsp:txXfrm>
    </dsp:sp>
    <dsp:sp modelId="{F7DF145A-E479-45E7-BD63-0A8C1C51C744}">
      <dsp:nvSpPr>
        <dsp:cNvPr id="0" name=""/>
        <dsp:cNvSpPr/>
      </dsp:nvSpPr>
      <dsp:spPr>
        <a:xfrm>
          <a:off x="3742" y="231057"/>
          <a:ext cx="1408861" cy="8453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Plantar la lechuga</a:t>
          </a:r>
          <a:endParaRPr lang="en-US" sz="1900" kern="1200" dirty="0"/>
        </a:p>
      </dsp:txBody>
      <dsp:txXfrm>
        <a:off x="3742" y="231057"/>
        <a:ext cx="1408861" cy="845317"/>
      </dsp:txXfrm>
    </dsp:sp>
    <dsp:sp modelId="{1AB5901D-2358-4E92-9B4E-4407E8545F9F}">
      <dsp:nvSpPr>
        <dsp:cNvPr id="0" name=""/>
        <dsp:cNvSpPr/>
      </dsp:nvSpPr>
      <dsp:spPr>
        <a:xfrm>
          <a:off x="3143704" y="607996"/>
          <a:ext cx="293438" cy="91440"/>
        </a:xfrm>
        <a:custGeom>
          <a:avLst/>
          <a:gdLst/>
          <a:ahLst/>
          <a:cxnLst/>
          <a:rect l="0" t="0" r="0" b="0"/>
          <a:pathLst>
            <a:path>
              <a:moveTo>
                <a:pt x="0" y="45720"/>
              </a:moveTo>
              <a:lnTo>
                <a:pt x="2934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82322" y="652096"/>
        <a:ext cx="16201" cy="3240"/>
      </dsp:txXfrm>
    </dsp:sp>
    <dsp:sp modelId="{790FEB93-E3FD-4B1C-B9C7-77C92D127984}">
      <dsp:nvSpPr>
        <dsp:cNvPr id="0" name=""/>
        <dsp:cNvSpPr/>
      </dsp:nvSpPr>
      <dsp:spPr>
        <a:xfrm>
          <a:off x="1736642" y="231057"/>
          <a:ext cx="1408861" cy="8453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Cuidar la siembra</a:t>
          </a:r>
          <a:endParaRPr lang="en-US" sz="1900" kern="1200" dirty="0"/>
        </a:p>
      </dsp:txBody>
      <dsp:txXfrm>
        <a:off x="1736642" y="231057"/>
        <a:ext cx="1408861" cy="845317"/>
      </dsp:txXfrm>
    </dsp:sp>
    <dsp:sp modelId="{BE15CC8F-5C75-4721-BD32-7AC8D866D611}">
      <dsp:nvSpPr>
        <dsp:cNvPr id="0" name=""/>
        <dsp:cNvSpPr/>
      </dsp:nvSpPr>
      <dsp:spPr>
        <a:xfrm>
          <a:off x="3469542" y="231057"/>
          <a:ext cx="1408861" cy="8453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Cosechar la lechuga</a:t>
          </a:r>
          <a:endParaRPr lang="en-US" sz="1900" kern="1200" dirty="0"/>
        </a:p>
      </dsp:txBody>
      <dsp:txXfrm>
        <a:off x="3469542" y="231057"/>
        <a:ext cx="1408861" cy="8453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36B21-9388-45FC-BF06-B40C589DE292}">
      <dsp:nvSpPr>
        <dsp:cNvPr id="0" name=""/>
        <dsp:cNvSpPr/>
      </dsp:nvSpPr>
      <dsp:spPr>
        <a:xfrm>
          <a:off x="1411203" y="911087"/>
          <a:ext cx="292638" cy="91440"/>
        </a:xfrm>
        <a:custGeom>
          <a:avLst/>
          <a:gdLst/>
          <a:ahLst/>
          <a:cxnLst/>
          <a:rect l="0" t="0" r="0" b="0"/>
          <a:pathLst>
            <a:path>
              <a:moveTo>
                <a:pt x="0" y="45720"/>
              </a:moveTo>
              <a:lnTo>
                <a:pt x="2926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49441" y="955190"/>
        <a:ext cx="16161" cy="3232"/>
      </dsp:txXfrm>
    </dsp:sp>
    <dsp:sp modelId="{F7DF145A-E479-45E7-BD63-0A8C1C51C744}">
      <dsp:nvSpPr>
        <dsp:cNvPr id="0" name=""/>
        <dsp:cNvSpPr/>
      </dsp:nvSpPr>
      <dsp:spPr>
        <a:xfrm>
          <a:off x="7616" y="53519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Cortar el pan</a:t>
          </a:r>
          <a:endParaRPr lang="en-US" sz="1500" kern="1200" dirty="0"/>
        </a:p>
      </dsp:txBody>
      <dsp:txXfrm>
        <a:off x="7616" y="535191"/>
        <a:ext cx="1405386" cy="843231"/>
      </dsp:txXfrm>
    </dsp:sp>
    <dsp:sp modelId="{908EB5E3-3F81-45E5-A783-453E8901614B}">
      <dsp:nvSpPr>
        <dsp:cNvPr id="0" name=""/>
        <dsp:cNvSpPr/>
      </dsp:nvSpPr>
      <dsp:spPr>
        <a:xfrm>
          <a:off x="3139828" y="911087"/>
          <a:ext cx="292638" cy="91440"/>
        </a:xfrm>
        <a:custGeom>
          <a:avLst/>
          <a:gdLst/>
          <a:ahLst/>
          <a:cxnLst/>
          <a:rect l="0" t="0" r="0" b="0"/>
          <a:pathLst>
            <a:path>
              <a:moveTo>
                <a:pt x="0" y="45720"/>
              </a:moveTo>
              <a:lnTo>
                <a:pt x="2926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78067" y="955190"/>
        <a:ext cx="16161" cy="3232"/>
      </dsp:txXfrm>
    </dsp:sp>
    <dsp:sp modelId="{D8D39A85-6069-4825-B540-A766B2A17A18}">
      <dsp:nvSpPr>
        <dsp:cNvPr id="0" name=""/>
        <dsp:cNvSpPr/>
      </dsp:nvSpPr>
      <dsp:spPr>
        <a:xfrm>
          <a:off x="1736242" y="53519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Tomar dos rebanadas</a:t>
          </a:r>
          <a:endParaRPr lang="en-US" sz="1500" kern="1200" dirty="0"/>
        </a:p>
      </dsp:txBody>
      <dsp:txXfrm>
        <a:off x="1736242" y="535191"/>
        <a:ext cx="1405386" cy="843231"/>
      </dsp:txXfrm>
    </dsp:sp>
    <dsp:sp modelId="{181C88BD-C7A9-4187-A1C8-2C3FE732E1E4}">
      <dsp:nvSpPr>
        <dsp:cNvPr id="0" name=""/>
        <dsp:cNvSpPr/>
      </dsp:nvSpPr>
      <dsp:spPr>
        <a:xfrm>
          <a:off x="4868454" y="911087"/>
          <a:ext cx="292638" cy="91440"/>
        </a:xfrm>
        <a:custGeom>
          <a:avLst/>
          <a:gdLst/>
          <a:ahLst/>
          <a:cxnLst/>
          <a:rect l="0" t="0" r="0" b="0"/>
          <a:pathLst>
            <a:path>
              <a:moveTo>
                <a:pt x="0" y="45720"/>
              </a:moveTo>
              <a:lnTo>
                <a:pt x="2926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06692" y="955190"/>
        <a:ext cx="16161" cy="3232"/>
      </dsp:txXfrm>
    </dsp:sp>
    <dsp:sp modelId="{4B011696-A73A-4FFC-87DE-928AA0A8F715}">
      <dsp:nvSpPr>
        <dsp:cNvPr id="0" name=""/>
        <dsp:cNvSpPr/>
      </dsp:nvSpPr>
      <dsp:spPr>
        <a:xfrm>
          <a:off x="3464867" y="53519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Encontrar el cuchillo</a:t>
          </a:r>
          <a:endParaRPr lang="en-US" sz="1500" kern="1200" dirty="0"/>
        </a:p>
      </dsp:txBody>
      <dsp:txXfrm>
        <a:off x="3464867" y="535191"/>
        <a:ext cx="1405386" cy="843231"/>
      </dsp:txXfrm>
    </dsp:sp>
    <dsp:sp modelId="{C0EF326E-48EB-4D55-B5F7-28FFC0FB48AC}">
      <dsp:nvSpPr>
        <dsp:cNvPr id="0" name=""/>
        <dsp:cNvSpPr/>
      </dsp:nvSpPr>
      <dsp:spPr>
        <a:xfrm>
          <a:off x="6597079" y="911087"/>
          <a:ext cx="292638" cy="91440"/>
        </a:xfrm>
        <a:custGeom>
          <a:avLst/>
          <a:gdLst/>
          <a:ahLst/>
          <a:cxnLst/>
          <a:rect l="0" t="0" r="0" b="0"/>
          <a:pathLst>
            <a:path>
              <a:moveTo>
                <a:pt x="0" y="45720"/>
              </a:moveTo>
              <a:lnTo>
                <a:pt x="2926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735317" y="955190"/>
        <a:ext cx="16161" cy="3232"/>
      </dsp:txXfrm>
    </dsp:sp>
    <dsp:sp modelId="{38A20A5A-A7B7-4A49-9B6A-16312CCBCE7B}">
      <dsp:nvSpPr>
        <dsp:cNvPr id="0" name=""/>
        <dsp:cNvSpPr/>
      </dsp:nvSpPr>
      <dsp:spPr>
        <a:xfrm>
          <a:off x="5193492" y="53519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Aplicar la crema</a:t>
          </a:r>
          <a:endParaRPr lang="en-US" sz="1500" kern="1200" dirty="0"/>
        </a:p>
      </dsp:txBody>
      <dsp:txXfrm>
        <a:off x="5193492" y="535191"/>
        <a:ext cx="1405386" cy="843231"/>
      </dsp:txXfrm>
    </dsp:sp>
    <dsp:sp modelId="{2D901AEE-3EF1-4513-A05C-43E30F332EF2}">
      <dsp:nvSpPr>
        <dsp:cNvPr id="0" name=""/>
        <dsp:cNvSpPr/>
      </dsp:nvSpPr>
      <dsp:spPr>
        <a:xfrm>
          <a:off x="8325704" y="911087"/>
          <a:ext cx="292638" cy="91440"/>
        </a:xfrm>
        <a:custGeom>
          <a:avLst/>
          <a:gdLst/>
          <a:ahLst/>
          <a:cxnLst/>
          <a:rect l="0" t="0" r="0" b="0"/>
          <a:pathLst>
            <a:path>
              <a:moveTo>
                <a:pt x="0" y="45720"/>
              </a:moveTo>
              <a:lnTo>
                <a:pt x="2926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463943" y="955190"/>
        <a:ext cx="16161" cy="3232"/>
      </dsp:txXfrm>
    </dsp:sp>
    <dsp:sp modelId="{163ED903-AA0F-4532-ACED-3DF11E8574F5}">
      <dsp:nvSpPr>
        <dsp:cNvPr id="0" name=""/>
        <dsp:cNvSpPr/>
      </dsp:nvSpPr>
      <dsp:spPr>
        <a:xfrm>
          <a:off x="6922118" y="53519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Limpiar el cuchillo</a:t>
          </a:r>
          <a:endParaRPr lang="en-US" sz="1500" kern="1200" dirty="0"/>
        </a:p>
      </dsp:txBody>
      <dsp:txXfrm>
        <a:off x="6922118" y="535191"/>
        <a:ext cx="1405386" cy="843231"/>
      </dsp:txXfrm>
    </dsp:sp>
    <dsp:sp modelId="{A54791E4-125F-45EB-9D0A-3EF6635C1DD2}">
      <dsp:nvSpPr>
        <dsp:cNvPr id="0" name=""/>
        <dsp:cNvSpPr/>
      </dsp:nvSpPr>
      <dsp:spPr>
        <a:xfrm>
          <a:off x="710309" y="1376623"/>
          <a:ext cx="8643127" cy="292638"/>
        </a:xfrm>
        <a:custGeom>
          <a:avLst/>
          <a:gdLst/>
          <a:ahLst/>
          <a:cxnLst/>
          <a:rect l="0" t="0" r="0" b="0"/>
          <a:pathLst>
            <a:path>
              <a:moveTo>
                <a:pt x="8643127" y="0"/>
              </a:moveTo>
              <a:lnTo>
                <a:pt x="8643127" y="163419"/>
              </a:lnTo>
              <a:lnTo>
                <a:pt x="0" y="163419"/>
              </a:lnTo>
              <a:lnTo>
                <a:pt x="0" y="292638"/>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15644" y="1521326"/>
        <a:ext cx="432458" cy="3232"/>
      </dsp:txXfrm>
    </dsp:sp>
    <dsp:sp modelId="{193963B9-750C-4663-9518-FC8810433D79}">
      <dsp:nvSpPr>
        <dsp:cNvPr id="0" name=""/>
        <dsp:cNvSpPr/>
      </dsp:nvSpPr>
      <dsp:spPr>
        <a:xfrm>
          <a:off x="8650743" y="53519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Lavar lechuga y tomate</a:t>
          </a:r>
          <a:endParaRPr lang="en-US" sz="1500" kern="1200" dirty="0"/>
        </a:p>
      </dsp:txBody>
      <dsp:txXfrm>
        <a:off x="8650743" y="535191"/>
        <a:ext cx="1405386" cy="843231"/>
      </dsp:txXfrm>
    </dsp:sp>
    <dsp:sp modelId="{0FC6C08E-E2C9-48B0-B9C4-32CBDD6AFB86}">
      <dsp:nvSpPr>
        <dsp:cNvPr id="0" name=""/>
        <dsp:cNvSpPr/>
      </dsp:nvSpPr>
      <dsp:spPr>
        <a:xfrm>
          <a:off x="1411203" y="2077557"/>
          <a:ext cx="292638" cy="91440"/>
        </a:xfrm>
        <a:custGeom>
          <a:avLst/>
          <a:gdLst/>
          <a:ahLst/>
          <a:cxnLst/>
          <a:rect l="0" t="0" r="0" b="0"/>
          <a:pathLst>
            <a:path>
              <a:moveTo>
                <a:pt x="0" y="45720"/>
              </a:moveTo>
              <a:lnTo>
                <a:pt x="2926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49441" y="2121661"/>
        <a:ext cx="16161" cy="3232"/>
      </dsp:txXfrm>
    </dsp:sp>
    <dsp:sp modelId="{2384E6F2-5310-430B-BAAC-DA690AF2E65A}">
      <dsp:nvSpPr>
        <dsp:cNvPr id="0" name=""/>
        <dsp:cNvSpPr/>
      </dsp:nvSpPr>
      <dsp:spPr>
        <a:xfrm>
          <a:off x="7616" y="170166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Cortar lechuga y tomate</a:t>
          </a:r>
          <a:endParaRPr lang="en-US" sz="1500" kern="1200" dirty="0"/>
        </a:p>
      </dsp:txBody>
      <dsp:txXfrm>
        <a:off x="7616" y="1701661"/>
        <a:ext cx="1405386" cy="843231"/>
      </dsp:txXfrm>
    </dsp:sp>
    <dsp:sp modelId="{3834CB73-824A-43E4-B39C-BA2943375825}">
      <dsp:nvSpPr>
        <dsp:cNvPr id="0" name=""/>
        <dsp:cNvSpPr/>
      </dsp:nvSpPr>
      <dsp:spPr>
        <a:xfrm>
          <a:off x="3139828" y="2077557"/>
          <a:ext cx="292638" cy="91440"/>
        </a:xfrm>
        <a:custGeom>
          <a:avLst/>
          <a:gdLst/>
          <a:ahLst/>
          <a:cxnLst/>
          <a:rect l="0" t="0" r="0" b="0"/>
          <a:pathLst>
            <a:path>
              <a:moveTo>
                <a:pt x="0" y="45720"/>
              </a:moveTo>
              <a:lnTo>
                <a:pt x="2926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78067" y="2121661"/>
        <a:ext cx="16161" cy="3232"/>
      </dsp:txXfrm>
    </dsp:sp>
    <dsp:sp modelId="{F79C3F46-3952-4A56-AD4A-1C862F110895}">
      <dsp:nvSpPr>
        <dsp:cNvPr id="0" name=""/>
        <dsp:cNvSpPr/>
      </dsp:nvSpPr>
      <dsp:spPr>
        <a:xfrm>
          <a:off x="1736242" y="170166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Poner una rebanada de jamón</a:t>
          </a:r>
          <a:endParaRPr lang="en-US" sz="1500" kern="1200" dirty="0"/>
        </a:p>
      </dsp:txBody>
      <dsp:txXfrm>
        <a:off x="1736242" y="1701661"/>
        <a:ext cx="1405386" cy="843231"/>
      </dsp:txXfrm>
    </dsp:sp>
    <dsp:sp modelId="{D1A4B3D6-C56C-4331-BE69-0DAC895FB9D5}">
      <dsp:nvSpPr>
        <dsp:cNvPr id="0" name=""/>
        <dsp:cNvSpPr/>
      </dsp:nvSpPr>
      <dsp:spPr>
        <a:xfrm>
          <a:off x="4868454" y="2077557"/>
          <a:ext cx="292638" cy="91440"/>
        </a:xfrm>
        <a:custGeom>
          <a:avLst/>
          <a:gdLst/>
          <a:ahLst/>
          <a:cxnLst/>
          <a:rect l="0" t="0" r="0" b="0"/>
          <a:pathLst>
            <a:path>
              <a:moveTo>
                <a:pt x="0" y="45720"/>
              </a:moveTo>
              <a:lnTo>
                <a:pt x="2926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06692" y="2121661"/>
        <a:ext cx="16161" cy="3232"/>
      </dsp:txXfrm>
    </dsp:sp>
    <dsp:sp modelId="{700F0FEE-3D14-4EE6-95F7-4D6758F1FFB9}">
      <dsp:nvSpPr>
        <dsp:cNvPr id="0" name=""/>
        <dsp:cNvSpPr/>
      </dsp:nvSpPr>
      <dsp:spPr>
        <a:xfrm>
          <a:off x="3464867" y="170166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Poner segundo pan encima</a:t>
          </a:r>
          <a:endParaRPr lang="en-US" sz="1500" kern="1200" dirty="0"/>
        </a:p>
      </dsp:txBody>
      <dsp:txXfrm>
        <a:off x="3464867" y="1701661"/>
        <a:ext cx="1405386" cy="843231"/>
      </dsp:txXfrm>
    </dsp:sp>
    <dsp:sp modelId="{917D06B2-C80C-4CC1-9C5F-D1DA7D85B532}">
      <dsp:nvSpPr>
        <dsp:cNvPr id="0" name=""/>
        <dsp:cNvSpPr/>
      </dsp:nvSpPr>
      <dsp:spPr>
        <a:xfrm>
          <a:off x="6597079" y="2077557"/>
          <a:ext cx="292638" cy="91440"/>
        </a:xfrm>
        <a:custGeom>
          <a:avLst/>
          <a:gdLst/>
          <a:ahLst/>
          <a:cxnLst/>
          <a:rect l="0" t="0" r="0" b="0"/>
          <a:pathLst>
            <a:path>
              <a:moveTo>
                <a:pt x="0" y="45720"/>
              </a:moveTo>
              <a:lnTo>
                <a:pt x="2926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735317" y="2121661"/>
        <a:ext cx="16161" cy="3232"/>
      </dsp:txXfrm>
    </dsp:sp>
    <dsp:sp modelId="{92EABC3C-FAEB-4D25-A1CB-7BCA1BA588E8}">
      <dsp:nvSpPr>
        <dsp:cNvPr id="0" name=""/>
        <dsp:cNvSpPr/>
      </dsp:nvSpPr>
      <dsp:spPr>
        <a:xfrm>
          <a:off x="5193492" y="170166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Encontrar plato</a:t>
          </a:r>
          <a:endParaRPr lang="en-US" sz="1500" kern="1200" dirty="0"/>
        </a:p>
      </dsp:txBody>
      <dsp:txXfrm>
        <a:off x="5193492" y="1701661"/>
        <a:ext cx="1405386" cy="843231"/>
      </dsp:txXfrm>
    </dsp:sp>
    <dsp:sp modelId="{11BF7F66-5D11-4A2F-BC73-57F5010FDA33}">
      <dsp:nvSpPr>
        <dsp:cNvPr id="0" name=""/>
        <dsp:cNvSpPr/>
      </dsp:nvSpPr>
      <dsp:spPr>
        <a:xfrm>
          <a:off x="6922118" y="170166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Poner sándwich en plato</a:t>
          </a:r>
          <a:endParaRPr lang="en-US" sz="1500" kern="1200" dirty="0"/>
        </a:p>
      </dsp:txBody>
      <dsp:txXfrm>
        <a:off x="6922118" y="1701661"/>
        <a:ext cx="1405386" cy="84323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nombre = “Pedro”</a:t>
            </a:r>
            <a:endParaRPr/>
          </a:p>
          <a:p>
            <a:pPr marL="0" lvl="0" indent="0">
              <a:spcBef>
                <a:spcPts val="0"/>
              </a:spcBef>
              <a:spcAft>
                <a:spcPts val="0"/>
              </a:spcAft>
              <a:buNone/>
            </a:pPr>
            <a:r>
              <a:rPr lang="es-ES"/>
              <a:t>String s = “Hola “ + nombre;</a:t>
            </a:r>
            <a:endParaRPr/>
          </a:p>
          <a:p>
            <a:pPr marL="0" lvl="0" indent="0">
              <a:spcBef>
                <a:spcPts val="0"/>
              </a:spcBef>
              <a:spcAft>
                <a:spcPts val="0"/>
              </a:spcAft>
              <a:buNone/>
            </a:pPr>
            <a:endParaRPr/>
          </a:p>
          <a:p>
            <a:pPr marL="0" lvl="0" indent="0">
              <a:spcBef>
                <a:spcPts val="0"/>
              </a:spcBef>
              <a:spcAft>
                <a:spcPts val="0"/>
              </a:spcAft>
              <a:buNone/>
            </a:pPr>
            <a:r>
              <a:rPr lang="es-ES"/>
              <a:t>&gt; Hola Pedro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22"/>
        <p:cNvGrpSpPr/>
        <p:nvPr/>
      </p:nvGrpSpPr>
      <p:grpSpPr>
        <a:xfrm>
          <a:off x="0" y="0"/>
          <a:ext cx="0" cy="0"/>
          <a:chOff x="0" y="0"/>
          <a:chExt cx="0" cy="0"/>
        </a:xfrm>
      </p:grpSpPr>
      <p:grpSp>
        <p:nvGrpSpPr>
          <p:cNvPr id="23" name="Shape 23"/>
          <p:cNvGrpSpPr/>
          <p:nvPr/>
        </p:nvGrpSpPr>
        <p:grpSpPr>
          <a:xfrm>
            <a:off x="0" y="-8467"/>
            <a:ext cx="12192000" cy="6866467"/>
            <a:chOff x="0" y="-8467"/>
            <a:chExt cx="12192000" cy="6866467"/>
          </a:xfrm>
        </p:grpSpPr>
        <p:cxnSp>
          <p:nvCxnSpPr>
            <p:cNvPr id="24" name="Shape 24"/>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Shape 25"/>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Shape 26"/>
            <p:cNvSpPr/>
            <p:nvPr/>
          </p:nvSpPr>
          <p:spPr>
            <a:xfrm>
              <a:off x="9181476" y="-8467"/>
              <a:ext cx="3007349"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Shape 27"/>
            <p:cNvSpPr/>
            <p:nvPr/>
          </p:nvSpPr>
          <p:spPr>
            <a:xfrm>
              <a:off x="9603442" y="-8467"/>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Shape 28"/>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9334500" y="-8467"/>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Shape 30"/>
            <p:cNvSpPr/>
            <p:nvPr/>
          </p:nvSpPr>
          <p:spPr>
            <a:xfrm>
              <a:off x="10898730" y="-8467"/>
              <a:ext cx="1290094"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Shape 31"/>
            <p:cNvSpPr/>
            <p:nvPr/>
          </p:nvSpPr>
          <p:spPr>
            <a:xfrm>
              <a:off x="10938999" y="-8467"/>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Shape 3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4" name="Shape 34"/>
          <p:cNvSpPr txBox="1">
            <a:spLocks noGrp="1"/>
          </p:cNvSpPr>
          <p:nvPr>
            <p:ph type="ctrTitle"/>
          </p:nvPr>
        </p:nvSpPr>
        <p:spPr>
          <a:xfrm>
            <a:off x="1507067" y="2404534"/>
            <a:ext cx="7766936" cy="1646302"/>
          </a:xfrm>
          <a:prstGeom prst="rect">
            <a:avLst/>
          </a:prstGeom>
          <a:noFill/>
          <a:ln>
            <a:noFill/>
          </a:ln>
        </p:spPr>
        <p:txBody>
          <a:bodyPr spcFirstLastPara="1" wrap="square" lIns="91425" tIns="91425" rIns="91425" bIns="91425" anchor="b" anchorCtr="0"/>
          <a:lstStyle>
            <a:lvl1pPr marL="0" marR="0" lvl="0" indent="0" algn="r" rtl="0">
              <a:spcBef>
                <a:spcPts val="0"/>
              </a:spcBef>
              <a:spcAft>
                <a:spcPts val="0"/>
              </a:spcAft>
              <a:buClr>
                <a:schemeClr val="accent1"/>
              </a:buClr>
              <a:buSzPts val="1400"/>
              <a:buFont typeface="Trebuchet MS"/>
              <a:buNone/>
              <a:defRPr sz="5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35" name="Shape 35"/>
          <p:cNvSpPr txBox="1">
            <a:spLocks noGrp="1"/>
          </p:cNvSpPr>
          <p:nvPr>
            <p:ph type="subTitle" idx="1"/>
          </p:nvPr>
        </p:nvSpPr>
        <p:spPr>
          <a:xfrm>
            <a:off x="1507067" y="4050833"/>
            <a:ext cx="7766936" cy="1096899"/>
          </a:xfrm>
          <a:prstGeom prst="rect">
            <a:avLst/>
          </a:prstGeom>
          <a:noFill/>
          <a:ln>
            <a:noFill/>
          </a:ln>
        </p:spPr>
        <p:txBody>
          <a:bodyPr spcFirstLastPara="1" wrap="square" lIns="91425" tIns="91425" rIns="91425" bIns="91425" anchor="t" anchorCtr="0"/>
          <a:lstStyle>
            <a:lvl1pPr marL="0" marR="0" lvl="0" indent="0" algn="r" rtl="0">
              <a:spcBef>
                <a:spcPts val="1000"/>
              </a:spcBef>
              <a:spcAft>
                <a:spcPts val="0"/>
              </a:spcAft>
              <a:buClr>
                <a:schemeClr val="accent1"/>
              </a:buClr>
              <a:buSzPts val="1440"/>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ctr"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2pPr>
            <a:lvl3pPr marL="914400" marR="0" lvl="2" indent="0" algn="ctr"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3pPr>
            <a:lvl4pPr marL="1371600" marR="0" lvl="3"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4pPr>
            <a:lvl5pPr marL="1828800" marR="0" lvl="4"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5pPr>
            <a:lvl6pPr marL="2286000" marR="0" lvl="5"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6pPr>
            <a:lvl7pPr marL="2743200" marR="0" lvl="6"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7pPr>
            <a:lvl8pPr marL="3200400" marR="0" lvl="7"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8pPr>
            <a:lvl9pPr marL="3657600" marR="0" lvl="8"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9pPr>
          </a:lstStyle>
          <a:p>
            <a:endParaRPr/>
          </a:p>
        </p:txBody>
      </p:sp>
      <p:sp>
        <p:nvSpPr>
          <p:cNvPr id="36" name="Shape 36"/>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77335" y="609600"/>
            <a:ext cx="8596668" cy="3403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accent1"/>
              </a:buClr>
              <a:buSzPts val="1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677335" y="4470400"/>
            <a:ext cx="8596668" cy="1570962"/>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931334" y="609600"/>
            <a:ext cx="8094134" cy="3022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accent1"/>
              </a:buClr>
              <a:buSzPts val="1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98" name="Shape 98"/>
          <p:cNvSpPr txBox="1">
            <a:spLocks noGrp="1"/>
          </p:cNvSpPr>
          <p:nvPr>
            <p:ph type="body" idx="1"/>
          </p:nvPr>
        </p:nvSpPr>
        <p:spPr>
          <a:xfrm>
            <a:off x="1366139" y="3632200"/>
            <a:ext cx="7224524" cy="381000"/>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440"/>
              <a:buFont typeface="Noto Sans Symbols"/>
              <a:buNone/>
              <a:defRPr sz="16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677335" y="4470400"/>
            <a:ext cx="8596668" cy="1570962"/>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
        <p:nvSpPr>
          <p:cNvPr id="103" name="Shape 103"/>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b="0" i="0" u="none" strike="noStrike" cap="none">
                <a:solidFill>
                  <a:srgbClr val="BFE471"/>
                </a:solidFill>
                <a:latin typeface="Arial"/>
                <a:ea typeface="Arial"/>
                <a:cs typeface="Arial"/>
                <a:sym typeface="Arial"/>
              </a:rPr>
              <a:t>“</a:t>
            </a:r>
            <a:endParaRPr/>
          </a:p>
        </p:txBody>
      </p:sp>
      <p:sp>
        <p:nvSpPr>
          <p:cNvPr id="104" name="Shape 10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77335" y="1931988"/>
            <a:ext cx="8596668" cy="259546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accent1"/>
              </a:buClr>
              <a:buSzPts val="1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677335" y="4527448"/>
            <a:ext cx="8596668" cy="151391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8" name="Shape 108"/>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9" name="Shape 109"/>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itar la tarjeta de nombre">
  <p:cSld name="Citar la tarjeta de nombre">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931334" y="609600"/>
            <a:ext cx="8094134" cy="3022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accent1"/>
              </a:buClr>
              <a:buSzPts val="1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13" name="Shape 113"/>
          <p:cNvSpPr txBox="1">
            <a:spLocks noGrp="1"/>
          </p:cNvSpPr>
          <p:nvPr>
            <p:ph type="body" idx="1"/>
          </p:nvPr>
        </p:nvSpPr>
        <p:spPr>
          <a:xfrm>
            <a:off x="677332" y="4013200"/>
            <a:ext cx="8596669" cy="514248"/>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4" name="Shape 114"/>
          <p:cNvSpPr txBox="1">
            <a:spLocks noGrp="1"/>
          </p:cNvSpPr>
          <p:nvPr>
            <p:ph type="body" idx="2"/>
          </p:nvPr>
        </p:nvSpPr>
        <p:spPr>
          <a:xfrm>
            <a:off x="677335" y="4527448"/>
            <a:ext cx="8596668" cy="151391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5" name="Shape 115"/>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7" name="Shape 1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
        <p:nvSpPr>
          <p:cNvPr id="118" name="Shape 118"/>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b="0" i="0" u="none" strike="noStrike" cap="none">
                <a:solidFill>
                  <a:srgbClr val="BFE471"/>
                </a:solidFill>
                <a:latin typeface="Arial"/>
                <a:ea typeface="Arial"/>
                <a:cs typeface="Arial"/>
                <a:sym typeface="Arial"/>
              </a:rPr>
              <a:t>“</a:t>
            </a:r>
            <a:endParaRPr/>
          </a:p>
        </p:txBody>
      </p:sp>
      <p:sp>
        <p:nvSpPr>
          <p:cNvPr id="119" name="Shape 119"/>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dadero o falso">
  <p:cSld name="Verdadero o falso">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85799" y="609600"/>
            <a:ext cx="8588203" cy="3022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accent1"/>
              </a:buClr>
              <a:buSzPts val="1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677332" y="4013200"/>
            <a:ext cx="8596669" cy="514248"/>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23" name="Shape 123"/>
          <p:cNvSpPr txBox="1">
            <a:spLocks noGrp="1"/>
          </p:cNvSpPr>
          <p:nvPr>
            <p:ph type="body" idx="2"/>
          </p:nvPr>
        </p:nvSpPr>
        <p:spPr>
          <a:xfrm>
            <a:off x="677335" y="4527448"/>
            <a:ext cx="8596668" cy="151391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24" name="Shape 124"/>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5" name="Shape 125"/>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0" name="Shape 130"/>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1" name="Shape 131"/>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2" name="Shape 1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994319" y="2582953"/>
            <a:ext cx="5251451" cy="1304743"/>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6" name="Shape 136"/>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7" name="Shape 137"/>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8" name="Shape 1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41" name="Shape 41"/>
          <p:cNvSpPr txBox="1">
            <a:spLocks noGrp="1"/>
          </p:cNvSpPr>
          <p:nvPr>
            <p:ph type="body" idx="1"/>
          </p:nvPr>
        </p:nvSpPr>
        <p:spPr>
          <a:xfrm>
            <a:off x="677334" y="2160589"/>
            <a:ext cx="8596668" cy="3880773"/>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4" name="Shape 4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77335" y="2700867"/>
            <a:ext cx="8596668" cy="1826581"/>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accent1"/>
              </a:buClr>
              <a:buSzPts val="1400"/>
              <a:buFont typeface="Trebuchet MS"/>
              <a:buNone/>
              <a:defRPr sz="40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47" name="Shape 47"/>
          <p:cNvSpPr txBox="1">
            <a:spLocks noGrp="1"/>
          </p:cNvSpPr>
          <p:nvPr>
            <p:ph type="body" idx="1"/>
          </p:nvPr>
        </p:nvSpPr>
        <p:spPr>
          <a:xfrm>
            <a:off x="677335" y="4527448"/>
            <a:ext cx="8596668" cy="8604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20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48" name="Shape 48"/>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9" name="Shape 49"/>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0" name="Shape 5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677334" y="2160589"/>
            <a:ext cx="4184035" cy="3880772"/>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5089970" y="2160589"/>
            <a:ext cx="4184034" cy="3880773"/>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5" name="Shape 55"/>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60" name="Shape 60"/>
          <p:cNvSpPr txBox="1">
            <a:spLocks noGrp="1"/>
          </p:cNvSpPr>
          <p:nvPr>
            <p:ph type="body" idx="1"/>
          </p:nvPr>
        </p:nvSpPr>
        <p:spPr>
          <a:xfrm>
            <a:off x="675745" y="2160983"/>
            <a:ext cx="4185623" cy="5762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1" name="Shape 61"/>
          <p:cNvSpPr txBox="1">
            <a:spLocks noGrp="1"/>
          </p:cNvSpPr>
          <p:nvPr>
            <p:ph type="body" idx="2"/>
          </p:nvPr>
        </p:nvSpPr>
        <p:spPr>
          <a:xfrm>
            <a:off x="675745" y="2737245"/>
            <a:ext cx="4185623" cy="3304117"/>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2" name="Shape 62"/>
          <p:cNvSpPr txBox="1">
            <a:spLocks noGrp="1"/>
          </p:cNvSpPr>
          <p:nvPr>
            <p:ph type="body" idx="3"/>
          </p:nvPr>
        </p:nvSpPr>
        <p:spPr>
          <a:xfrm>
            <a:off x="5088383" y="2160983"/>
            <a:ext cx="4185618" cy="5762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3" name="Shape 63"/>
          <p:cNvSpPr txBox="1">
            <a:spLocks noGrp="1"/>
          </p:cNvSpPr>
          <p:nvPr>
            <p:ph type="body" idx="4"/>
          </p:nvPr>
        </p:nvSpPr>
        <p:spPr>
          <a:xfrm>
            <a:off x="5088384" y="2737245"/>
            <a:ext cx="4185617" cy="3304117"/>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69" name="Shape 69"/>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1" name="Shape 7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2"/>
        <p:cNvGrpSpPr/>
        <p:nvPr/>
      </p:nvGrpSpPr>
      <p:grpSpPr>
        <a:xfrm>
          <a:off x="0" y="0"/>
          <a:ext cx="0" cy="0"/>
          <a:chOff x="0" y="0"/>
          <a:chExt cx="0" cy="0"/>
        </a:xfrm>
      </p:grpSpPr>
      <p:sp>
        <p:nvSpPr>
          <p:cNvPr id="73" name="Shape 73"/>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77334" y="1498604"/>
            <a:ext cx="3854528" cy="1278466"/>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accent1"/>
              </a:buClr>
              <a:buSzPts val="1400"/>
              <a:buFont typeface="Trebuchet MS"/>
              <a:buNone/>
              <a:defRPr sz="20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78" name="Shape 78"/>
          <p:cNvSpPr txBox="1">
            <a:spLocks noGrp="1"/>
          </p:cNvSpPr>
          <p:nvPr>
            <p:ph type="body" idx="1"/>
          </p:nvPr>
        </p:nvSpPr>
        <p:spPr>
          <a:xfrm>
            <a:off x="4760461" y="514924"/>
            <a:ext cx="4513541" cy="5526437"/>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79" name="Shape 79"/>
          <p:cNvSpPr txBox="1">
            <a:spLocks noGrp="1"/>
          </p:cNvSpPr>
          <p:nvPr>
            <p:ph type="body" idx="2"/>
          </p:nvPr>
        </p:nvSpPr>
        <p:spPr>
          <a:xfrm>
            <a:off x="677334" y="2777069"/>
            <a:ext cx="3854528" cy="2584449"/>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4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2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80" name="Shape 80"/>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677334" y="4800600"/>
            <a:ext cx="8596667" cy="56673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accent1"/>
              </a:buClr>
              <a:buSzPts val="1400"/>
              <a:buFont typeface="Trebuchet MS"/>
              <a:buNone/>
              <a:defRPr sz="2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677334" y="609600"/>
            <a:ext cx="8596668" cy="3845718"/>
          </a:xfrm>
          <a:prstGeom prst="rect">
            <a:avLst/>
          </a:prstGeom>
          <a:noFill/>
          <a:ln>
            <a:noFill/>
          </a:ln>
        </p:spPr>
        <p:txBody>
          <a:bodyPr spcFirstLastPara="1" wrap="square" lIns="91425" tIns="91425" rIns="91425" bIns="91425" anchor="t" anchorCtr="0"/>
          <a:lstStyle>
            <a:lvl1pPr marL="0" marR="0" lvl="0" indent="0" algn="ctr"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Shape 86"/>
          <p:cNvSpPr txBox="1">
            <a:spLocks noGrp="1"/>
          </p:cNvSpPr>
          <p:nvPr>
            <p:ph type="body" idx="1"/>
          </p:nvPr>
        </p:nvSpPr>
        <p:spPr>
          <a:xfrm>
            <a:off x="677334" y="5367338"/>
            <a:ext cx="8596667" cy="67402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2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0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9" name="Shape 8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8467"/>
            <a:ext cx="12192000" cy="6866467"/>
            <a:chOff x="0" y="-8467"/>
            <a:chExt cx="12192000" cy="6866467"/>
          </a:xfrm>
        </p:grpSpPr>
        <p:cxnSp>
          <p:nvCxnSpPr>
            <p:cNvPr id="7" name="Shape 7"/>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Shape 8"/>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Shape 9"/>
            <p:cNvSpPr/>
            <p:nvPr/>
          </p:nvSpPr>
          <p:spPr>
            <a:xfrm>
              <a:off x="9181476" y="-8467"/>
              <a:ext cx="3007349"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Shape 10"/>
            <p:cNvSpPr/>
            <p:nvPr/>
          </p:nvSpPr>
          <p:spPr>
            <a:xfrm>
              <a:off x="9603442" y="-8467"/>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9334500" y="-8467"/>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Shape 13"/>
            <p:cNvSpPr/>
            <p:nvPr/>
          </p:nvSpPr>
          <p:spPr>
            <a:xfrm>
              <a:off x="10898730" y="-8467"/>
              <a:ext cx="1290094"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Shape 14"/>
            <p:cNvSpPr/>
            <p:nvPr/>
          </p:nvSpPr>
          <p:spPr>
            <a:xfrm>
              <a:off x="10938999" y="-8467"/>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Shape 15"/>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7" name="Shape 17"/>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8" name="Shape 18"/>
          <p:cNvSpPr txBox="1">
            <a:spLocks noGrp="1"/>
          </p:cNvSpPr>
          <p:nvPr>
            <p:ph type="body" idx="1"/>
          </p:nvPr>
        </p:nvSpPr>
        <p:spPr>
          <a:xfrm>
            <a:off x="677334" y="2160589"/>
            <a:ext cx="8596668" cy="3880773"/>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Shape 19"/>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wmf"/></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wmf"/></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1583267" y="2480734"/>
            <a:ext cx="7767000" cy="16464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accent1"/>
              </a:buClr>
              <a:buFont typeface="Trebuchet MS"/>
              <a:buNone/>
            </a:pPr>
            <a:r>
              <a:rPr lang="es-ES" sz="5400" b="0" i="0" u="none" strike="noStrike" cap="none">
                <a:solidFill>
                  <a:schemeClr val="accent1"/>
                </a:solidFill>
                <a:latin typeface="Trebuchet MS"/>
                <a:ea typeface="Trebuchet MS"/>
                <a:cs typeface="Trebuchet MS"/>
                <a:sym typeface="Trebuchet MS"/>
              </a:rPr>
              <a:t>Selenium </a:t>
            </a:r>
            <a:endParaRPr sz="5400" b="0" i="0" u="none" strike="noStrike" cap="none">
              <a:solidFill>
                <a:schemeClr val="accent1"/>
              </a:solidFill>
              <a:latin typeface="Trebuchet MS"/>
              <a:ea typeface="Trebuchet MS"/>
              <a:cs typeface="Trebuchet MS"/>
              <a:sym typeface="Trebuchet MS"/>
            </a:endParaRPr>
          </a:p>
        </p:txBody>
      </p:sp>
      <p:sp>
        <p:nvSpPr>
          <p:cNvPr id="144" name="Shape 144"/>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chemeClr val="accent1"/>
              </a:buClr>
              <a:buFont typeface="Noto Sans Symbols"/>
              <a:buNone/>
            </a:pPr>
            <a:r>
              <a:rPr lang="es-ES" sz="1800" b="0" i="0" u="none" strike="noStrike" cap="none">
                <a:solidFill>
                  <a:srgbClr val="7F7F7F"/>
                </a:solidFill>
                <a:latin typeface="Trebuchet MS"/>
                <a:ea typeface="Trebuchet MS"/>
                <a:cs typeface="Trebuchet MS"/>
                <a:sym typeface="Trebuchet MS"/>
              </a:rPr>
              <a:t>Sesión </a:t>
            </a:r>
            <a:r>
              <a:rPr lang="es-ES"/>
              <a:t>2</a:t>
            </a:r>
            <a:endParaRPr sz="1800" b="0" i="0" u="none" strike="noStrike" cap="none">
              <a:solidFill>
                <a:srgbClr val="7F7F7F"/>
              </a:solidFill>
              <a:latin typeface="Trebuchet MS"/>
              <a:ea typeface="Trebuchet MS"/>
              <a:cs typeface="Trebuchet MS"/>
              <a:sym typeface="Trebuchet MS"/>
            </a:endParaRPr>
          </a:p>
        </p:txBody>
      </p:sp>
      <p:pic>
        <p:nvPicPr>
          <p:cNvPr id="145" name="Shape 145"/>
          <p:cNvPicPr preferRelativeResize="0"/>
          <p:nvPr/>
        </p:nvPicPr>
        <p:blipFill rotWithShape="1">
          <a:blip r:embed="rId3">
            <a:alphaModFix/>
          </a:blip>
          <a:srcRect/>
          <a:stretch/>
        </p:blipFill>
        <p:spPr>
          <a:xfrm>
            <a:off x="7511878" y="1307638"/>
            <a:ext cx="1762125" cy="1828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Hacer</a:t>
            </a:r>
            <a:r>
              <a:rPr lang="en-US" dirty="0"/>
              <a:t> Login </a:t>
            </a:r>
            <a:r>
              <a:rPr lang="en-US" dirty="0" err="1"/>
              <a:t>en</a:t>
            </a:r>
            <a:r>
              <a:rPr lang="en-US" dirty="0"/>
              <a:t> Songs By Sinatra</a:t>
            </a:r>
          </a:p>
        </p:txBody>
      </p:sp>
      <p:graphicFrame>
        <p:nvGraphicFramePr>
          <p:cNvPr id="5" name="Objeto 4">
            <a:extLst>
              <a:ext uri="{FF2B5EF4-FFF2-40B4-BE49-F238E27FC236}">
                <a16:creationId xmlns:a16="http://schemas.microsoft.com/office/drawing/2014/main" id="{BB359328-9981-43C4-BCB8-E82057CE5C69}"/>
              </a:ext>
            </a:extLst>
          </p:cNvPr>
          <p:cNvGraphicFramePr>
            <a:graphicFrameLocks noChangeAspect="1"/>
          </p:cNvGraphicFramePr>
          <p:nvPr>
            <p:extLst>
              <p:ext uri="{D42A27DB-BD31-4B8C-83A1-F6EECF244321}">
                <p14:modId xmlns:p14="http://schemas.microsoft.com/office/powerpoint/2010/main" val="3831902891"/>
              </p:ext>
            </p:extLst>
          </p:nvPr>
        </p:nvGraphicFramePr>
        <p:xfrm>
          <a:off x="5638800" y="3041650"/>
          <a:ext cx="914400" cy="771525"/>
        </p:xfrm>
        <a:graphic>
          <a:graphicData uri="http://schemas.openxmlformats.org/presentationml/2006/ole">
            <mc:AlternateContent xmlns:mc="http://schemas.openxmlformats.org/markup-compatibility/2006">
              <mc:Choice xmlns:v="urn:schemas-microsoft-com:vml" Requires="v">
                <p:oleObj spid="_x0000_s2052"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5638800" y="30416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692727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Crear</a:t>
            </a:r>
            <a:r>
              <a:rPr lang="en-US" dirty="0"/>
              <a:t> Cancion </a:t>
            </a:r>
            <a:r>
              <a:rPr lang="en-US" dirty="0" err="1"/>
              <a:t>en</a:t>
            </a:r>
            <a:r>
              <a:rPr lang="en-US" dirty="0"/>
              <a:t> Songs By Sinatra</a:t>
            </a:r>
          </a:p>
        </p:txBody>
      </p:sp>
      <p:graphicFrame>
        <p:nvGraphicFramePr>
          <p:cNvPr id="4" name="Objeto 3">
            <a:extLst>
              <a:ext uri="{FF2B5EF4-FFF2-40B4-BE49-F238E27FC236}">
                <a16:creationId xmlns:a16="http://schemas.microsoft.com/office/drawing/2014/main" id="{EA789850-868F-47E3-8285-6242316234BD}"/>
              </a:ext>
            </a:extLst>
          </p:cNvPr>
          <p:cNvGraphicFramePr>
            <a:graphicFrameLocks noChangeAspect="1"/>
          </p:cNvGraphicFramePr>
          <p:nvPr>
            <p:extLst>
              <p:ext uri="{D42A27DB-BD31-4B8C-83A1-F6EECF244321}">
                <p14:modId xmlns:p14="http://schemas.microsoft.com/office/powerpoint/2010/main" val="3589469881"/>
              </p:ext>
            </p:extLst>
          </p:nvPr>
        </p:nvGraphicFramePr>
        <p:xfrm>
          <a:off x="7454538" y="2362381"/>
          <a:ext cx="914400" cy="771525"/>
        </p:xfrm>
        <a:graphic>
          <a:graphicData uri="http://schemas.openxmlformats.org/presentationml/2006/ole">
            <mc:AlternateContent xmlns:mc="http://schemas.openxmlformats.org/markup-compatibility/2006">
              <mc:Choice xmlns:v="urn:schemas-microsoft-com:vml" Requires="v">
                <p:oleObj spid="_x0000_s3076"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7454538" y="236238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851478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0A3E8-49D5-4F16-A0B0-1327560490E3}"/>
              </a:ext>
            </a:extLst>
          </p:cNvPr>
          <p:cNvSpPr>
            <a:spLocks noGrp="1"/>
          </p:cNvSpPr>
          <p:nvPr>
            <p:ph type="title"/>
          </p:nvPr>
        </p:nvSpPr>
        <p:spPr/>
        <p:txBody>
          <a:bodyPr/>
          <a:lstStyle/>
          <a:p>
            <a:r>
              <a:rPr lang="es-MX" dirty="0"/>
              <a:t>Funciones</a:t>
            </a:r>
            <a:endParaRPr lang="en-US" dirty="0"/>
          </a:p>
        </p:txBody>
      </p:sp>
      <p:sp>
        <p:nvSpPr>
          <p:cNvPr id="3" name="Marcador de texto 2">
            <a:extLst>
              <a:ext uri="{FF2B5EF4-FFF2-40B4-BE49-F238E27FC236}">
                <a16:creationId xmlns:a16="http://schemas.microsoft.com/office/drawing/2014/main" id="{00C06E1B-6848-4B14-8392-942018AD68F1}"/>
              </a:ext>
            </a:extLst>
          </p:cNvPr>
          <p:cNvSpPr>
            <a:spLocks noGrp="1"/>
          </p:cNvSpPr>
          <p:nvPr>
            <p:ph type="body" idx="1"/>
          </p:nvPr>
        </p:nvSpPr>
        <p:spPr>
          <a:xfrm>
            <a:off x="677334" y="1488613"/>
            <a:ext cx="8596668" cy="4759787"/>
          </a:xfrm>
        </p:spPr>
        <p:txBody>
          <a:bodyPr/>
          <a:lstStyle/>
          <a:p>
            <a:r>
              <a:rPr lang="es-MX" dirty="0"/>
              <a:t>Una colección de pasos lógicos que se pueden reusar</a:t>
            </a:r>
          </a:p>
          <a:p>
            <a:r>
              <a:rPr lang="es-MX" dirty="0"/>
              <a:t>Organiza el código en porciones más manejables</a:t>
            </a:r>
          </a:p>
          <a:p>
            <a:endParaRPr lang="es-MX" dirty="0"/>
          </a:p>
          <a:p>
            <a:pPr marL="137160" indent="0">
              <a:buNone/>
            </a:pPr>
            <a:r>
              <a:rPr lang="es-MX" dirty="0" err="1"/>
              <a:t>hacerSandwich</a:t>
            </a:r>
            <a:r>
              <a:rPr lang="es-MX" dirty="0"/>
              <a:t>() </a:t>
            </a:r>
            <a:r>
              <a:rPr lang="en-US" dirty="0"/>
              <a:t>{</a:t>
            </a:r>
          </a:p>
          <a:p>
            <a:pPr marL="137160" indent="0">
              <a:buNone/>
            </a:pPr>
            <a:r>
              <a:rPr lang="en-US" dirty="0"/>
              <a:t>     </a:t>
            </a:r>
            <a:r>
              <a:rPr lang="en-US" dirty="0" err="1"/>
              <a:t>plantarTrigo</a:t>
            </a:r>
            <a:endParaRPr lang="en-US" dirty="0"/>
          </a:p>
          <a:p>
            <a:pPr marL="137160" indent="0">
              <a:buNone/>
            </a:pPr>
            <a:r>
              <a:rPr lang="en-US" dirty="0"/>
              <a:t>     </a:t>
            </a:r>
            <a:r>
              <a:rPr lang="en-US" dirty="0" err="1"/>
              <a:t>cuidarSiembra</a:t>
            </a:r>
            <a:endParaRPr lang="en-US" dirty="0"/>
          </a:p>
          <a:p>
            <a:pPr marL="137160" indent="0">
              <a:buNone/>
            </a:pPr>
            <a:r>
              <a:rPr lang="en-US" dirty="0"/>
              <a:t>     </a:t>
            </a:r>
            <a:r>
              <a:rPr lang="en-US" dirty="0" err="1"/>
              <a:t>cosecharTrigo</a:t>
            </a:r>
            <a:endParaRPr lang="en-US" dirty="0"/>
          </a:p>
          <a:p>
            <a:pPr marL="137160" indent="0">
              <a:buNone/>
            </a:pPr>
            <a:r>
              <a:rPr lang="en-US" dirty="0"/>
              <a:t>     …</a:t>
            </a:r>
          </a:p>
          <a:p>
            <a:pPr marL="137160" indent="0">
              <a:buNone/>
            </a:pPr>
            <a:r>
              <a:rPr lang="en-US" dirty="0"/>
              <a:t>     </a:t>
            </a:r>
            <a:r>
              <a:rPr lang="en-US" dirty="0" err="1"/>
              <a:t>encontrarPlato</a:t>
            </a:r>
            <a:endParaRPr lang="en-US" dirty="0"/>
          </a:p>
          <a:p>
            <a:pPr marL="137160" indent="0">
              <a:buNone/>
            </a:pPr>
            <a:r>
              <a:rPr lang="en-US" dirty="0"/>
              <a:t>     </a:t>
            </a:r>
            <a:r>
              <a:rPr lang="en-US" dirty="0" err="1"/>
              <a:t>colocarSanwichEnPlato</a:t>
            </a:r>
            <a:r>
              <a:rPr lang="en-US" dirty="0"/>
              <a:t>	</a:t>
            </a:r>
          </a:p>
          <a:p>
            <a:pPr marL="137160" indent="0">
              <a:buNone/>
            </a:pPr>
            <a:r>
              <a:rPr lang="en-US" dirty="0"/>
              <a:t>}</a:t>
            </a:r>
          </a:p>
        </p:txBody>
      </p:sp>
    </p:spTree>
    <p:extLst>
      <p:ext uri="{BB962C8B-B14F-4D97-AF65-F5344CB8AC3E}">
        <p14:creationId xmlns:p14="http://schemas.microsoft.com/office/powerpoint/2010/main" val="2408609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0A3E8-49D5-4F16-A0B0-1327560490E3}"/>
              </a:ext>
            </a:extLst>
          </p:cNvPr>
          <p:cNvSpPr>
            <a:spLocks noGrp="1"/>
          </p:cNvSpPr>
          <p:nvPr>
            <p:ph type="title"/>
          </p:nvPr>
        </p:nvSpPr>
        <p:spPr/>
        <p:txBody>
          <a:bodyPr/>
          <a:lstStyle/>
          <a:p>
            <a:r>
              <a:rPr lang="es-MX" dirty="0"/>
              <a:t>Ejercicio - Funciones</a:t>
            </a:r>
            <a:endParaRPr lang="en-US" dirty="0"/>
          </a:p>
        </p:txBody>
      </p:sp>
      <p:sp>
        <p:nvSpPr>
          <p:cNvPr id="3" name="Marcador de texto 2">
            <a:extLst>
              <a:ext uri="{FF2B5EF4-FFF2-40B4-BE49-F238E27FC236}">
                <a16:creationId xmlns:a16="http://schemas.microsoft.com/office/drawing/2014/main" id="{00C06E1B-6848-4B14-8392-942018AD68F1}"/>
              </a:ext>
            </a:extLst>
          </p:cNvPr>
          <p:cNvSpPr>
            <a:spLocks noGrp="1"/>
          </p:cNvSpPr>
          <p:nvPr>
            <p:ph type="body" idx="1"/>
          </p:nvPr>
        </p:nvSpPr>
        <p:spPr>
          <a:xfrm>
            <a:off x="677334" y="1488613"/>
            <a:ext cx="8596668" cy="4759787"/>
          </a:xfrm>
        </p:spPr>
        <p:txBody>
          <a:bodyPr/>
          <a:lstStyle/>
          <a:p>
            <a:pPr marL="137160" indent="0">
              <a:buNone/>
            </a:pPr>
            <a:r>
              <a:rPr lang="es-MX" sz="8800" dirty="0"/>
              <a:t>Cómo hacer 2 </a:t>
            </a:r>
            <a:r>
              <a:rPr lang="es-MX" sz="8800" dirty="0" err="1"/>
              <a:t>sandwiches</a:t>
            </a:r>
            <a:r>
              <a:rPr lang="es-MX" sz="8800" dirty="0"/>
              <a:t>?</a:t>
            </a:r>
          </a:p>
        </p:txBody>
      </p:sp>
    </p:spTree>
    <p:extLst>
      <p:ext uri="{BB962C8B-B14F-4D97-AF65-F5344CB8AC3E}">
        <p14:creationId xmlns:p14="http://schemas.microsoft.com/office/powerpoint/2010/main" val="4275704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Funciones – Encontrando pasos en común</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p:txBody>
          <a:bodyPr/>
          <a:lstStyle/>
          <a:p>
            <a:r>
              <a:rPr lang="es-MX" dirty="0"/>
              <a:t>Una buena función hace sólo una tarea</a:t>
            </a:r>
          </a:p>
          <a:p>
            <a:r>
              <a:rPr lang="es-MX" dirty="0"/>
              <a:t>Se puede descomponer una función en varias funciones:</a:t>
            </a:r>
          </a:p>
          <a:p>
            <a:pPr marL="137160" indent="0">
              <a:buNone/>
            </a:pPr>
            <a:r>
              <a:rPr lang="es-MX" dirty="0" err="1"/>
              <a:t>hacerSandwich</a:t>
            </a:r>
            <a:r>
              <a:rPr lang="es-MX" dirty="0"/>
              <a:t>()</a:t>
            </a:r>
            <a:r>
              <a:rPr lang="en-US" dirty="0"/>
              <a:t> {</a:t>
            </a:r>
          </a:p>
          <a:p>
            <a:pPr marL="137160" indent="0">
              <a:buNone/>
            </a:pPr>
            <a:r>
              <a:rPr lang="en-US" dirty="0"/>
              <a:t>     </a:t>
            </a:r>
            <a:r>
              <a:rPr lang="en-US" dirty="0" err="1"/>
              <a:t>hacerPan</a:t>
            </a:r>
            <a:r>
              <a:rPr lang="en-US" dirty="0"/>
              <a:t>()</a:t>
            </a:r>
          </a:p>
          <a:p>
            <a:pPr marL="137160" indent="0">
              <a:buNone/>
            </a:pPr>
            <a:r>
              <a:rPr lang="en-US" dirty="0"/>
              <a:t>     </a:t>
            </a:r>
            <a:r>
              <a:rPr lang="en-US" dirty="0" err="1"/>
              <a:t>hacerJamon</a:t>
            </a:r>
            <a:r>
              <a:rPr lang="en-US" dirty="0"/>
              <a:t>()</a:t>
            </a:r>
          </a:p>
          <a:p>
            <a:pPr marL="137160" indent="0">
              <a:buNone/>
            </a:pPr>
            <a:r>
              <a:rPr lang="en-US" dirty="0"/>
              <a:t>     </a:t>
            </a:r>
            <a:r>
              <a:rPr lang="en-US" dirty="0" err="1"/>
              <a:t>hacerCrema</a:t>
            </a:r>
            <a:r>
              <a:rPr lang="en-US" dirty="0"/>
              <a:t>()</a:t>
            </a:r>
          </a:p>
          <a:p>
            <a:pPr marL="137160" indent="0">
              <a:buNone/>
            </a:pPr>
            <a:r>
              <a:rPr lang="en-US" dirty="0"/>
              <a:t>     </a:t>
            </a:r>
            <a:r>
              <a:rPr lang="en-US" dirty="0" err="1"/>
              <a:t>conseguirLechuga</a:t>
            </a:r>
            <a:r>
              <a:rPr lang="en-US" dirty="0"/>
              <a:t>()</a:t>
            </a:r>
          </a:p>
          <a:p>
            <a:pPr marL="137160" indent="0">
              <a:buNone/>
            </a:pPr>
            <a:r>
              <a:rPr lang="en-US" dirty="0"/>
              <a:t>     </a:t>
            </a:r>
            <a:r>
              <a:rPr lang="en-US" dirty="0" err="1"/>
              <a:t>conseguirTomate</a:t>
            </a:r>
            <a:r>
              <a:rPr lang="en-US" dirty="0"/>
              <a:t>()</a:t>
            </a:r>
          </a:p>
          <a:p>
            <a:pPr marL="137160" indent="0">
              <a:buNone/>
            </a:pPr>
            <a:r>
              <a:rPr lang="en-US" dirty="0"/>
              <a:t>     </a:t>
            </a:r>
            <a:r>
              <a:rPr lang="en-US" dirty="0" err="1"/>
              <a:t>prepararSandwich</a:t>
            </a:r>
            <a:r>
              <a:rPr lang="en-US" dirty="0"/>
              <a:t>()</a:t>
            </a:r>
          </a:p>
          <a:p>
            <a:pPr marL="137160" indent="0">
              <a:buNone/>
            </a:pPr>
            <a:r>
              <a:rPr lang="en-US" dirty="0"/>
              <a:t>}</a:t>
            </a:r>
            <a:endParaRPr lang="es-MX" dirty="0"/>
          </a:p>
        </p:txBody>
      </p:sp>
    </p:spTree>
    <p:extLst>
      <p:ext uri="{BB962C8B-B14F-4D97-AF65-F5344CB8AC3E}">
        <p14:creationId xmlns:p14="http://schemas.microsoft.com/office/powerpoint/2010/main" val="1465267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Ejercicio Funciones – Completar las tareas de cada Función</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p:txBody>
          <a:bodyPr/>
          <a:lstStyle/>
          <a:p>
            <a:r>
              <a:rPr lang="es-MX" sz="2800" dirty="0" err="1"/>
              <a:t>hacerPan</a:t>
            </a:r>
            <a:r>
              <a:rPr lang="es-MX" sz="2800" dirty="0"/>
              <a:t>()</a:t>
            </a:r>
          </a:p>
          <a:p>
            <a:r>
              <a:rPr lang="en-US" sz="2800" dirty="0" err="1"/>
              <a:t>hacerJamon</a:t>
            </a:r>
            <a:r>
              <a:rPr lang="en-US" sz="2800" dirty="0"/>
              <a:t>()</a:t>
            </a:r>
          </a:p>
          <a:p>
            <a:r>
              <a:rPr lang="en-US" sz="2800" dirty="0" err="1"/>
              <a:t>hacerCrema</a:t>
            </a:r>
            <a:r>
              <a:rPr lang="en-US" sz="2800" dirty="0"/>
              <a:t>()</a:t>
            </a:r>
          </a:p>
          <a:p>
            <a:r>
              <a:rPr lang="en-US" sz="2800" dirty="0" err="1"/>
              <a:t>conseguirLechuga</a:t>
            </a:r>
            <a:r>
              <a:rPr lang="en-US" sz="2800" dirty="0"/>
              <a:t>()</a:t>
            </a:r>
          </a:p>
          <a:p>
            <a:r>
              <a:rPr lang="en-US" sz="2800" dirty="0" err="1"/>
              <a:t>conseguirTomate</a:t>
            </a:r>
            <a:r>
              <a:rPr lang="en-US" sz="2800" dirty="0"/>
              <a:t>()</a:t>
            </a:r>
          </a:p>
          <a:p>
            <a:r>
              <a:rPr lang="en-US" sz="2800" dirty="0" err="1"/>
              <a:t>prepararSandwich</a:t>
            </a:r>
            <a:r>
              <a:rPr lang="en-US" sz="2800" dirty="0"/>
              <a:t>()</a:t>
            </a:r>
          </a:p>
          <a:p>
            <a:pPr marL="137160" indent="0">
              <a:buNone/>
            </a:pPr>
            <a:endParaRPr lang="es-MX" dirty="0"/>
          </a:p>
        </p:txBody>
      </p:sp>
    </p:spTree>
    <p:extLst>
      <p:ext uri="{BB962C8B-B14F-4D97-AF65-F5344CB8AC3E}">
        <p14:creationId xmlns:p14="http://schemas.microsoft.com/office/powerpoint/2010/main" val="695658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Hacer</a:t>
            </a:r>
            <a:r>
              <a:rPr lang="en-US" dirty="0"/>
              <a:t> Login </a:t>
            </a:r>
            <a:r>
              <a:rPr lang="en-US" dirty="0" err="1"/>
              <a:t>en</a:t>
            </a:r>
            <a:r>
              <a:rPr lang="en-US" dirty="0"/>
              <a:t> Songs By Sinatra con </a:t>
            </a:r>
            <a:r>
              <a:rPr lang="en-US" dirty="0" err="1"/>
              <a:t>Funciones</a:t>
            </a:r>
            <a:br>
              <a:rPr lang="en-US" dirty="0"/>
            </a:br>
            <a:endParaRPr lang="en-US" dirty="0"/>
          </a:p>
        </p:txBody>
      </p:sp>
      <p:graphicFrame>
        <p:nvGraphicFramePr>
          <p:cNvPr id="5" name="Objeto 4">
            <a:extLst>
              <a:ext uri="{FF2B5EF4-FFF2-40B4-BE49-F238E27FC236}">
                <a16:creationId xmlns:a16="http://schemas.microsoft.com/office/drawing/2014/main" id="{BB359328-9981-43C4-BCB8-E82057CE5C69}"/>
              </a:ext>
            </a:extLst>
          </p:cNvPr>
          <p:cNvGraphicFramePr>
            <a:graphicFrameLocks noChangeAspect="1"/>
          </p:cNvGraphicFramePr>
          <p:nvPr/>
        </p:nvGraphicFramePr>
        <p:xfrm>
          <a:off x="5638800" y="3041650"/>
          <a:ext cx="914400" cy="771525"/>
        </p:xfrm>
        <a:graphic>
          <a:graphicData uri="http://schemas.openxmlformats.org/presentationml/2006/ole">
            <mc:AlternateContent xmlns:mc="http://schemas.openxmlformats.org/markup-compatibility/2006">
              <mc:Choice xmlns:v="urn:schemas-microsoft-com:vml" Requires="v">
                <p:oleObj spid="_x0000_s4100" name="Worksheet" showAsIcon="1" r:id="rId3" imgW="914400" imgH="771480" progId="Excel.Sheet.12">
                  <p:embed/>
                </p:oleObj>
              </mc:Choice>
              <mc:Fallback>
                <p:oleObj name="Worksheet" showAsIcon="1" r:id="rId3" imgW="914400" imgH="771480" progId="Excel.Sheet.12">
                  <p:embed/>
                  <p:pic>
                    <p:nvPicPr>
                      <p:cNvPr id="5" name="Objeto 4">
                        <a:extLst>
                          <a:ext uri="{FF2B5EF4-FFF2-40B4-BE49-F238E27FC236}">
                            <a16:creationId xmlns:a16="http://schemas.microsoft.com/office/drawing/2014/main" id="{BB359328-9981-43C4-BCB8-E82057CE5C69}"/>
                          </a:ext>
                        </a:extLst>
                      </p:cNvPr>
                      <p:cNvPicPr/>
                      <p:nvPr/>
                    </p:nvPicPr>
                    <p:blipFill>
                      <a:blip r:embed="rId4"/>
                      <a:stretch>
                        <a:fillRect/>
                      </a:stretch>
                    </p:blipFill>
                    <p:spPr>
                      <a:xfrm>
                        <a:off x="5638800" y="30416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054665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Crear</a:t>
            </a:r>
            <a:r>
              <a:rPr lang="en-US" dirty="0"/>
              <a:t> Cancion </a:t>
            </a:r>
            <a:r>
              <a:rPr lang="en-US" dirty="0" err="1"/>
              <a:t>en</a:t>
            </a:r>
            <a:r>
              <a:rPr lang="en-US" dirty="0"/>
              <a:t> Songs By Sinatra con </a:t>
            </a:r>
            <a:r>
              <a:rPr lang="en-US" dirty="0" err="1"/>
              <a:t>Funciones</a:t>
            </a:r>
            <a:br>
              <a:rPr lang="en-US" dirty="0"/>
            </a:br>
            <a:endParaRPr lang="en-US" dirty="0"/>
          </a:p>
        </p:txBody>
      </p:sp>
      <p:graphicFrame>
        <p:nvGraphicFramePr>
          <p:cNvPr id="4" name="Objeto 3">
            <a:extLst>
              <a:ext uri="{FF2B5EF4-FFF2-40B4-BE49-F238E27FC236}">
                <a16:creationId xmlns:a16="http://schemas.microsoft.com/office/drawing/2014/main" id="{EA789850-868F-47E3-8285-6242316234BD}"/>
              </a:ext>
            </a:extLst>
          </p:cNvPr>
          <p:cNvGraphicFramePr>
            <a:graphicFrameLocks noChangeAspect="1"/>
          </p:cNvGraphicFramePr>
          <p:nvPr/>
        </p:nvGraphicFramePr>
        <p:xfrm>
          <a:off x="7454538" y="2362381"/>
          <a:ext cx="914400" cy="771525"/>
        </p:xfrm>
        <a:graphic>
          <a:graphicData uri="http://schemas.openxmlformats.org/presentationml/2006/ole">
            <mc:AlternateContent xmlns:mc="http://schemas.openxmlformats.org/markup-compatibility/2006">
              <mc:Choice xmlns:v="urn:schemas-microsoft-com:vml" Requires="v">
                <p:oleObj spid="_x0000_s5124" name="Worksheet" showAsIcon="1" r:id="rId3" imgW="914400" imgH="771480" progId="Excel.Sheet.12">
                  <p:embed/>
                </p:oleObj>
              </mc:Choice>
              <mc:Fallback>
                <p:oleObj name="Worksheet" showAsIcon="1" r:id="rId3" imgW="914400" imgH="771480" progId="Excel.Sheet.12">
                  <p:embed/>
                  <p:pic>
                    <p:nvPicPr>
                      <p:cNvPr id="4" name="Objeto 3">
                        <a:extLst>
                          <a:ext uri="{FF2B5EF4-FFF2-40B4-BE49-F238E27FC236}">
                            <a16:creationId xmlns:a16="http://schemas.microsoft.com/office/drawing/2014/main" id="{EA789850-868F-47E3-8285-6242316234BD}"/>
                          </a:ext>
                        </a:extLst>
                      </p:cNvPr>
                      <p:cNvPicPr/>
                      <p:nvPr/>
                    </p:nvPicPr>
                    <p:blipFill>
                      <a:blip r:embed="rId4"/>
                      <a:stretch>
                        <a:fillRect/>
                      </a:stretch>
                    </p:blipFill>
                    <p:spPr>
                      <a:xfrm>
                        <a:off x="7454538" y="236238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650815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Funciones – Hacer 10 </a:t>
            </a:r>
            <a:r>
              <a:rPr lang="es-MX" dirty="0" err="1"/>
              <a:t>sandwiches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677334" y="1488613"/>
            <a:ext cx="8596668" cy="3880773"/>
          </a:xfrm>
        </p:spPr>
        <p:txBody>
          <a:bodyPr/>
          <a:lstStyle/>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endParaRPr lang="en-US" sz="2800" dirty="0"/>
          </a:p>
          <a:p>
            <a:pPr marL="137160" indent="0">
              <a:buNone/>
            </a:pPr>
            <a:endParaRPr lang="es-MX" dirty="0"/>
          </a:p>
        </p:txBody>
      </p:sp>
    </p:spTree>
    <p:extLst>
      <p:ext uri="{BB962C8B-B14F-4D97-AF65-F5344CB8AC3E}">
        <p14:creationId xmlns:p14="http://schemas.microsoft.com/office/powerpoint/2010/main" val="322819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Ciclos – Hacer 10 </a:t>
            </a:r>
            <a:r>
              <a:rPr lang="es-MX" dirty="0" err="1"/>
              <a:t>sandwiches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r>
              <a:rPr lang="en-US" sz="2800" dirty="0" err="1"/>
              <a:t>Ayudan</a:t>
            </a:r>
            <a:r>
              <a:rPr lang="en-US" sz="2800" dirty="0"/>
              <a:t> a </a:t>
            </a:r>
            <a:r>
              <a:rPr lang="en-US" sz="2800" dirty="0" err="1"/>
              <a:t>hacer</a:t>
            </a:r>
            <a:r>
              <a:rPr lang="en-US" sz="2800" dirty="0"/>
              <a:t> </a:t>
            </a:r>
            <a:r>
              <a:rPr lang="en-US" sz="2800" dirty="0" err="1"/>
              <a:t>tareas</a:t>
            </a:r>
            <a:r>
              <a:rPr lang="en-US" sz="2800" dirty="0"/>
              <a:t> </a:t>
            </a:r>
            <a:r>
              <a:rPr lang="en-US" sz="2800" dirty="0" err="1"/>
              <a:t>repetitivas</a:t>
            </a:r>
            <a:r>
              <a:rPr lang="en-US" sz="2800" dirty="0"/>
              <a:t> de </a:t>
            </a:r>
            <a:r>
              <a:rPr lang="en-US" sz="2800" dirty="0" err="1"/>
              <a:t>manera</a:t>
            </a:r>
            <a:r>
              <a:rPr lang="en-US" sz="2800" dirty="0"/>
              <a:t> </a:t>
            </a:r>
            <a:r>
              <a:rPr lang="en-US" sz="2800" dirty="0" err="1"/>
              <a:t>eficiente</a:t>
            </a:r>
            <a:r>
              <a:rPr lang="en-US" sz="2800" dirty="0"/>
              <a:t>.</a:t>
            </a:r>
          </a:p>
          <a:p>
            <a:r>
              <a:rPr lang="en-US" sz="2800" dirty="0"/>
              <a:t>El </a:t>
            </a:r>
            <a:r>
              <a:rPr lang="en-US" sz="2800" dirty="0" err="1"/>
              <a:t>ciclo</a:t>
            </a:r>
            <a:r>
              <a:rPr lang="en-US" sz="2800" dirty="0"/>
              <a:t> se </a:t>
            </a:r>
            <a:r>
              <a:rPr lang="en-US" sz="2800" dirty="0" err="1"/>
              <a:t>ejecuta</a:t>
            </a:r>
            <a:r>
              <a:rPr lang="en-US" sz="2800" dirty="0"/>
              <a:t> hasta que se </a:t>
            </a:r>
            <a:r>
              <a:rPr lang="en-US" sz="2800" dirty="0" err="1"/>
              <a:t>cumple</a:t>
            </a:r>
            <a:r>
              <a:rPr lang="en-US" sz="2800" dirty="0"/>
              <a:t> una </a:t>
            </a:r>
            <a:r>
              <a:rPr lang="en-US" sz="2800" dirty="0" err="1"/>
              <a:t>condición</a:t>
            </a:r>
            <a:r>
              <a:rPr lang="en-US" sz="2800" dirty="0"/>
              <a:t>.</a:t>
            </a:r>
          </a:p>
          <a:p>
            <a:pPr marL="137160" indent="0">
              <a:buNone/>
            </a:pPr>
            <a:r>
              <a:rPr lang="en-US" sz="2800" dirty="0"/>
              <a:t>while(</a:t>
            </a:r>
            <a:r>
              <a:rPr lang="en-US" sz="2800" dirty="0" err="1"/>
              <a:t>tengo</a:t>
            </a:r>
            <a:r>
              <a:rPr lang="en-US" sz="2800" dirty="0"/>
              <a:t> </a:t>
            </a:r>
            <a:r>
              <a:rPr lang="en-US" sz="2800" dirty="0" err="1"/>
              <a:t>menos</a:t>
            </a:r>
            <a:r>
              <a:rPr lang="en-US" sz="2800" dirty="0"/>
              <a:t> de 10 sandwiches) {</a:t>
            </a:r>
          </a:p>
          <a:p>
            <a:pPr marL="137160" indent="0">
              <a:buNone/>
            </a:pPr>
            <a:r>
              <a:rPr lang="en-US" sz="2800" dirty="0"/>
              <a:t>     </a:t>
            </a:r>
            <a:r>
              <a:rPr lang="en-US" sz="2800" dirty="0" err="1"/>
              <a:t>hacerSandwich</a:t>
            </a:r>
            <a:r>
              <a:rPr lang="en-US" sz="2800" dirty="0"/>
              <a:t>();</a:t>
            </a:r>
          </a:p>
          <a:p>
            <a:pPr marL="137160" indent="0">
              <a:buNone/>
            </a:pPr>
            <a:r>
              <a:rPr lang="en-US" sz="2800" dirty="0"/>
              <a:t>}</a:t>
            </a:r>
          </a:p>
          <a:p>
            <a:pPr marL="137160" indent="0">
              <a:buNone/>
            </a:pPr>
            <a:endParaRPr lang="es-MX" dirty="0"/>
          </a:p>
        </p:txBody>
      </p:sp>
    </p:spTree>
    <p:extLst>
      <p:ext uri="{BB962C8B-B14F-4D97-AF65-F5344CB8AC3E}">
        <p14:creationId xmlns:p14="http://schemas.microsoft.com/office/powerpoint/2010/main" val="3164591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Font typeface="Trebuchet MS"/>
              <a:buNone/>
            </a:pPr>
            <a:r>
              <a:rPr lang="es-ES" sz="3600" b="0" i="0" u="none" strike="noStrike" cap="none">
                <a:solidFill>
                  <a:schemeClr val="accent1"/>
                </a:solidFill>
                <a:latin typeface="Trebuchet MS"/>
                <a:ea typeface="Trebuchet MS"/>
                <a:cs typeface="Trebuchet MS"/>
                <a:sym typeface="Trebuchet MS"/>
              </a:rPr>
              <a:t>Objetivos</a:t>
            </a:r>
            <a:endParaRPr sz="3600" b="0" i="0" u="none" strike="noStrike" cap="none">
              <a:solidFill>
                <a:schemeClr val="accent1"/>
              </a:solidFill>
              <a:latin typeface="Trebuchet MS"/>
              <a:ea typeface="Trebuchet MS"/>
              <a:cs typeface="Trebuchet MS"/>
              <a:sym typeface="Trebuchet MS"/>
            </a:endParaRPr>
          </a:p>
        </p:txBody>
      </p:sp>
      <p:grpSp>
        <p:nvGrpSpPr>
          <p:cNvPr id="151" name="Shape 151"/>
          <p:cNvGrpSpPr/>
          <p:nvPr/>
        </p:nvGrpSpPr>
        <p:grpSpPr>
          <a:xfrm>
            <a:off x="2141878" y="2717340"/>
            <a:ext cx="7132124" cy="2897580"/>
            <a:chOff x="732029" y="133"/>
            <a:chExt cx="7132124" cy="2897580"/>
          </a:xfrm>
        </p:grpSpPr>
        <p:sp>
          <p:nvSpPr>
            <p:cNvPr id="152" name="Shape 152"/>
            <p:cNvSpPr/>
            <p:nvPr/>
          </p:nvSpPr>
          <p:spPr>
            <a:xfrm>
              <a:off x="732029" y="133"/>
              <a:ext cx="2228700" cy="1337400"/>
            </a:xfrm>
            <a:prstGeom prst="rect">
              <a:avLst/>
            </a:prstGeom>
            <a:solidFill>
              <a:srgbClr val="90C22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txBox="1"/>
            <p:nvPr/>
          </p:nvSpPr>
          <p:spPr>
            <a:xfrm>
              <a:off x="732029" y="133"/>
              <a:ext cx="2228700" cy="1337400"/>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None/>
              </a:pPr>
              <a:r>
                <a:rPr lang="es-ES" sz="2500" dirty="0">
                  <a:solidFill>
                    <a:schemeClr val="lt1"/>
                  </a:solidFill>
                  <a:latin typeface="Calibri"/>
                  <a:ea typeface="Calibri"/>
                  <a:cs typeface="Calibri"/>
                  <a:sym typeface="Calibri"/>
                </a:rPr>
                <a:t>Conceptos de Programación</a:t>
              </a:r>
              <a:endParaRPr sz="2500" b="0" i="0" u="none" strike="noStrike" cap="none" dirty="0">
                <a:solidFill>
                  <a:schemeClr val="lt1"/>
                </a:solidFill>
                <a:latin typeface="Trebuchet MS"/>
                <a:ea typeface="Trebuchet MS"/>
                <a:cs typeface="Trebuchet MS"/>
                <a:sym typeface="Trebuchet MS"/>
              </a:endParaRPr>
            </a:p>
          </p:txBody>
        </p:sp>
        <p:sp>
          <p:nvSpPr>
            <p:cNvPr id="154" name="Shape 154"/>
            <p:cNvSpPr/>
            <p:nvPr/>
          </p:nvSpPr>
          <p:spPr>
            <a:xfrm>
              <a:off x="3183741" y="133"/>
              <a:ext cx="2228700" cy="1337400"/>
            </a:xfrm>
            <a:prstGeom prst="rect">
              <a:avLst/>
            </a:prstGeom>
            <a:solidFill>
              <a:srgbClr val="90C22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txBox="1"/>
            <p:nvPr/>
          </p:nvSpPr>
          <p:spPr>
            <a:xfrm>
              <a:off x="3183741" y="133"/>
              <a:ext cx="2228700" cy="1337400"/>
            </a:xfrm>
            <a:prstGeom prst="rect">
              <a:avLst/>
            </a:prstGeom>
            <a:noFill/>
            <a:ln>
              <a:noFill/>
            </a:ln>
          </p:spPr>
          <p:txBody>
            <a:bodyPr spcFirstLastPara="1" wrap="square" lIns="95250" tIns="95250" rIns="95250" bIns="95250" anchor="ctr" anchorCtr="0">
              <a:noAutofit/>
            </a:bodyPr>
            <a:lstStyle/>
            <a:p>
              <a:pPr marL="0" lvl="0" indent="0" algn="ctr" rtl="0">
                <a:lnSpc>
                  <a:spcPct val="90000"/>
                </a:lnSpc>
                <a:spcBef>
                  <a:spcPts val="0"/>
                </a:spcBef>
                <a:spcAft>
                  <a:spcPts val="0"/>
                </a:spcAft>
                <a:buClr>
                  <a:schemeClr val="dk1"/>
                </a:buClr>
                <a:buFont typeface="Arial"/>
                <a:buNone/>
              </a:pPr>
              <a:r>
                <a:rPr lang="es-ES" sz="2500" dirty="0">
                  <a:solidFill>
                    <a:schemeClr val="lt1"/>
                  </a:solidFill>
                  <a:latin typeface="Calibri"/>
                  <a:ea typeface="Calibri"/>
                  <a:cs typeface="Calibri"/>
                  <a:sym typeface="Calibri"/>
                </a:rPr>
                <a:t>Java Procedural</a:t>
              </a:r>
              <a:endParaRPr sz="2500" b="0" i="0" u="none" strike="noStrike" cap="none" dirty="0">
                <a:solidFill>
                  <a:schemeClr val="lt1"/>
                </a:solidFill>
                <a:latin typeface="Calibri"/>
                <a:ea typeface="Calibri"/>
                <a:cs typeface="Calibri"/>
                <a:sym typeface="Calibri"/>
              </a:endParaRPr>
            </a:p>
          </p:txBody>
        </p:sp>
        <p:sp>
          <p:nvSpPr>
            <p:cNvPr id="156" name="Shape 156"/>
            <p:cNvSpPr/>
            <p:nvPr/>
          </p:nvSpPr>
          <p:spPr>
            <a:xfrm>
              <a:off x="5635453" y="133"/>
              <a:ext cx="2228700" cy="1337400"/>
            </a:xfrm>
            <a:prstGeom prst="rect">
              <a:avLst/>
            </a:prstGeom>
            <a:solidFill>
              <a:srgbClr val="90C22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txBox="1"/>
            <p:nvPr/>
          </p:nvSpPr>
          <p:spPr>
            <a:xfrm>
              <a:off x="5635453" y="133"/>
              <a:ext cx="2228700" cy="1337400"/>
            </a:xfrm>
            <a:prstGeom prst="rect">
              <a:avLst/>
            </a:prstGeom>
            <a:noFill/>
            <a:ln>
              <a:noFill/>
            </a:ln>
          </p:spPr>
          <p:txBody>
            <a:bodyPr spcFirstLastPara="1" wrap="square" lIns="95250" tIns="95250" rIns="95250" bIns="95250" anchor="ctr" anchorCtr="0">
              <a:noAutofit/>
            </a:bodyPr>
            <a:lstStyle/>
            <a:p>
              <a:pPr marL="0" lvl="0" indent="0" algn="ctr" rtl="0">
                <a:lnSpc>
                  <a:spcPct val="90000"/>
                </a:lnSpc>
                <a:spcBef>
                  <a:spcPts val="0"/>
                </a:spcBef>
                <a:spcAft>
                  <a:spcPts val="0"/>
                </a:spcAft>
                <a:buNone/>
              </a:pPr>
              <a:r>
                <a:rPr lang="es-ES" sz="2500" dirty="0">
                  <a:solidFill>
                    <a:schemeClr val="lt1"/>
                  </a:solidFill>
                  <a:latin typeface="Calibri"/>
                  <a:ea typeface="Calibri"/>
                  <a:cs typeface="Calibri"/>
                  <a:sym typeface="Calibri"/>
                </a:rPr>
                <a:t>Java Orientado a Objetos</a:t>
              </a:r>
              <a:endParaRPr sz="2500" dirty="0">
                <a:solidFill>
                  <a:schemeClr val="lt1"/>
                </a:solidFill>
                <a:latin typeface="Calibri"/>
                <a:ea typeface="Calibri"/>
                <a:cs typeface="Calibri"/>
                <a:sym typeface="Calibri"/>
              </a:endParaRPr>
            </a:p>
          </p:txBody>
        </p:sp>
        <p:sp>
          <p:nvSpPr>
            <p:cNvPr id="158" name="Shape 158"/>
            <p:cNvSpPr/>
            <p:nvPr/>
          </p:nvSpPr>
          <p:spPr>
            <a:xfrm>
              <a:off x="3183741" y="1560313"/>
              <a:ext cx="2228700" cy="1337400"/>
            </a:xfrm>
            <a:prstGeom prst="roundRect">
              <a:avLst>
                <a:gd name="adj" fmla="val 16667"/>
              </a:avLst>
            </a:prstGeom>
            <a:solidFill>
              <a:srgbClr val="90C22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grpSp>
      <p:sp>
        <p:nvSpPr>
          <p:cNvPr id="16" name="Shape 157">
            <a:extLst>
              <a:ext uri="{FF2B5EF4-FFF2-40B4-BE49-F238E27FC236}">
                <a16:creationId xmlns:a16="http://schemas.microsoft.com/office/drawing/2014/main" id="{386CF87B-76E5-4FA6-818C-8454317786B2}"/>
              </a:ext>
            </a:extLst>
          </p:cNvPr>
          <p:cNvSpPr txBox="1"/>
          <p:nvPr/>
        </p:nvSpPr>
        <p:spPr>
          <a:xfrm>
            <a:off x="4593590" y="4277520"/>
            <a:ext cx="2228700" cy="1337400"/>
          </a:xfrm>
          <a:prstGeom prst="rect">
            <a:avLst/>
          </a:prstGeom>
          <a:noFill/>
          <a:ln>
            <a:noFill/>
          </a:ln>
        </p:spPr>
        <p:txBody>
          <a:bodyPr spcFirstLastPara="1" wrap="square" lIns="95250" tIns="95250" rIns="95250" bIns="95250" anchor="ctr" anchorCtr="0">
            <a:noAutofit/>
          </a:bodyPr>
          <a:lstStyle/>
          <a:p>
            <a:pPr marL="0" lvl="0" indent="0" algn="ctr" rtl="0">
              <a:lnSpc>
                <a:spcPct val="90000"/>
              </a:lnSpc>
              <a:spcBef>
                <a:spcPts val="0"/>
              </a:spcBef>
              <a:spcAft>
                <a:spcPts val="0"/>
              </a:spcAft>
              <a:buNone/>
            </a:pPr>
            <a:r>
              <a:rPr lang="es-ES" sz="2500" dirty="0">
                <a:solidFill>
                  <a:schemeClr val="lt1"/>
                </a:solidFill>
                <a:latin typeface="Calibri"/>
                <a:ea typeface="Calibri"/>
                <a:cs typeface="Calibri"/>
                <a:sym typeface="Calibri"/>
              </a:rPr>
              <a:t>Selenium WebDriver</a:t>
            </a:r>
            <a:endParaRPr sz="2500" dirty="0">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Ciclos – Hacer 10 </a:t>
            </a:r>
            <a:r>
              <a:rPr lang="es-MX" dirty="0" err="1"/>
              <a:t>sandwiches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r>
              <a:rPr lang="en-US" sz="2800" dirty="0"/>
              <a:t>El </a:t>
            </a:r>
            <a:r>
              <a:rPr lang="en-US" sz="2800" dirty="0" err="1"/>
              <a:t>ciclo</a:t>
            </a:r>
            <a:r>
              <a:rPr lang="en-US" sz="2800" dirty="0"/>
              <a:t> anterior </a:t>
            </a:r>
            <a:r>
              <a:rPr lang="en-US" sz="2800" dirty="0" err="1"/>
              <a:t>nunca</a:t>
            </a:r>
            <a:r>
              <a:rPr lang="en-US" sz="2800" dirty="0"/>
              <a:t> </a:t>
            </a:r>
            <a:r>
              <a:rPr lang="en-US" sz="2800" dirty="0" err="1"/>
              <a:t>deja</a:t>
            </a:r>
            <a:r>
              <a:rPr lang="en-US" sz="2800" dirty="0"/>
              <a:t> de </a:t>
            </a:r>
            <a:r>
              <a:rPr lang="en-US" sz="2800" dirty="0" err="1"/>
              <a:t>ejecutarse</a:t>
            </a:r>
            <a:r>
              <a:rPr lang="en-US" sz="2800" dirty="0"/>
              <a:t>.</a:t>
            </a:r>
          </a:p>
          <a:p>
            <a:r>
              <a:rPr lang="en-US" sz="2800" dirty="0"/>
              <a:t>El </a:t>
            </a:r>
            <a:r>
              <a:rPr lang="en-US" sz="2800" dirty="0" err="1"/>
              <a:t>ciclo</a:t>
            </a:r>
            <a:r>
              <a:rPr lang="en-US" sz="2800" dirty="0"/>
              <a:t> se </a:t>
            </a:r>
            <a:r>
              <a:rPr lang="en-US" sz="2800" dirty="0" err="1"/>
              <a:t>ejecuta</a:t>
            </a:r>
            <a:r>
              <a:rPr lang="en-US" sz="2800" dirty="0"/>
              <a:t> de </a:t>
            </a:r>
            <a:r>
              <a:rPr lang="en-US" sz="2800" dirty="0" err="1"/>
              <a:t>manera</a:t>
            </a:r>
            <a:r>
              <a:rPr lang="en-US" sz="2800" dirty="0"/>
              <a:t> </a:t>
            </a:r>
            <a:r>
              <a:rPr lang="en-US" sz="2800" dirty="0" err="1"/>
              <a:t>infinita</a:t>
            </a:r>
            <a:r>
              <a:rPr lang="en-US" sz="2800" dirty="0"/>
              <a:t> </a:t>
            </a:r>
            <a:r>
              <a:rPr lang="en-US" sz="2800" dirty="0" err="1"/>
              <a:t>porque</a:t>
            </a:r>
            <a:r>
              <a:rPr lang="en-US" sz="2800" dirty="0"/>
              <a:t> no se </a:t>
            </a:r>
            <a:r>
              <a:rPr lang="en-US" sz="2800" dirty="0" err="1"/>
              <a:t>cumple</a:t>
            </a:r>
            <a:r>
              <a:rPr lang="en-US" sz="2800" dirty="0"/>
              <a:t> una </a:t>
            </a:r>
            <a:r>
              <a:rPr lang="en-US" sz="2800" dirty="0" err="1"/>
              <a:t>condición</a:t>
            </a:r>
            <a:r>
              <a:rPr lang="en-US" sz="2800" dirty="0"/>
              <a:t>.</a:t>
            </a:r>
          </a:p>
          <a:p>
            <a:r>
              <a:rPr lang="en-US" sz="2800" dirty="0" err="1"/>
              <a:t>Solución</a:t>
            </a:r>
            <a:r>
              <a:rPr lang="en-US" sz="2800" dirty="0"/>
              <a:t>:</a:t>
            </a:r>
          </a:p>
          <a:p>
            <a:pPr marL="137160" indent="0">
              <a:buNone/>
            </a:pPr>
            <a:r>
              <a:rPr lang="en-US" sz="2800" dirty="0"/>
              <a:t>while(</a:t>
            </a:r>
            <a:r>
              <a:rPr lang="en-US" sz="2800" dirty="0" err="1"/>
              <a:t>numero_sandwiches</a:t>
            </a:r>
            <a:r>
              <a:rPr lang="en-US" sz="2800" dirty="0"/>
              <a:t> es </a:t>
            </a:r>
            <a:r>
              <a:rPr lang="en-US" sz="2800" dirty="0" err="1"/>
              <a:t>menor</a:t>
            </a:r>
            <a:r>
              <a:rPr lang="en-US" sz="2800" dirty="0"/>
              <a:t> que 10) {</a:t>
            </a:r>
          </a:p>
          <a:p>
            <a:pPr marL="137160" indent="0">
              <a:buNone/>
            </a:pPr>
            <a:r>
              <a:rPr lang="en-US" sz="2800" dirty="0"/>
              <a:t>     </a:t>
            </a:r>
            <a:r>
              <a:rPr lang="en-US" sz="2800" dirty="0" err="1"/>
              <a:t>hacerSandwich</a:t>
            </a:r>
            <a:r>
              <a:rPr lang="en-US" sz="2800" dirty="0"/>
              <a:t>();</a:t>
            </a:r>
          </a:p>
          <a:p>
            <a:pPr marL="137160" indent="0">
              <a:buNone/>
            </a:pPr>
            <a:r>
              <a:rPr lang="en-US" sz="2800" dirty="0"/>
              <a:t>     </a:t>
            </a:r>
            <a:r>
              <a:rPr lang="en-US" sz="2800" dirty="0" err="1"/>
              <a:t>suma</a:t>
            </a:r>
            <a:r>
              <a:rPr lang="en-US" sz="2800" dirty="0"/>
              <a:t> </a:t>
            </a:r>
            <a:r>
              <a:rPr lang="en-US" sz="2800" dirty="0" err="1"/>
              <a:t>uno</a:t>
            </a:r>
            <a:r>
              <a:rPr lang="en-US" sz="2800" dirty="0"/>
              <a:t> a </a:t>
            </a:r>
            <a:r>
              <a:rPr lang="en-US" sz="2800" dirty="0" err="1"/>
              <a:t>numero_sandwiches</a:t>
            </a:r>
            <a:endParaRPr lang="en-US" sz="2800" dirty="0"/>
          </a:p>
          <a:p>
            <a:pPr marL="137160" indent="0">
              <a:buNone/>
            </a:pPr>
            <a:r>
              <a:rPr lang="en-US" sz="2800" dirty="0"/>
              <a:t>}</a:t>
            </a:r>
          </a:p>
          <a:p>
            <a:pPr marL="137160" indent="0">
              <a:buNone/>
            </a:pPr>
            <a:endParaRPr lang="es-MX" dirty="0"/>
          </a:p>
        </p:txBody>
      </p:sp>
    </p:spTree>
    <p:extLst>
      <p:ext uri="{BB962C8B-B14F-4D97-AF65-F5344CB8AC3E}">
        <p14:creationId xmlns:p14="http://schemas.microsoft.com/office/powerpoint/2010/main" val="4150379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Ejercicio – Ciclos.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pPr marL="137160" indent="0">
              <a:buNone/>
            </a:pPr>
            <a:r>
              <a:rPr lang="es-MX" sz="2000" dirty="0"/>
              <a:t>* Hacer 5 </a:t>
            </a:r>
            <a:r>
              <a:rPr lang="es-MX" sz="2000" dirty="0" err="1"/>
              <a:t>sandwiches</a:t>
            </a:r>
            <a:r>
              <a:rPr lang="es-MX" sz="2000" dirty="0"/>
              <a:t> Jamón y 10 de Bolonia</a:t>
            </a:r>
            <a:endParaRPr lang="en-US" sz="2800" dirty="0"/>
          </a:p>
          <a:p>
            <a:pPr marL="137160" indent="0">
              <a:buNone/>
            </a:pPr>
            <a:endParaRPr lang="es-MX" dirty="0"/>
          </a:p>
        </p:txBody>
      </p:sp>
    </p:spTree>
    <p:extLst>
      <p:ext uri="{BB962C8B-B14F-4D97-AF65-F5344CB8AC3E}">
        <p14:creationId xmlns:p14="http://schemas.microsoft.com/office/powerpoint/2010/main" val="3682854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Crear</a:t>
            </a:r>
            <a:r>
              <a:rPr lang="en-US" dirty="0"/>
              <a:t> 5 Canciones </a:t>
            </a:r>
            <a:r>
              <a:rPr lang="en-US" dirty="0" err="1"/>
              <a:t>en</a:t>
            </a:r>
            <a:r>
              <a:rPr lang="en-US" dirty="0"/>
              <a:t> Songs By Sinatra</a:t>
            </a:r>
          </a:p>
        </p:txBody>
      </p:sp>
      <p:graphicFrame>
        <p:nvGraphicFramePr>
          <p:cNvPr id="4" name="Objeto 3">
            <a:extLst>
              <a:ext uri="{FF2B5EF4-FFF2-40B4-BE49-F238E27FC236}">
                <a16:creationId xmlns:a16="http://schemas.microsoft.com/office/drawing/2014/main" id="{EA789850-868F-47E3-8285-6242316234BD}"/>
              </a:ext>
            </a:extLst>
          </p:cNvPr>
          <p:cNvGraphicFramePr>
            <a:graphicFrameLocks noChangeAspect="1"/>
          </p:cNvGraphicFramePr>
          <p:nvPr/>
        </p:nvGraphicFramePr>
        <p:xfrm>
          <a:off x="7454538" y="2362381"/>
          <a:ext cx="914400" cy="771525"/>
        </p:xfrm>
        <a:graphic>
          <a:graphicData uri="http://schemas.openxmlformats.org/presentationml/2006/ole">
            <mc:AlternateContent xmlns:mc="http://schemas.openxmlformats.org/markup-compatibility/2006">
              <mc:Choice xmlns:v="urn:schemas-microsoft-com:vml" Requires="v">
                <p:oleObj spid="_x0000_s6148" name="Worksheet" showAsIcon="1" r:id="rId3" imgW="914400" imgH="771480" progId="Excel.Sheet.12">
                  <p:embed/>
                </p:oleObj>
              </mc:Choice>
              <mc:Fallback>
                <p:oleObj name="Worksheet" showAsIcon="1" r:id="rId3" imgW="914400" imgH="771480" progId="Excel.Sheet.12">
                  <p:embed/>
                  <p:pic>
                    <p:nvPicPr>
                      <p:cNvPr id="4" name="Objeto 3">
                        <a:extLst>
                          <a:ext uri="{FF2B5EF4-FFF2-40B4-BE49-F238E27FC236}">
                            <a16:creationId xmlns:a16="http://schemas.microsoft.com/office/drawing/2014/main" id="{EA789850-868F-47E3-8285-6242316234BD}"/>
                          </a:ext>
                        </a:extLst>
                      </p:cNvPr>
                      <p:cNvPicPr/>
                      <p:nvPr/>
                    </p:nvPicPr>
                    <p:blipFill>
                      <a:blip r:embed="rId4"/>
                      <a:stretch>
                        <a:fillRect/>
                      </a:stretch>
                    </p:blipFill>
                    <p:spPr>
                      <a:xfrm>
                        <a:off x="7454538" y="236238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667120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a:xfrm>
            <a:off x="677334" y="609600"/>
            <a:ext cx="8596668" cy="737937"/>
          </a:xfrm>
        </p:spPr>
        <p:txBody>
          <a:bodyPr/>
          <a:lstStyle/>
          <a:p>
            <a:r>
              <a:rPr lang="es-MX" dirty="0"/>
              <a:t>Condicionales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pPr marL="137160" indent="0">
              <a:buNone/>
            </a:pPr>
            <a:endParaRPr lang="en-US" sz="2800" dirty="0"/>
          </a:p>
          <a:p>
            <a:pPr marL="137160" indent="0">
              <a:buNone/>
            </a:pPr>
            <a:endParaRPr lang="es-MX" dirty="0"/>
          </a:p>
        </p:txBody>
      </p:sp>
      <p:sp>
        <p:nvSpPr>
          <p:cNvPr id="4" name="Marcador de texto 2">
            <a:extLst>
              <a:ext uri="{FF2B5EF4-FFF2-40B4-BE49-F238E27FC236}">
                <a16:creationId xmlns:a16="http://schemas.microsoft.com/office/drawing/2014/main" id="{2E7C98B4-C355-4B5E-A676-35888F12FF22}"/>
              </a:ext>
            </a:extLst>
          </p:cNvPr>
          <p:cNvSpPr txBox="1">
            <a:spLocks/>
          </p:cNvSpPr>
          <p:nvPr/>
        </p:nvSpPr>
        <p:spPr>
          <a:xfrm>
            <a:off x="677334" y="1488613"/>
            <a:ext cx="8596668" cy="3880773"/>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r>
              <a:rPr lang="es-MX" sz="2800" dirty="0"/>
              <a:t>Permita tomar decisiones</a:t>
            </a:r>
          </a:p>
          <a:p>
            <a:r>
              <a:rPr lang="es-MX" sz="2800" dirty="0"/>
              <a:t>Se basa en preguntas de respuesta sí o no</a:t>
            </a:r>
          </a:p>
          <a:p>
            <a:pPr marL="137160" indent="0">
              <a:buNone/>
            </a:pPr>
            <a:r>
              <a:rPr lang="es-MX" sz="2800" dirty="0"/>
              <a:t>Preguntar “Quieres un sándwich de Jamón?”</a:t>
            </a:r>
          </a:p>
          <a:p>
            <a:pPr marL="137160" indent="0">
              <a:buNone/>
            </a:pPr>
            <a:r>
              <a:rPr lang="es-MX" sz="2800" dirty="0" err="1"/>
              <a:t>if</a:t>
            </a:r>
            <a:r>
              <a:rPr lang="es-MX" sz="2800" dirty="0"/>
              <a:t>(respuesta es sí) {</a:t>
            </a:r>
          </a:p>
          <a:p>
            <a:pPr marL="137160" indent="0">
              <a:buNone/>
            </a:pPr>
            <a:r>
              <a:rPr lang="es-MX" sz="2800" dirty="0"/>
              <a:t>     </a:t>
            </a:r>
            <a:r>
              <a:rPr lang="es-MX" sz="2800" dirty="0" err="1"/>
              <a:t>hacerSandwichJamon</a:t>
            </a:r>
            <a:r>
              <a:rPr lang="es-MX" sz="2800" dirty="0"/>
              <a:t>();</a:t>
            </a:r>
          </a:p>
          <a:p>
            <a:pPr marL="137160" indent="0">
              <a:buNone/>
            </a:pPr>
            <a:r>
              <a:rPr lang="es-MX" sz="2800" dirty="0"/>
              <a:t>} </a:t>
            </a:r>
            <a:r>
              <a:rPr lang="es-MX" sz="2800" dirty="0" err="1"/>
              <a:t>else</a:t>
            </a:r>
            <a:r>
              <a:rPr lang="es-MX" sz="2800" dirty="0"/>
              <a:t> { // cuando la respuesta es no</a:t>
            </a:r>
          </a:p>
          <a:p>
            <a:pPr marL="137160" indent="0">
              <a:buNone/>
            </a:pPr>
            <a:r>
              <a:rPr lang="es-MX" sz="2800" dirty="0"/>
              <a:t>     </a:t>
            </a:r>
            <a:r>
              <a:rPr lang="es-MX" sz="2800" dirty="0" err="1"/>
              <a:t>hacerSandwichBolonia</a:t>
            </a:r>
            <a:r>
              <a:rPr lang="es-MX" sz="2800" dirty="0"/>
              <a:t>();</a:t>
            </a:r>
          </a:p>
          <a:p>
            <a:pPr marL="137160" indent="0">
              <a:buNone/>
            </a:pPr>
            <a:r>
              <a:rPr lang="es-MX" sz="2800" dirty="0"/>
              <a:t>}</a:t>
            </a:r>
            <a:endParaRPr lang="es-MX" dirty="0"/>
          </a:p>
        </p:txBody>
      </p:sp>
    </p:spTree>
    <p:extLst>
      <p:ext uri="{BB962C8B-B14F-4D97-AF65-F5344CB8AC3E}">
        <p14:creationId xmlns:p14="http://schemas.microsoft.com/office/powerpoint/2010/main" val="254047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a:xfrm>
            <a:off x="677334" y="609600"/>
            <a:ext cx="8596668" cy="737937"/>
          </a:xfrm>
        </p:spPr>
        <p:txBody>
          <a:bodyPr/>
          <a:lstStyle/>
          <a:p>
            <a:r>
              <a:rPr lang="es-MX" dirty="0"/>
              <a:t>Funciones con datos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pPr marL="137160" indent="0">
              <a:buNone/>
            </a:pPr>
            <a:endParaRPr lang="en-US" sz="2800" dirty="0"/>
          </a:p>
          <a:p>
            <a:pPr marL="137160" indent="0">
              <a:buNone/>
            </a:pPr>
            <a:endParaRPr lang="es-MX" dirty="0"/>
          </a:p>
        </p:txBody>
      </p:sp>
      <p:sp>
        <p:nvSpPr>
          <p:cNvPr id="4" name="Marcador de texto 2">
            <a:extLst>
              <a:ext uri="{FF2B5EF4-FFF2-40B4-BE49-F238E27FC236}">
                <a16:creationId xmlns:a16="http://schemas.microsoft.com/office/drawing/2014/main" id="{2E7C98B4-C355-4B5E-A676-35888F12FF22}"/>
              </a:ext>
            </a:extLst>
          </p:cNvPr>
          <p:cNvSpPr txBox="1">
            <a:spLocks/>
          </p:cNvSpPr>
          <p:nvPr/>
        </p:nvSpPr>
        <p:spPr>
          <a:xfrm>
            <a:off x="677334" y="1488613"/>
            <a:ext cx="8596668" cy="3880773"/>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r>
              <a:rPr lang="es-MX" sz="2000" dirty="0"/>
              <a:t>Permiten pasar y retornar datos</a:t>
            </a:r>
          </a:p>
          <a:p>
            <a:r>
              <a:rPr lang="es-MX" sz="2000" dirty="0"/>
              <a:t>Recibe entradas y nos regresa una salida</a:t>
            </a:r>
          </a:p>
          <a:p>
            <a:pPr marL="137160" indent="0">
              <a:buNone/>
            </a:pPr>
            <a:r>
              <a:rPr lang="es-MX" sz="2000" b="1" dirty="0" err="1"/>
              <a:t>sandwich</a:t>
            </a:r>
            <a:r>
              <a:rPr lang="es-MX" sz="2000" dirty="0"/>
              <a:t> </a:t>
            </a:r>
            <a:r>
              <a:rPr lang="es-MX" sz="2000" dirty="0" err="1"/>
              <a:t>hacerSandwich</a:t>
            </a:r>
            <a:r>
              <a:rPr lang="es-MX" sz="2000" dirty="0"/>
              <a:t>(</a:t>
            </a:r>
            <a:r>
              <a:rPr lang="es-MX" sz="2000" b="1" dirty="0" err="1"/>
              <a:t>tipoSandwich</a:t>
            </a:r>
            <a:r>
              <a:rPr lang="es-MX" sz="2000" dirty="0"/>
              <a:t>) {</a:t>
            </a:r>
          </a:p>
          <a:p>
            <a:pPr marL="137160" indent="0">
              <a:buNone/>
            </a:pPr>
            <a:r>
              <a:rPr lang="es-MX" sz="2000" dirty="0"/>
              <a:t>     </a:t>
            </a:r>
            <a:r>
              <a:rPr lang="es-MX" sz="2000" dirty="0" err="1"/>
              <a:t>if</a:t>
            </a:r>
            <a:r>
              <a:rPr lang="es-MX" sz="2000" dirty="0"/>
              <a:t>(</a:t>
            </a:r>
            <a:r>
              <a:rPr lang="es-MX" sz="2000" dirty="0" err="1"/>
              <a:t>tipoSandwich</a:t>
            </a:r>
            <a:r>
              <a:rPr lang="es-MX" sz="2000" dirty="0"/>
              <a:t> es “Jamón”) {</a:t>
            </a:r>
          </a:p>
          <a:p>
            <a:pPr marL="137160" indent="0">
              <a:buNone/>
            </a:pPr>
            <a:r>
              <a:rPr lang="es-MX" sz="2000" dirty="0"/>
              <a:t>          </a:t>
            </a:r>
            <a:r>
              <a:rPr lang="es-MX" sz="2000" b="1" dirty="0" err="1"/>
              <a:t>return</a:t>
            </a:r>
            <a:r>
              <a:rPr lang="es-MX" sz="2000" dirty="0"/>
              <a:t> </a:t>
            </a:r>
            <a:r>
              <a:rPr lang="es-MX" sz="2000" dirty="0" err="1"/>
              <a:t>hacerSandwichJamon</a:t>
            </a:r>
            <a:r>
              <a:rPr lang="es-MX" sz="2000" dirty="0"/>
              <a:t>();</a:t>
            </a:r>
          </a:p>
          <a:p>
            <a:pPr marL="137160" indent="0">
              <a:buNone/>
            </a:pPr>
            <a:r>
              <a:rPr lang="es-MX" sz="2000" dirty="0"/>
              <a:t>     } </a:t>
            </a:r>
          </a:p>
          <a:p>
            <a:pPr marL="137160" indent="0">
              <a:buNone/>
            </a:pPr>
            <a:r>
              <a:rPr lang="es-MX" sz="2000" dirty="0"/>
              <a:t>     </a:t>
            </a:r>
            <a:r>
              <a:rPr lang="es-MX" sz="2000" dirty="0" err="1"/>
              <a:t>if</a:t>
            </a:r>
            <a:r>
              <a:rPr lang="es-MX" sz="2000" dirty="0"/>
              <a:t>(</a:t>
            </a:r>
            <a:r>
              <a:rPr lang="es-MX" sz="2000" dirty="0" err="1"/>
              <a:t>tipoSandwich</a:t>
            </a:r>
            <a:r>
              <a:rPr lang="es-MX" sz="2000" dirty="0"/>
              <a:t> es “Bolonia”) { // cuando la respuesta es no</a:t>
            </a:r>
          </a:p>
          <a:p>
            <a:pPr marL="137160" indent="0">
              <a:buNone/>
            </a:pPr>
            <a:r>
              <a:rPr lang="es-MX" sz="2000" dirty="0"/>
              <a:t>          </a:t>
            </a:r>
            <a:r>
              <a:rPr lang="es-MX" sz="2000" b="1" dirty="0" err="1"/>
              <a:t>return</a:t>
            </a:r>
            <a:r>
              <a:rPr lang="es-MX" sz="2000" dirty="0"/>
              <a:t> </a:t>
            </a:r>
            <a:r>
              <a:rPr lang="es-MX" sz="2000" dirty="0" err="1"/>
              <a:t>hacerSandwichBolonia</a:t>
            </a:r>
            <a:r>
              <a:rPr lang="es-MX" sz="2000" dirty="0"/>
              <a:t>();</a:t>
            </a:r>
          </a:p>
          <a:p>
            <a:pPr marL="137160" indent="0">
              <a:buNone/>
            </a:pPr>
            <a:r>
              <a:rPr lang="es-MX" sz="2000" dirty="0"/>
              <a:t>     }</a:t>
            </a:r>
          </a:p>
          <a:p>
            <a:pPr marL="137160" indent="0">
              <a:buNone/>
            </a:pPr>
            <a:r>
              <a:rPr lang="es-MX" sz="2000" dirty="0"/>
              <a:t>}</a:t>
            </a:r>
          </a:p>
        </p:txBody>
      </p:sp>
    </p:spTree>
    <p:extLst>
      <p:ext uri="{BB962C8B-B14F-4D97-AF65-F5344CB8AC3E}">
        <p14:creationId xmlns:p14="http://schemas.microsoft.com/office/powerpoint/2010/main" val="3852876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C4864C-EFDB-41A6-885B-0FB91EE351AD}"/>
              </a:ext>
            </a:extLst>
          </p:cNvPr>
          <p:cNvSpPr>
            <a:spLocks noGrp="1"/>
          </p:cNvSpPr>
          <p:nvPr>
            <p:ph type="title"/>
          </p:nvPr>
        </p:nvSpPr>
        <p:spPr/>
        <p:txBody>
          <a:bodyPr/>
          <a:lstStyle/>
          <a:p>
            <a:r>
              <a:rPr lang="es-MX" dirty="0"/>
              <a:t>Ejercicio – Funciones</a:t>
            </a:r>
            <a:endParaRPr lang="en-US" dirty="0"/>
          </a:p>
        </p:txBody>
      </p:sp>
      <p:sp>
        <p:nvSpPr>
          <p:cNvPr id="3" name="Marcador de texto 2">
            <a:extLst>
              <a:ext uri="{FF2B5EF4-FFF2-40B4-BE49-F238E27FC236}">
                <a16:creationId xmlns:a16="http://schemas.microsoft.com/office/drawing/2014/main" id="{DA9D5561-E180-4DD5-A376-C1C4D0AAD44C}"/>
              </a:ext>
            </a:extLst>
          </p:cNvPr>
          <p:cNvSpPr>
            <a:spLocks noGrp="1"/>
          </p:cNvSpPr>
          <p:nvPr>
            <p:ph type="body" idx="1"/>
          </p:nvPr>
        </p:nvSpPr>
        <p:spPr/>
        <p:txBody>
          <a:bodyPr/>
          <a:lstStyle/>
          <a:p>
            <a:r>
              <a:rPr lang="es-MX" sz="4000" dirty="0"/>
              <a:t>Hacer:</a:t>
            </a:r>
          </a:p>
          <a:p>
            <a:pPr lvl="1"/>
            <a:r>
              <a:rPr lang="es-MX" sz="4000" dirty="0"/>
              <a:t>10 tacos de pastor</a:t>
            </a:r>
          </a:p>
          <a:p>
            <a:pPr lvl="1"/>
            <a:r>
              <a:rPr lang="es-MX" sz="4000" dirty="0"/>
              <a:t>15 tacos de chicharrón</a:t>
            </a:r>
          </a:p>
          <a:p>
            <a:pPr lvl="1"/>
            <a:r>
              <a:rPr lang="es-MX" sz="4000" dirty="0"/>
              <a:t>25 tortas de milanesa</a:t>
            </a:r>
            <a:endParaRPr lang="en-US" sz="4000" dirty="0"/>
          </a:p>
        </p:txBody>
      </p:sp>
    </p:spTree>
    <p:extLst>
      <p:ext uri="{BB962C8B-B14F-4D97-AF65-F5344CB8AC3E}">
        <p14:creationId xmlns:p14="http://schemas.microsoft.com/office/powerpoint/2010/main" val="1405826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Hacer</a:t>
            </a:r>
            <a:r>
              <a:rPr lang="en-US" dirty="0"/>
              <a:t> Login </a:t>
            </a:r>
            <a:r>
              <a:rPr lang="en-US" dirty="0" err="1"/>
              <a:t>en</a:t>
            </a:r>
            <a:r>
              <a:rPr lang="en-US" dirty="0"/>
              <a:t> Songs By Sinatra con </a:t>
            </a:r>
            <a:r>
              <a:rPr lang="en-US" dirty="0" err="1"/>
              <a:t>Funciones</a:t>
            </a:r>
            <a:r>
              <a:rPr lang="en-US" dirty="0"/>
              <a:t> que </a:t>
            </a:r>
            <a:r>
              <a:rPr lang="en-US" dirty="0" err="1"/>
              <a:t>reciben</a:t>
            </a:r>
            <a:r>
              <a:rPr lang="en-US" dirty="0"/>
              <a:t> </a:t>
            </a:r>
            <a:r>
              <a:rPr lang="en-US" dirty="0" err="1"/>
              <a:t>datos</a:t>
            </a:r>
            <a:endParaRPr lang="en-US" dirty="0"/>
          </a:p>
        </p:txBody>
      </p:sp>
      <p:graphicFrame>
        <p:nvGraphicFramePr>
          <p:cNvPr id="5" name="Objeto 4">
            <a:extLst>
              <a:ext uri="{FF2B5EF4-FFF2-40B4-BE49-F238E27FC236}">
                <a16:creationId xmlns:a16="http://schemas.microsoft.com/office/drawing/2014/main" id="{BB359328-9981-43C4-BCB8-E82057CE5C69}"/>
              </a:ext>
            </a:extLst>
          </p:cNvPr>
          <p:cNvGraphicFramePr>
            <a:graphicFrameLocks noChangeAspect="1"/>
          </p:cNvGraphicFramePr>
          <p:nvPr/>
        </p:nvGraphicFramePr>
        <p:xfrm>
          <a:off x="5638800" y="3041650"/>
          <a:ext cx="914400" cy="771525"/>
        </p:xfrm>
        <a:graphic>
          <a:graphicData uri="http://schemas.openxmlformats.org/presentationml/2006/ole">
            <mc:AlternateContent xmlns:mc="http://schemas.openxmlformats.org/markup-compatibility/2006">
              <mc:Choice xmlns:v="urn:schemas-microsoft-com:vml" Requires="v">
                <p:oleObj spid="_x0000_s7172" name="Worksheet" showAsIcon="1" r:id="rId3" imgW="914400" imgH="771480" progId="Excel.Sheet.12">
                  <p:embed/>
                </p:oleObj>
              </mc:Choice>
              <mc:Fallback>
                <p:oleObj name="Worksheet" showAsIcon="1" r:id="rId3" imgW="914400" imgH="771480" progId="Excel.Sheet.12">
                  <p:embed/>
                  <p:pic>
                    <p:nvPicPr>
                      <p:cNvPr id="5" name="Objeto 4">
                        <a:extLst>
                          <a:ext uri="{FF2B5EF4-FFF2-40B4-BE49-F238E27FC236}">
                            <a16:creationId xmlns:a16="http://schemas.microsoft.com/office/drawing/2014/main" id="{BB359328-9981-43C4-BCB8-E82057CE5C69}"/>
                          </a:ext>
                        </a:extLst>
                      </p:cNvPr>
                      <p:cNvPicPr/>
                      <p:nvPr/>
                    </p:nvPicPr>
                    <p:blipFill>
                      <a:blip r:embed="rId4"/>
                      <a:stretch>
                        <a:fillRect/>
                      </a:stretch>
                    </p:blipFill>
                    <p:spPr>
                      <a:xfrm>
                        <a:off x="5638800" y="30416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275653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Crear</a:t>
            </a:r>
            <a:r>
              <a:rPr lang="en-US" dirty="0"/>
              <a:t> Cancion </a:t>
            </a:r>
            <a:r>
              <a:rPr lang="en-US" dirty="0" err="1"/>
              <a:t>en</a:t>
            </a:r>
            <a:r>
              <a:rPr lang="en-US" dirty="0"/>
              <a:t> Songs By Sinatra con </a:t>
            </a:r>
            <a:r>
              <a:rPr lang="en-US" dirty="0" err="1"/>
              <a:t>Funciones</a:t>
            </a:r>
            <a:r>
              <a:rPr lang="en-US" dirty="0"/>
              <a:t> que </a:t>
            </a:r>
            <a:r>
              <a:rPr lang="en-US" dirty="0" err="1"/>
              <a:t>reciben</a:t>
            </a:r>
            <a:r>
              <a:rPr lang="en-US" dirty="0"/>
              <a:t> </a:t>
            </a:r>
            <a:r>
              <a:rPr lang="en-US" dirty="0" err="1"/>
              <a:t>datos</a:t>
            </a:r>
            <a:endParaRPr lang="en-US" dirty="0"/>
          </a:p>
        </p:txBody>
      </p:sp>
      <p:graphicFrame>
        <p:nvGraphicFramePr>
          <p:cNvPr id="4" name="Objeto 3">
            <a:extLst>
              <a:ext uri="{FF2B5EF4-FFF2-40B4-BE49-F238E27FC236}">
                <a16:creationId xmlns:a16="http://schemas.microsoft.com/office/drawing/2014/main" id="{EA789850-868F-47E3-8285-6242316234BD}"/>
              </a:ext>
            </a:extLst>
          </p:cNvPr>
          <p:cNvGraphicFramePr>
            <a:graphicFrameLocks noChangeAspect="1"/>
          </p:cNvGraphicFramePr>
          <p:nvPr/>
        </p:nvGraphicFramePr>
        <p:xfrm>
          <a:off x="7454538" y="2362381"/>
          <a:ext cx="914400" cy="771525"/>
        </p:xfrm>
        <a:graphic>
          <a:graphicData uri="http://schemas.openxmlformats.org/presentationml/2006/ole">
            <mc:AlternateContent xmlns:mc="http://schemas.openxmlformats.org/markup-compatibility/2006">
              <mc:Choice xmlns:v="urn:schemas-microsoft-com:vml" Requires="v">
                <p:oleObj spid="_x0000_s8196" name="Worksheet" showAsIcon="1" r:id="rId3" imgW="914400" imgH="771480" progId="Excel.Sheet.12">
                  <p:embed/>
                </p:oleObj>
              </mc:Choice>
              <mc:Fallback>
                <p:oleObj name="Worksheet" showAsIcon="1" r:id="rId3" imgW="914400" imgH="771480" progId="Excel.Sheet.12">
                  <p:embed/>
                  <p:pic>
                    <p:nvPicPr>
                      <p:cNvPr id="4" name="Objeto 3">
                        <a:extLst>
                          <a:ext uri="{FF2B5EF4-FFF2-40B4-BE49-F238E27FC236}">
                            <a16:creationId xmlns:a16="http://schemas.microsoft.com/office/drawing/2014/main" id="{EA789850-868F-47E3-8285-6242316234BD}"/>
                          </a:ext>
                        </a:extLst>
                      </p:cNvPr>
                      <p:cNvPicPr/>
                      <p:nvPr/>
                    </p:nvPicPr>
                    <p:blipFill>
                      <a:blip r:embed="rId4"/>
                      <a:stretch>
                        <a:fillRect/>
                      </a:stretch>
                    </p:blipFill>
                    <p:spPr>
                      <a:xfrm>
                        <a:off x="7454538" y="236238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244289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Repaso de Java</a:t>
            </a:r>
            <a:endParaRPr/>
          </a:p>
        </p:txBody>
      </p:sp>
      <p:sp>
        <p:nvSpPr>
          <p:cNvPr id="164" name="Shape 164"/>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457200" lvl="0" indent="-320040" rtl="0">
              <a:lnSpc>
                <a:spcPct val="115000"/>
              </a:lnSpc>
              <a:spcBef>
                <a:spcPts val="0"/>
              </a:spcBef>
              <a:spcAft>
                <a:spcPts val="0"/>
              </a:spcAft>
              <a:buSzPts val="1440"/>
              <a:buChar char="▶"/>
            </a:pPr>
            <a:r>
              <a:rPr lang="es-ES" sz="2400">
                <a:solidFill>
                  <a:schemeClr val="dk1"/>
                </a:solidFill>
                <a:latin typeface="Times New Roman"/>
                <a:ea typeface="Times New Roman"/>
                <a:cs typeface="Times New Roman"/>
                <a:sym typeface="Times New Roman"/>
              </a:rPr>
              <a:t>Orientado al objeto </a:t>
            </a:r>
            <a:r>
              <a:rPr lang="es-ES" sz="2100">
                <a:solidFill>
                  <a:schemeClr val="dk1"/>
                </a:solidFill>
                <a:latin typeface="Times New Roman"/>
                <a:ea typeface="Times New Roman"/>
                <a:cs typeface="Times New Roman"/>
                <a:sym typeface="Times New Roman"/>
              </a:rPr>
              <a:t>(tendencia en boga)</a:t>
            </a:r>
            <a:endParaRPr sz="210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a:solidFill>
                  <a:schemeClr val="dk1"/>
                </a:solidFill>
                <a:latin typeface="Times New Roman"/>
                <a:ea typeface="Times New Roman"/>
                <a:cs typeface="Times New Roman"/>
                <a:sym typeface="Times New Roman"/>
              </a:rPr>
              <a:t>Simple </a:t>
            </a:r>
            <a:r>
              <a:rPr lang="es-ES" sz="2100">
                <a:solidFill>
                  <a:schemeClr val="dk1"/>
                </a:solidFill>
                <a:latin typeface="Times New Roman"/>
                <a:ea typeface="Times New Roman"/>
                <a:cs typeface="Times New Roman"/>
                <a:sym typeface="Times New Roman"/>
              </a:rPr>
              <a:t>(similar a c, sin complejidades)</a:t>
            </a:r>
            <a:endParaRPr sz="210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a:solidFill>
                  <a:schemeClr val="dk1"/>
                </a:solidFill>
                <a:latin typeface="Times New Roman"/>
                <a:ea typeface="Times New Roman"/>
                <a:cs typeface="Times New Roman"/>
                <a:sym typeface="Times New Roman"/>
              </a:rPr>
              <a:t>Multiplataforma </a:t>
            </a:r>
            <a:r>
              <a:rPr lang="es-ES" sz="2100">
                <a:solidFill>
                  <a:schemeClr val="dk1"/>
                </a:solidFill>
                <a:latin typeface="Times New Roman"/>
                <a:ea typeface="Times New Roman"/>
                <a:cs typeface="Times New Roman"/>
                <a:sym typeface="Times New Roman"/>
              </a:rPr>
              <a:t>(Windows, PowerMac, Unix)</a:t>
            </a:r>
            <a:endParaRPr sz="210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a:solidFill>
                  <a:schemeClr val="dk1"/>
                </a:solidFill>
                <a:latin typeface="Times New Roman"/>
                <a:ea typeface="Times New Roman"/>
                <a:cs typeface="Times New Roman"/>
                <a:sym typeface="Times New Roman"/>
              </a:rPr>
              <a:t>Robusto </a:t>
            </a:r>
            <a:r>
              <a:rPr lang="es-ES" sz="2100">
                <a:solidFill>
                  <a:schemeClr val="dk1"/>
                </a:solidFill>
                <a:latin typeface="Times New Roman"/>
                <a:ea typeface="Times New Roman"/>
                <a:cs typeface="Times New Roman"/>
                <a:sym typeface="Times New Roman"/>
              </a:rPr>
              <a:t>(hace chequeos, elimina punteros)</a:t>
            </a:r>
            <a:endParaRPr sz="210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a:solidFill>
                  <a:schemeClr val="dk1"/>
                </a:solidFill>
                <a:latin typeface="Times New Roman"/>
                <a:ea typeface="Times New Roman"/>
                <a:cs typeface="Times New Roman"/>
                <a:sym typeface="Times New Roman"/>
              </a:rPr>
              <a:t>Recolección de basura automática</a:t>
            </a:r>
            <a:endParaRPr sz="240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a:solidFill>
                  <a:schemeClr val="dk1"/>
                </a:solidFill>
                <a:latin typeface="Times New Roman"/>
                <a:ea typeface="Times New Roman"/>
                <a:cs typeface="Times New Roman"/>
                <a:sym typeface="Times New Roman"/>
              </a:rPr>
              <a:t>Bibliotecas estándar</a:t>
            </a:r>
            <a:endParaRPr sz="240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a:solidFill>
                  <a:schemeClr val="dk1"/>
                </a:solidFill>
                <a:latin typeface="Times New Roman"/>
                <a:ea typeface="Times New Roman"/>
                <a:cs typeface="Times New Roman"/>
                <a:sym typeface="Times New Roman"/>
              </a:rPr>
              <a:t>Realmente portable en un 100%</a:t>
            </a:r>
            <a:endParaRPr sz="240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a:solidFill>
                  <a:schemeClr val="dk1"/>
                </a:solidFill>
                <a:latin typeface="Times New Roman"/>
                <a:ea typeface="Times New Roman"/>
                <a:cs typeface="Times New Roman"/>
                <a:sym typeface="Times New Roman"/>
              </a:rPr>
              <a:t>Facilidades para programación en redes</a:t>
            </a:r>
            <a:endParaRPr sz="2400">
              <a:solidFill>
                <a:schemeClr val="dk1"/>
              </a:solidFill>
              <a:latin typeface="Times New Roman"/>
              <a:ea typeface="Times New Roman"/>
              <a:cs typeface="Times New Roman"/>
              <a:sym typeface="Times New Roman"/>
            </a:endParaRPr>
          </a:p>
          <a:p>
            <a:pPr marL="0" lvl="0" indent="0" rtl="0">
              <a:spcBef>
                <a:spcPts val="1000"/>
              </a:spcBef>
              <a:spcAft>
                <a:spcPts val="0"/>
              </a:spcAft>
              <a:buNone/>
            </a:pPr>
            <a:endParaRPr/>
          </a:p>
          <a:p>
            <a:pPr marL="457200" lvl="0" indent="-320040" rtl="0">
              <a:spcBef>
                <a:spcPts val="1000"/>
              </a:spcBef>
              <a:spcAft>
                <a:spcPts val="0"/>
              </a:spcAft>
              <a:buSzPts val="1440"/>
              <a:buChar char="▶"/>
            </a:pPr>
            <a:endParaRPr/>
          </a:p>
          <a:p>
            <a:pPr marL="0" lvl="0" indent="0" rtl="0">
              <a:spcBef>
                <a:spcPts val="1000"/>
              </a:spcBef>
              <a:spcAft>
                <a:spcPts val="0"/>
              </a:spcAft>
              <a:buNone/>
            </a:pPr>
            <a:endParaRPr/>
          </a:p>
          <a:p>
            <a:pPr marL="0" lvl="0" indent="0" rtl="0">
              <a:spcBef>
                <a:spcPts val="100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Primer programa</a:t>
            </a:r>
            <a:endParaRPr/>
          </a:p>
        </p:txBody>
      </p:sp>
      <p:sp>
        <p:nvSpPr>
          <p:cNvPr id="170" name="Shape 170"/>
          <p:cNvSpPr txBox="1">
            <a:spLocks noGrp="1"/>
          </p:cNvSpPr>
          <p:nvPr>
            <p:ph type="body" idx="1"/>
          </p:nvPr>
        </p:nvSpPr>
        <p:spPr>
          <a:xfrm>
            <a:off x="677325" y="1611577"/>
            <a:ext cx="8596800" cy="4559700"/>
          </a:xfrm>
          <a:prstGeom prst="rect">
            <a:avLst/>
          </a:prstGeom>
        </p:spPr>
        <p:txBody>
          <a:bodyPr spcFirstLastPara="1" wrap="square" lIns="91425" tIns="91425" rIns="91425" bIns="91425" anchor="t" anchorCtr="0">
            <a:noAutofit/>
          </a:bodyPr>
          <a:lstStyle/>
          <a:p>
            <a:pPr marL="254000" lvl="0" indent="-254000" rtl="0">
              <a:lnSpc>
                <a:spcPct val="115000"/>
              </a:lnSpc>
              <a:spcBef>
                <a:spcPts val="0"/>
              </a:spcBef>
              <a:spcAft>
                <a:spcPts val="0"/>
              </a:spcAft>
              <a:buClr>
                <a:schemeClr val="dk1"/>
              </a:buClr>
              <a:buSzPts val="1100"/>
              <a:buFont typeface="Arial"/>
              <a:buNone/>
            </a:pPr>
            <a:r>
              <a:rPr lang="es-ES" dirty="0" err="1">
                <a:solidFill>
                  <a:srgbClr val="3333CC"/>
                </a:solidFill>
                <a:latin typeface="Arial"/>
                <a:ea typeface="Arial"/>
                <a:cs typeface="Arial"/>
                <a:sym typeface="Arial"/>
              </a:rPr>
              <a:t>public</a:t>
            </a: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class</a:t>
            </a: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Hello</a:t>
            </a:r>
            <a:r>
              <a:rPr lang="es-ES" dirty="0">
                <a:solidFill>
                  <a:srgbClr val="3333CC"/>
                </a:solidFill>
                <a:latin typeface="Arial"/>
                <a:ea typeface="Arial"/>
                <a:cs typeface="Arial"/>
                <a:sym typeface="Arial"/>
              </a:rPr>
              <a:t> {</a:t>
            </a:r>
            <a:endParaRPr dirty="0">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public</a:t>
            </a: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static</a:t>
            </a: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void</a:t>
            </a: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main</a:t>
            </a:r>
            <a:r>
              <a:rPr lang="es-ES" dirty="0">
                <a:solidFill>
                  <a:srgbClr val="3333CC"/>
                </a:solidFill>
                <a:latin typeface="Arial"/>
                <a:ea typeface="Arial"/>
                <a:cs typeface="Arial"/>
                <a:sym typeface="Arial"/>
              </a:rPr>
              <a:t>(</a:t>
            </a:r>
            <a:r>
              <a:rPr lang="es-ES" dirty="0" err="1">
                <a:solidFill>
                  <a:srgbClr val="3333CC"/>
                </a:solidFill>
                <a:latin typeface="Arial"/>
                <a:ea typeface="Arial"/>
                <a:cs typeface="Arial"/>
                <a:sym typeface="Arial"/>
              </a:rPr>
              <a:t>String</a:t>
            </a: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args</a:t>
            </a:r>
            <a:r>
              <a:rPr lang="es-ES" dirty="0">
                <a:solidFill>
                  <a:srgbClr val="3333CC"/>
                </a:solidFill>
                <a:latin typeface="Arial"/>
                <a:ea typeface="Arial"/>
                <a:cs typeface="Arial"/>
                <a:sym typeface="Arial"/>
              </a:rPr>
              <a:t>[ ]) {</a:t>
            </a:r>
            <a:endParaRPr dirty="0">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System.out.println</a:t>
            </a:r>
            <a:r>
              <a:rPr lang="es-ES" dirty="0">
                <a:solidFill>
                  <a:srgbClr val="3333CC"/>
                </a:solidFill>
                <a:latin typeface="Arial"/>
                <a:ea typeface="Arial"/>
                <a:cs typeface="Arial"/>
                <a:sym typeface="Arial"/>
              </a:rPr>
              <a:t>(“Hola Mundo“);</a:t>
            </a:r>
            <a:endParaRPr dirty="0">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dirty="0">
                <a:solidFill>
                  <a:srgbClr val="3333CC"/>
                </a:solidFill>
                <a:latin typeface="Arial"/>
                <a:ea typeface="Arial"/>
                <a:cs typeface="Arial"/>
                <a:sym typeface="Arial"/>
              </a:rPr>
              <a:t>		}</a:t>
            </a:r>
            <a:endParaRPr dirty="0">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dirty="0">
                <a:solidFill>
                  <a:srgbClr val="3333CC"/>
                </a:solidFill>
                <a:latin typeface="Arial"/>
                <a:ea typeface="Arial"/>
                <a:cs typeface="Arial"/>
                <a:sym typeface="Arial"/>
              </a:rPr>
              <a:t>}</a:t>
            </a:r>
            <a:endParaRPr dirty="0">
              <a:solidFill>
                <a:srgbClr val="3333CC"/>
              </a:solidFill>
              <a:latin typeface="Arial"/>
              <a:ea typeface="Arial"/>
              <a:cs typeface="Arial"/>
              <a:sym typeface="Arial"/>
            </a:endParaRPr>
          </a:p>
          <a:p>
            <a:pPr marL="0" lvl="0" indent="0"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Todo programa es escrito como el método estático llamado </a:t>
            </a:r>
            <a:r>
              <a:rPr lang="es-ES" sz="2100" dirty="0" err="1">
                <a:solidFill>
                  <a:schemeClr val="dk1"/>
                </a:solidFill>
                <a:latin typeface="Times New Roman"/>
                <a:ea typeface="Times New Roman"/>
                <a:cs typeface="Times New Roman"/>
                <a:sym typeface="Times New Roman"/>
              </a:rPr>
              <a:t>main</a:t>
            </a:r>
            <a:r>
              <a:rPr lang="es-ES" dirty="0">
                <a:solidFill>
                  <a:schemeClr val="dk1"/>
                </a:solidFill>
                <a:latin typeface="Times New Roman"/>
                <a:ea typeface="Times New Roman"/>
                <a:cs typeface="Times New Roman"/>
                <a:sym typeface="Times New Roman"/>
              </a:rPr>
              <a:t> </a:t>
            </a:r>
            <a:r>
              <a:rPr lang="es-ES" sz="2100" dirty="0">
                <a:solidFill>
                  <a:schemeClr val="dk1"/>
                </a:solidFill>
                <a:latin typeface="Times New Roman"/>
                <a:ea typeface="Times New Roman"/>
                <a:cs typeface="Times New Roman"/>
                <a:sym typeface="Times New Roman"/>
              </a:rPr>
              <a:t>en una clase cualquiera </a:t>
            </a:r>
            <a:endParaRPr sz="2100" dirty="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Este método se empieza a ejecutar cuando se invoca el intérprete de java para una clase dada</a:t>
            </a:r>
            <a:endParaRPr sz="2100" dirty="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dirty="0" err="1">
                <a:solidFill>
                  <a:schemeClr val="dk1"/>
                </a:solidFill>
                <a:latin typeface="Times New Roman"/>
                <a:ea typeface="Times New Roman"/>
                <a:cs typeface="Times New Roman"/>
                <a:sym typeface="Times New Roman"/>
              </a:rPr>
              <a:t>args</a:t>
            </a:r>
            <a:r>
              <a:rPr lang="es-ES" sz="2100" dirty="0">
                <a:solidFill>
                  <a:schemeClr val="dk1"/>
                </a:solidFill>
                <a:latin typeface="Times New Roman"/>
                <a:ea typeface="Times New Roman"/>
                <a:cs typeface="Times New Roman"/>
                <a:sym typeface="Times New Roman"/>
              </a:rPr>
              <a:t> es un arreglo de </a:t>
            </a:r>
            <a:r>
              <a:rPr lang="es-ES" sz="2100" dirty="0" err="1">
                <a:solidFill>
                  <a:schemeClr val="dk1"/>
                </a:solidFill>
                <a:latin typeface="Times New Roman"/>
                <a:ea typeface="Times New Roman"/>
                <a:cs typeface="Times New Roman"/>
                <a:sym typeface="Times New Roman"/>
              </a:rPr>
              <a:t>Strings</a:t>
            </a:r>
            <a:r>
              <a:rPr lang="es-ES" sz="2100" dirty="0">
                <a:solidFill>
                  <a:schemeClr val="dk1"/>
                </a:solidFill>
                <a:latin typeface="Times New Roman"/>
                <a:ea typeface="Times New Roman"/>
                <a:cs typeface="Times New Roman"/>
                <a:sym typeface="Times New Roman"/>
              </a:rPr>
              <a:t> que contiene los parámetros</a:t>
            </a:r>
            <a:endParaRPr sz="2100" dirty="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con los que </a:t>
            </a:r>
            <a:r>
              <a:rPr lang="es-ES" sz="2100" dirty="0" err="1">
                <a:solidFill>
                  <a:schemeClr val="dk1"/>
                </a:solidFill>
                <a:latin typeface="Times New Roman"/>
                <a:ea typeface="Times New Roman"/>
                <a:cs typeface="Times New Roman"/>
                <a:sym typeface="Times New Roman"/>
              </a:rPr>
              <a:t>fué</a:t>
            </a:r>
            <a:r>
              <a:rPr lang="es-ES" sz="2100" dirty="0">
                <a:solidFill>
                  <a:schemeClr val="dk1"/>
                </a:solidFill>
                <a:latin typeface="Times New Roman"/>
                <a:ea typeface="Times New Roman"/>
                <a:cs typeface="Times New Roman"/>
                <a:sym typeface="Times New Roman"/>
              </a:rPr>
              <a:t> invocado el programa.</a:t>
            </a:r>
            <a:endParaRPr sz="2100" dirty="0">
              <a:solidFill>
                <a:schemeClr val="dk1"/>
              </a:solidFill>
              <a:latin typeface="Times New Roman"/>
              <a:ea typeface="Times New Roman"/>
              <a:cs typeface="Times New Roman"/>
              <a:sym typeface="Times New Roman"/>
            </a:endParaRPr>
          </a:p>
          <a:p>
            <a:pPr marL="342900" lvl="0" indent="-251459">
              <a:spcBef>
                <a:spcPts val="100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A4C968-E775-43CB-8F13-C474953E57A9}"/>
              </a:ext>
            </a:extLst>
          </p:cNvPr>
          <p:cNvSpPr>
            <a:spLocks noGrp="1"/>
          </p:cNvSpPr>
          <p:nvPr>
            <p:ph type="title"/>
          </p:nvPr>
        </p:nvSpPr>
        <p:spPr/>
        <p:txBody>
          <a:bodyPr/>
          <a:lstStyle/>
          <a:p>
            <a:r>
              <a:rPr lang="es-MX" dirty="0"/>
              <a:t>Conceptos de Programación</a:t>
            </a:r>
            <a:endParaRPr lang="en-US" dirty="0"/>
          </a:p>
        </p:txBody>
      </p:sp>
      <p:sp>
        <p:nvSpPr>
          <p:cNvPr id="3" name="Marcador de texto 2">
            <a:extLst>
              <a:ext uri="{FF2B5EF4-FFF2-40B4-BE49-F238E27FC236}">
                <a16:creationId xmlns:a16="http://schemas.microsoft.com/office/drawing/2014/main" id="{922EDDEA-5DA9-432C-B00C-3B53142F62B9}"/>
              </a:ext>
            </a:extLst>
          </p:cNvPr>
          <p:cNvSpPr>
            <a:spLocks noGrp="1"/>
          </p:cNvSpPr>
          <p:nvPr>
            <p:ph type="body" idx="1"/>
          </p:nvPr>
        </p:nvSpPr>
        <p:spPr/>
        <p:txBody>
          <a:bodyPr/>
          <a:lstStyle/>
          <a:p>
            <a:r>
              <a:rPr lang="es-MX" sz="3600" dirty="0"/>
              <a:t>Lógica</a:t>
            </a:r>
          </a:p>
          <a:p>
            <a:r>
              <a:rPr lang="es-MX" sz="3600" dirty="0"/>
              <a:t>Funciones</a:t>
            </a:r>
          </a:p>
          <a:p>
            <a:r>
              <a:rPr lang="es-MX" sz="3600" dirty="0"/>
              <a:t>Ciclos</a:t>
            </a:r>
          </a:p>
          <a:p>
            <a:r>
              <a:rPr lang="es-MX" sz="3600" dirty="0"/>
              <a:t>Condicionales</a:t>
            </a:r>
          </a:p>
          <a:p>
            <a:r>
              <a:rPr lang="es-MX" sz="3600" dirty="0"/>
              <a:t>Funciones</a:t>
            </a:r>
            <a:endParaRPr lang="en-US" sz="3600" dirty="0"/>
          </a:p>
        </p:txBody>
      </p:sp>
    </p:spTree>
    <p:extLst>
      <p:ext uri="{BB962C8B-B14F-4D97-AF65-F5344CB8AC3E}">
        <p14:creationId xmlns:p14="http://schemas.microsoft.com/office/powerpoint/2010/main" val="3943752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Tipos de dato “Primitivos”</a:t>
            </a:r>
            <a:endParaRPr/>
          </a:p>
        </p:txBody>
      </p:sp>
      <p:sp>
        <p:nvSpPr>
          <p:cNvPr id="176" name="Shape 176"/>
          <p:cNvSpPr txBox="1">
            <a:spLocks noGrp="1"/>
          </p:cNvSpPr>
          <p:nvPr>
            <p:ph type="body" idx="1"/>
          </p:nvPr>
        </p:nvSpPr>
        <p:spPr>
          <a:xfrm>
            <a:off x="592675" y="1439327"/>
            <a:ext cx="8681400" cy="46020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enteros: </a:t>
            </a:r>
            <a:r>
              <a:rPr lang="es-ES" sz="2100">
                <a:solidFill>
                  <a:srgbClr val="3333CC"/>
                </a:solidFill>
                <a:latin typeface="Arial"/>
                <a:ea typeface="Arial"/>
                <a:cs typeface="Arial"/>
                <a:sym typeface="Arial"/>
              </a:rPr>
              <a:t>int, long, short, byte</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Arial"/>
                <a:ea typeface="Arial"/>
                <a:cs typeface="Arial"/>
                <a:sym typeface="Arial"/>
              </a:rPr>
              <a:t>  Const. </a:t>
            </a:r>
            <a:r>
              <a:rPr lang="es-ES" sz="2100">
                <a:solidFill>
                  <a:srgbClr val="3333CC"/>
                </a:solidFill>
                <a:latin typeface="Arial"/>
                <a:ea typeface="Arial"/>
                <a:cs typeface="Arial"/>
                <a:sym typeface="Arial"/>
              </a:rPr>
              <a:t>1, -1, 1024, 1L</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reales: </a:t>
            </a:r>
            <a:r>
              <a:rPr lang="es-ES" sz="2100">
                <a:solidFill>
                  <a:srgbClr val="3333CC"/>
                </a:solidFill>
                <a:latin typeface="Arial"/>
                <a:ea typeface="Arial"/>
                <a:cs typeface="Arial"/>
                <a:sym typeface="Arial"/>
              </a:rPr>
              <a:t>float, double</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Arial"/>
                <a:ea typeface="Arial"/>
                <a:cs typeface="Arial"/>
                <a:sym typeface="Arial"/>
              </a:rPr>
              <a:t>	Const. </a:t>
            </a:r>
            <a:r>
              <a:rPr lang="es-ES" sz="2100">
                <a:solidFill>
                  <a:srgbClr val="3333CC"/>
                </a:solidFill>
                <a:latin typeface="Arial"/>
                <a:ea typeface="Arial"/>
                <a:cs typeface="Arial"/>
                <a:sym typeface="Arial"/>
              </a:rPr>
              <a:t>1.0, -3.14159, 1.5e4, 1.0f</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caracter: </a:t>
            </a:r>
            <a:r>
              <a:rPr lang="es-ES" sz="2100">
                <a:solidFill>
                  <a:srgbClr val="3333CC"/>
                </a:solidFill>
                <a:latin typeface="Times New Roman"/>
                <a:ea typeface="Times New Roman"/>
                <a:cs typeface="Times New Roman"/>
                <a:sym typeface="Times New Roman"/>
              </a:rPr>
              <a:t>char</a:t>
            </a:r>
            <a:endParaRPr sz="2100">
              <a:solidFill>
                <a:srgbClr val="3333CC"/>
              </a:solidFill>
              <a:latin typeface="Times New Roman"/>
              <a:ea typeface="Times New Roman"/>
              <a:cs typeface="Times New Roman"/>
              <a:sym typeface="Times New Roman"/>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Arial"/>
                <a:ea typeface="Arial"/>
                <a:cs typeface="Arial"/>
                <a:sym typeface="Arial"/>
              </a:rPr>
              <a:t>  Const. </a:t>
            </a:r>
            <a:r>
              <a:rPr lang="es-ES" sz="2100">
                <a:solidFill>
                  <a:srgbClr val="3333CC"/>
                </a:solidFill>
                <a:latin typeface="Arial"/>
                <a:ea typeface="Arial"/>
                <a:cs typeface="Arial"/>
                <a:sym typeface="Arial"/>
              </a:rPr>
              <a:t>‘a’, ‘X’, ‘@’</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lógico: </a:t>
            </a:r>
            <a:r>
              <a:rPr lang="es-ES" sz="2100">
                <a:solidFill>
                  <a:srgbClr val="3333CC"/>
                </a:solidFill>
                <a:latin typeface="Arial"/>
                <a:ea typeface="Arial"/>
                <a:cs typeface="Arial"/>
                <a:sym typeface="Arial"/>
              </a:rPr>
              <a:t>boolean</a:t>
            </a:r>
            <a:r>
              <a:rPr lang="es-ES" sz="2100">
                <a:solidFill>
                  <a:schemeClr val="dk1"/>
                </a:solidFill>
                <a:latin typeface="Arial"/>
                <a:ea typeface="Arial"/>
                <a:cs typeface="Arial"/>
                <a:sym typeface="Arial"/>
              </a:rPr>
              <a:t> </a:t>
            </a:r>
            <a:endParaRPr sz="2100">
              <a:solidFill>
                <a:schemeClr val="dk1"/>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Arial"/>
                <a:ea typeface="Arial"/>
                <a:cs typeface="Arial"/>
                <a:sym typeface="Arial"/>
              </a:rPr>
              <a:t>  Const. </a:t>
            </a:r>
            <a:r>
              <a:rPr lang="es-ES" sz="2100">
                <a:solidFill>
                  <a:srgbClr val="3333CC"/>
                </a:solidFill>
                <a:latin typeface="Arial"/>
                <a:ea typeface="Arial"/>
                <a:cs typeface="Arial"/>
                <a:sym typeface="Arial"/>
              </a:rPr>
              <a:t>true, false</a:t>
            </a:r>
            <a:endParaRPr sz="2100">
              <a:solidFill>
                <a:srgbClr val="3333CC"/>
              </a:solidFill>
              <a:latin typeface="Arial"/>
              <a:ea typeface="Arial"/>
              <a:cs typeface="Arial"/>
              <a:sym typeface="Arial"/>
            </a:endParaRPr>
          </a:p>
          <a:p>
            <a:pPr marL="254000" lvl="0" indent="-25400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Constantes de String: </a:t>
            </a:r>
            <a:r>
              <a:rPr lang="es-ES" sz="2100">
                <a:solidFill>
                  <a:srgbClr val="3333CC"/>
                </a:solidFill>
                <a:latin typeface="Times New Roman"/>
                <a:ea typeface="Times New Roman"/>
                <a:cs typeface="Times New Roman"/>
                <a:sym typeface="Times New Roman"/>
              </a:rPr>
              <a:t>“Hola“,“12 de Abril“</a:t>
            </a:r>
            <a:endParaRPr sz="2100">
              <a:solidFill>
                <a:srgbClr val="3333CC"/>
              </a:solidFill>
              <a:latin typeface="Times New Roman"/>
              <a:ea typeface="Times New Roman"/>
              <a:cs typeface="Times New Roman"/>
              <a:sym typeface="Times New Roman"/>
            </a:endParaRPr>
          </a:p>
          <a:p>
            <a:pPr marL="342900" lvl="0" indent="-251459">
              <a:spcBef>
                <a:spcPts val="100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Como declarar variables</a:t>
            </a:r>
            <a:endParaRPr/>
          </a:p>
        </p:txBody>
      </p:sp>
      <p:sp>
        <p:nvSpPr>
          <p:cNvPr id="182" name="Shape 182"/>
          <p:cNvSpPr txBox="1">
            <a:spLocks noGrp="1"/>
          </p:cNvSpPr>
          <p:nvPr>
            <p:ph type="body" idx="1"/>
          </p:nvPr>
        </p:nvSpPr>
        <p:spPr>
          <a:xfrm>
            <a:off x="677325" y="1834451"/>
            <a:ext cx="8596800" cy="4206900"/>
          </a:xfrm>
          <a:prstGeom prst="rect">
            <a:avLst/>
          </a:prstGeom>
        </p:spPr>
        <p:txBody>
          <a:bodyPr spcFirstLastPara="1" wrap="square" lIns="91425" tIns="91425" rIns="91425" bIns="91425" anchor="t" anchorCtr="0">
            <a:noAutofit/>
          </a:bodyPr>
          <a:lstStyle/>
          <a:p>
            <a:pPr marL="254000" lvl="0" indent="-254000" rtl="0">
              <a:lnSpc>
                <a:spcPct val="115000"/>
              </a:lnSpc>
              <a:spcBef>
                <a:spcPts val="0"/>
              </a:spcBef>
              <a:spcAft>
                <a:spcPts val="0"/>
              </a:spcAft>
              <a:buClr>
                <a:schemeClr val="dk1"/>
              </a:buClr>
              <a:buSzPts val="1100"/>
              <a:buFont typeface="Arial"/>
              <a:buNone/>
            </a:pPr>
            <a:r>
              <a:rPr lang="es-ES" sz="2100">
                <a:solidFill>
                  <a:srgbClr val="3333CC"/>
                </a:solidFill>
                <a:latin typeface="Arial"/>
                <a:ea typeface="Arial"/>
                <a:cs typeface="Arial"/>
                <a:sym typeface="Arial"/>
              </a:rPr>
              <a:t>int i;</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int i = 1;</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double pi = 3.14159;</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char c = ‘a’;</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boolean estamos_bien = true;</a:t>
            </a:r>
            <a:endParaRPr sz="2100">
              <a:solidFill>
                <a:srgbClr val="3333CC"/>
              </a:solidFill>
              <a:latin typeface="Arial"/>
              <a:ea typeface="Arial"/>
              <a:cs typeface="Arial"/>
              <a:sym typeface="Arial"/>
            </a:endParaRPr>
          </a:p>
          <a:p>
            <a:pPr marL="254000" lvl="0" indent="-254000" rtl="0">
              <a:lnSpc>
                <a:spcPct val="115000"/>
              </a:lnSpc>
              <a:spcBef>
                <a:spcPts val="600"/>
              </a:spcBef>
              <a:spcAft>
                <a:spcPts val="0"/>
              </a:spcAft>
              <a:buClr>
                <a:schemeClr val="dk1"/>
              </a:buClr>
              <a:buSzPts val="1100"/>
              <a:buFont typeface="Arial"/>
              <a:buNone/>
            </a:pP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   Las declaraciones de variables pueden ir en cualquier parte del programa pero siempre antes de que la variable sea usada.Hay que tener cuidado con el rango de validez (scope) de la declaración</a:t>
            </a:r>
            <a:endParaRPr sz="2100">
              <a:solidFill>
                <a:schemeClr val="dk1"/>
              </a:solidFill>
              <a:latin typeface="Times New Roman"/>
              <a:ea typeface="Times New Roman"/>
              <a:cs typeface="Times New Roman"/>
              <a:sym typeface="Times New Roman"/>
            </a:endParaRPr>
          </a:p>
          <a:p>
            <a:pPr marL="342900" lvl="0" indent="-251459">
              <a:spcBef>
                <a:spcPts val="100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Expresiones y asignaciones</a:t>
            </a:r>
            <a:endParaRPr/>
          </a:p>
        </p:txBody>
      </p:sp>
      <p:sp>
        <p:nvSpPr>
          <p:cNvPr id="188" name="Shape 188"/>
          <p:cNvSpPr txBox="1">
            <a:spLocks noGrp="1"/>
          </p:cNvSpPr>
          <p:nvPr>
            <p:ph type="body" idx="1"/>
          </p:nvPr>
        </p:nvSpPr>
        <p:spPr>
          <a:xfrm>
            <a:off x="677325" y="1509902"/>
            <a:ext cx="8596800" cy="45315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Aritmeticas: </a:t>
            </a:r>
            <a:r>
              <a:rPr lang="es-ES" sz="2100">
                <a:solidFill>
                  <a:srgbClr val="3333CC"/>
                </a:solidFill>
                <a:latin typeface="Arial"/>
                <a:ea typeface="Arial"/>
                <a:cs typeface="Arial"/>
                <a:sym typeface="Arial"/>
              </a:rPr>
              <a:t>suma + 20 * c / (mod % 3)</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Relacionales: </a:t>
            </a:r>
            <a:r>
              <a:rPr lang="es-ES" sz="2100">
                <a:solidFill>
                  <a:srgbClr val="3333CC"/>
                </a:solidFill>
                <a:latin typeface="Arial"/>
                <a:ea typeface="Arial"/>
                <a:cs typeface="Arial"/>
                <a:sym typeface="Arial"/>
              </a:rPr>
              <a:t>a &gt; b, b &gt;= c, c != 4, a == 0</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De String: </a:t>
            </a:r>
            <a:r>
              <a:rPr lang="es-ES" sz="2100">
                <a:solidFill>
                  <a:srgbClr val="3333CC"/>
                </a:solidFill>
                <a:latin typeface="Arial"/>
                <a:ea typeface="Arial"/>
                <a:cs typeface="Arial"/>
                <a:sym typeface="Arial"/>
              </a:rPr>
              <a:t>“hola “+ nombre + “ hoy es “+ </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				dia + “de”+mes</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Casts: </a:t>
            </a:r>
            <a:r>
              <a:rPr lang="es-ES" sz="2100">
                <a:solidFill>
                  <a:srgbClr val="3333CC"/>
                </a:solidFill>
                <a:latin typeface="Arial"/>
                <a:ea typeface="Arial"/>
                <a:cs typeface="Arial"/>
                <a:sym typeface="Arial"/>
              </a:rPr>
              <a:t>(int) pi  (pi = 3.1)  (int) (Math.random()*100)+1)</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Otros: </a:t>
            </a:r>
            <a:r>
              <a:rPr lang="es-ES" sz="2100">
                <a:solidFill>
                  <a:srgbClr val="3333CC"/>
                </a:solidFill>
                <a:latin typeface="Arial"/>
                <a:ea typeface="Arial"/>
                <a:cs typeface="Arial"/>
                <a:sym typeface="Arial"/>
              </a:rPr>
              <a:t>a == 1 ? a+1 : a-1</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Asignacion: </a:t>
            </a:r>
            <a:r>
              <a:rPr lang="es-ES" sz="2100">
                <a:solidFill>
                  <a:srgbClr val="3333CC"/>
                </a:solidFill>
                <a:latin typeface="Times New Roman"/>
                <a:ea typeface="Times New Roman"/>
                <a:cs typeface="Times New Roman"/>
                <a:sym typeface="Times New Roman"/>
              </a:rPr>
              <a:t>a = 1;</a:t>
            </a:r>
            <a:endParaRPr sz="2100">
              <a:solidFill>
                <a:srgbClr val="3333CC"/>
              </a:solidFill>
              <a:latin typeface="Times New Roman"/>
              <a:ea typeface="Times New Roman"/>
              <a:cs typeface="Times New Roman"/>
              <a:sym typeface="Times New Roman"/>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Asignación como operador: </a:t>
            </a:r>
            <a:r>
              <a:rPr lang="es-ES" sz="2100">
                <a:solidFill>
                  <a:srgbClr val="3333CC"/>
                </a:solidFill>
                <a:latin typeface="Times New Roman"/>
                <a:ea typeface="Times New Roman"/>
                <a:cs typeface="Times New Roman"/>
                <a:sym typeface="Times New Roman"/>
              </a:rPr>
              <a:t>a = b = c = d = 0;</a:t>
            </a:r>
            <a:endParaRPr sz="2100">
              <a:solidFill>
                <a:srgbClr val="3333CC"/>
              </a:solidFill>
              <a:latin typeface="Times New Roman"/>
              <a:ea typeface="Times New Roman"/>
              <a:cs typeface="Times New Roman"/>
              <a:sym typeface="Times New Roman"/>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     boolean cero = ( b = c - 10) == 0;</a:t>
            </a:r>
            <a:endParaRPr sz="2100">
              <a:solidFill>
                <a:srgbClr val="3333CC"/>
              </a:solidFill>
              <a:latin typeface="Arial"/>
              <a:ea typeface="Arial"/>
              <a:cs typeface="Arial"/>
              <a:sym typeface="Arial"/>
            </a:endParaRPr>
          </a:p>
          <a:p>
            <a:pPr marL="342900" lvl="0" indent="-251459">
              <a:spcBef>
                <a:spcPts val="100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Condicionales y ciclos</a:t>
            </a:r>
            <a:endParaRPr/>
          </a:p>
        </p:txBody>
      </p:sp>
      <p:sp>
        <p:nvSpPr>
          <p:cNvPr id="194" name="Shape 194"/>
          <p:cNvSpPr txBox="1">
            <a:spLocks noGrp="1"/>
          </p:cNvSpPr>
          <p:nvPr>
            <p:ph type="body" idx="1"/>
          </p:nvPr>
        </p:nvSpPr>
        <p:spPr>
          <a:xfrm>
            <a:off x="677325" y="1763901"/>
            <a:ext cx="8596800" cy="42774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Instrucción condicional:     </a:t>
            </a:r>
            <a:r>
              <a:rPr lang="es-ES" sz="2100" dirty="0" err="1">
                <a:solidFill>
                  <a:schemeClr val="dk1"/>
                </a:solidFill>
                <a:latin typeface="Courier New"/>
                <a:ea typeface="Courier New"/>
                <a:cs typeface="Courier New"/>
                <a:sym typeface="Courier New"/>
              </a:rPr>
              <a:t>if</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cond</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instr</a:t>
            </a:r>
            <a:r>
              <a:rPr lang="es-ES" sz="2100" dirty="0">
                <a:solidFill>
                  <a:schemeClr val="dk1"/>
                </a:solidFill>
                <a:latin typeface="Courier New"/>
                <a:ea typeface="Courier New"/>
                <a:cs typeface="Courier New"/>
                <a:sym typeface="Courier New"/>
              </a:rPr>
              <a:t>;</a:t>
            </a:r>
            <a:endParaRPr sz="2100" dirty="0">
              <a:solidFill>
                <a:schemeClr val="dk1"/>
              </a:solidFill>
              <a:latin typeface="Courier New"/>
              <a:ea typeface="Courier New"/>
              <a:cs typeface="Courier New"/>
              <a:sym typeface="Courier New"/>
            </a:endParaRPr>
          </a:p>
          <a:p>
            <a:pPr marL="254000" lvl="0" indent="-254000" algn="just" rtl="0">
              <a:lnSpc>
                <a:spcPct val="115000"/>
              </a:lnSpc>
              <a:spcBef>
                <a:spcPts val="500"/>
              </a:spcBef>
              <a:spcAft>
                <a:spcPts val="0"/>
              </a:spcAft>
              <a:buClr>
                <a:schemeClr val="dk1"/>
              </a:buClr>
              <a:buSzPts val="1100"/>
              <a:buFont typeface="Arial"/>
              <a:buNone/>
            </a:pP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if</a:t>
            </a:r>
            <a:r>
              <a:rPr lang="es-ES" sz="2100" dirty="0">
                <a:solidFill>
                  <a:schemeClr val="dk1"/>
                </a:solidFill>
                <a:latin typeface="Courier New"/>
                <a:ea typeface="Courier New"/>
                <a:cs typeface="Courier New"/>
                <a:sym typeface="Courier New"/>
              </a:rPr>
              <a:t>(</a:t>
            </a:r>
            <a:r>
              <a:rPr lang="es-ES" sz="2100" dirty="0" err="1">
                <a:solidFill>
                  <a:schemeClr val="dk1"/>
                </a:solidFill>
                <a:latin typeface="Courier New"/>
                <a:ea typeface="Courier New"/>
                <a:cs typeface="Courier New"/>
                <a:sym typeface="Courier New"/>
              </a:rPr>
              <a:t>cond</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instr</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else</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instr</a:t>
            </a:r>
            <a:r>
              <a:rPr lang="es-ES" sz="2100" dirty="0">
                <a:solidFill>
                  <a:schemeClr val="dk1"/>
                </a:solidFill>
                <a:latin typeface="Courier New"/>
                <a:ea typeface="Courier New"/>
                <a:cs typeface="Courier New"/>
                <a:sym typeface="Courier New"/>
              </a:rPr>
              <a:t>;</a:t>
            </a:r>
            <a:endParaRPr sz="2100" dirty="0">
              <a:solidFill>
                <a:schemeClr val="dk1"/>
              </a:solidFill>
              <a:latin typeface="Courier New"/>
              <a:ea typeface="Courier New"/>
              <a:cs typeface="Courier New"/>
              <a:sym typeface="Courier New"/>
            </a:endParaRPr>
          </a:p>
          <a:p>
            <a:pPr marL="0" lvl="0" indent="0" algn="just"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Ciclos:   </a:t>
            </a:r>
            <a:r>
              <a:rPr lang="es-ES" sz="2100" dirty="0" err="1">
                <a:solidFill>
                  <a:schemeClr val="dk1"/>
                </a:solidFill>
                <a:latin typeface="Courier New"/>
                <a:ea typeface="Courier New"/>
                <a:cs typeface="Courier New"/>
                <a:sym typeface="Courier New"/>
              </a:rPr>
              <a:t>while</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cond</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instr</a:t>
            </a:r>
            <a:r>
              <a:rPr lang="es-ES" sz="2100" dirty="0">
                <a:solidFill>
                  <a:schemeClr val="dk1"/>
                </a:solidFill>
                <a:latin typeface="Courier New"/>
                <a:ea typeface="Courier New"/>
                <a:cs typeface="Courier New"/>
                <a:sym typeface="Courier New"/>
              </a:rPr>
              <a:t>;</a:t>
            </a:r>
            <a:endParaRPr sz="2100" dirty="0">
              <a:solidFill>
                <a:schemeClr val="dk1"/>
              </a:solidFill>
              <a:latin typeface="Courier New"/>
              <a:ea typeface="Courier New"/>
              <a:cs typeface="Courier New"/>
              <a:sym typeface="Courier New"/>
            </a:endParaRPr>
          </a:p>
          <a:p>
            <a:pPr marL="0" lvl="0" indent="0" algn="just"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Ciclos:</a:t>
            </a:r>
            <a:r>
              <a:rPr lang="es-ES" sz="2100" dirty="0">
                <a:solidFill>
                  <a:schemeClr val="dk1"/>
                </a:solidFill>
                <a:latin typeface="Courier New"/>
                <a:ea typeface="Courier New"/>
                <a:cs typeface="Courier New"/>
                <a:sym typeface="Courier New"/>
              </a:rPr>
              <a:t> do </a:t>
            </a:r>
            <a:r>
              <a:rPr lang="es-ES" sz="2100" dirty="0" err="1">
                <a:solidFill>
                  <a:schemeClr val="dk1"/>
                </a:solidFill>
                <a:latin typeface="Courier New"/>
                <a:ea typeface="Courier New"/>
                <a:cs typeface="Courier New"/>
                <a:sym typeface="Courier New"/>
              </a:rPr>
              <a:t>instr</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while</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cond</a:t>
            </a:r>
            <a:r>
              <a:rPr lang="es-ES" sz="2100" dirty="0">
                <a:solidFill>
                  <a:schemeClr val="dk1"/>
                </a:solidFill>
                <a:latin typeface="Courier New"/>
                <a:ea typeface="Courier New"/>
                <a:cs typeface="Courier New"/>
                <a:sym typeface="Courier New"/>
              </a:rPr>
              <a:t>);</a:t>
            </a:r>
            <a:endParaRPr sz="2100" dirty="0">
              <a:solidFill>
                <a:schemeClr val="dk1"/>
              </a:solidFill>
              <a:latin typeface="Courier New"/>
              <a:ea typeface="Courier New"/>
              <a:cs typeface="Courier New"/>
              <a:sym typeface="Courier New"/>
            </a:endParaRPr>
          </a:p>
          <a:p>
            <a:pPr marL="0" lvl="0" indent="0" algn="just"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Ciclos </a:t>
            </a:r>
            <a:r>
              <a:rPr lang="es-ES" sz="2100" dirty="0" err="1">
                <a:solidFill>
                  <a:schemeClr val="dk1"/>
                </a:solidFill>
                <a:latin typeface="Courier New"/>
                <a:ea typeface="Courier New"/>
                <a:cs typeface="Courier New"/>
                <a:sym typeface="Courier New"/>
              </a:rPr>
              <a:t>for</a:t>
            </a:r>
            <a:r>
              <a:rPr lang="es-ES" sz="2100" dirty="0">
                <a:solidFill>
                  <a:schemeClr val="dk1"/>
                </a:solidFill>
                <a:latin typeface="Courier New"/>
                <a:ea typeface="Courier New"/>
                <a:cs typeface="Courier New"/>
                <a:sym typeface="Courier New"/>
              </a:rPr>
              <a:t> (instr1; i&lt;10; instr2)</a:t>
            </a:r>
            <a:endParaRPr sz="2100" dirty="0">
              <a:solidFill>
                <a:schemeClr val="dk1"/>
              </a:solidFill>
              <a:latin typeface="Courier New"/>
              <a:ea typeface="Courier New"/>
              <a:cs typeface="Courier New"/>
              <a:sym typeface="Courier New"/>
            </a:endParaRPr>
          </a:p>
          <a:p>
            <a:pPr marL="254000" lvl="0" indent="-254000" algn="just" rtl="0">
              <a:lnSpc>
                <a:spcPct val="115000"/>
              </a:lnSpc>
              <a:spcBef>
                <a:spcPts val="500"/>
              </a:spcBef>
              <a:spcAft>
                <a:spcPts val="0"/>
              </a:spcAft>
              <a:buClr>
                <a:schemeClr val="dk1"/>
              </a:buClr>
              <a:buSzPts val="1100"/>
              <a:buFont typeface="Arial"/>
              <a:buNone/>
            </a:pP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instr</a:t>
            </a:r>
            <a:r>
              <a:rPr lang="es-ES" sz="2100" dirty="0">
                <a:solidFill>
                  <a:schemeClr val="dk1"/>
                </a:solidFill>
                <a:latin typeface="Courier New"/>
                <a:ea typeface="Courier New"/>
                <a:cs typeface="Courier New"/>
                <a:sym typeface="Courier New"/>
              </a:rPr>
              <a:t>;</a:t>
            </a:r>
            <a:endParaRPr sz="2100" dirty="0">
              <a:solidFill>
                <a:schemeClr val="dk1"/>
              </a:solidFill>
              <a:latin typeface="Courier New"/>
              <a:ea typeface="Courier New"/>
              <a:cs typeface="Courier New"/>
              <a:sym typeface="Courier New"/>
            </a:endParaRPr>
          </a:p>
          <a:p>
            <a:pPr marL="0" lvl="0" indent="0" algn="just"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Selección </a:t>
            </a:r>
            <a:r>
              <a:rPr lang="es-ES" sz="2100" dirty="0" err="1">
                <a:solidFill>
                  <a:schemeClr val="dk1"/>
                </a:solidFill>
                <a:latin typeface="Courier New"/>
                <a:ea typeface="Courier New"/>
                <a:cs typeface="Courier New"/>
                <a:sym typeface="Courier New"/>
              </a:rPr>
              <a:t>switch</a:t>
            </a:r>
            <a:r>
              <a:rPr lang="es-ES" sz="2100" dirty="0">
                <a:solidFill>
                  <a:schemeClr val="dk1"/>
                </a:solidFill>
                <a:latin typeface="Courier New"/>
                <a:ea typeface="Courier New"/>
                <a:cs typeface="Courier New"/>
                <a:sym typeface="Courier New"/>
              </a:rPr>
              <a:t>/case</a:t>
            </a:r>
            <a:endParaRPr sz="2100" dirty="0">
              <a:solidFill>
                <a:schemeClr val="dk1"/>
              </a:solidFill>
              <a:latin typeface="Courier New"/>
              <a:ea typeface="Courier New"/>
              <a:cs typeface="Courier New"/>
              <a:sym typeface="Courier New"/>
            </a:endParaRPr>
          </a:p>
          <a:p>
            <a:pPr marL="0" lvl="0" indent="0" algn="just"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Agrupación de instrucciones bajo un </a:t>
            </a:r>
            <a:r>
              <a:rPr lang="es-ES" sz="2100" dirty="0" err="1">
                <a:solidFill>
                  <a:schemeClr val="dk1"/>
                </a:solidFill>
                <a:latin typeface="Times New Roman"/>
                <a:ea typeface="Times New Roman"/>
                <a:cs typeface="Times New Roman"/>
                <a:sym typeface="Times New Roman"/>
              </a:rPr>
              <a:t>if</a:t>
            </a:r>
            <a:r>
              <a:rPr lang="es-ES" sz="2100" dirty="0">
                <a:solidFill>
                  <a:schemeClr val="dk1"/>
                </a:solidFill>
                <a:latin typeface="Times New Roman"/>
                <a:ea typeface="Times New Roman"/>
                <a:cs typeface="Times New Roman"/>
                <a:sym typeface="Times New Roman"/>
              </a:rPr>
              <a:t>, </a:t>
            </a:r>
            <a:r>
              <a:rPr lang="es-ES" sz="2100" dirty="0" err="1">
                <a:solidFill>
                  <a:schemeClr val="dk1"/>
                </a:solidFill>
                <a:latin typeface="Times New Roman"/>
                <a:ea typeface="Times New Roman"/>
                <a:cs typeface="Times New Roman"/>
                <a:sym typeface="Times New Roman"/>
              </a:rPr>
              <a:t>else</a:t>
            </a:r>
            <a:r>
              <a:rPr lang="es-ES" sz="2100" dirty="0">
                <a:solidFill>
                  <a:schemeClr val="dk1"/>
                </a:solidFill>
                <a:latin typeface="Times New Roman"/>
                <a:ea typeface="Times New Roman"/>
                <a:cs typeface="Times New Roman"/>
                <a:sym typeface="Times New Roman"/>
              </a:rPr>
              <a:t>, </a:t>
            </a:r>
            <a:r>
              <a:rPr lang="es-ES" sz="2100" dirty="0" err="1">
                <a:solidFill>
                  <a:schemeClr val="dk1"/>
                </a:solidFill>
                <a:latin typeface="Times New Roman"/>
                <a:ea typeface="Times New Roman"/>
                <a:cs typeface="Times New Roman"/>
                <a:sym typeface="Times New Roman"/>
              </a:rPr>
              <a:t>while</a:t>
            </a:r>
            <a:r>
              <a:rPr lang="es-ES" sz="2100" dirty="0">
                <a:solidFill>
                  <a:schemeClr val="dk1"/>
                </a:solidFill>
                <a:latin typeface="Times New Roman"/>
                <a:ea typeface="Times New Roman"/>
                <a:cs typeface="Times New Roman"/>
                <a:sym typeface="Times New Roman"/>
              </a:rPr>
              <a:t>, </a:t>
            </a:r>
            <a:r>
              <a:rPr lang="es-ES" sz="2100" dirty="0" err="1">
                <a:solidFill>
                  <a:schemeClr val="dk1"/>
                </a:solidFill>
                <a:latin typeface="Times New Roman"/>
                <a:ea typeface="Times New Roman"/>
                <a:cs typeface="Times New Roman"/>
                <a:sym typeface="Times New Roman"/>
              </a:rPr>
              <a:t>for</a:t>
            </a:r>
            <a:r>
              <a:rPr lang="es-ES" sz="2100" dirty="0">
                <a:solidFill>
                  <a:schemeClr val="dk1"/>
                </a:solidFill>
                <a:latin typeface="Times New Roman"/>
                <a:ea typeface="Times New Roman"/>
                <a:cs typeface="Times New Roman"/>
                <a:sym typeface="Times New Roman"/>
              </a:rPr>
              <a:t>, etc. se realiza con paréntesis crespo {     } </a:t>
            </a:r>
            <a:endParaRPr sz="2100" dirty="0">
              <a:solidFill>
                <a:schemeClr val="dk1"/>
              </a:solidFill>
              <a:latin typeface="Times New Roman"/>
              <a:ea typeface="Times New Roman"/>
              <a:cs typeface="Times New Roman"/>
              <a:sym typeface="Times New Roman"/>
            </a:endParaRPr>
          </a:p>
          <a:p>
            <a:pPr marL="342900" lvl="0" indent="-251459">
              <a:spcBef>
                <a:spcPts val="1000"/>
              </a:spcBef>
              <a:spcAft>
                <a:spcPts val="0"/>
              </a:spcAft>
              <a:buNone/>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Clase String</a:t>
            </a:r>
            <a:endParaRPr/>
          </a:p>
        </p:txBody>
      </p:sp>
      <p:sp>
        <p:nvSpPr>
          <p:cNvPr id="200" name="Shape 200"/>
          <p:cNvSpPr txBox="1">
            <a:spLocks noGrp="1"/>
          </p:cNvSpPr>
          <p:nvPr>
            <p:ph type="body" idx="1"/>
          </p:nvPr>
        </p:nvSpPr>
        <p:spPr>
          <a:xfrm>
            <a:off x="522100" y="1368777"/>
            <a:ext cx="8751900" cy="46725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Son parte del lenguaje (no hay que importarlos)</a:t>
            </a:r>
            <a:endParaRPr sz="210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Se crean: </a:t>
            </a:r>
            <a:r>
              <a:rPr lang="es-ES">
                <a:solidFill>
                  <a:srgbClr val="3333CC"/>
                </a:solidFill>
                <a:latin typeface="Arial"/>
                <a:ea typeface="Arial"/>
                <a:cs typeface="Arial"/>
                <a:sym typeface="Arial"/>
              </a:rPr>
              <a:t>String s = new String(“Hola Mundo”); </a:t>
            </a:r>
            <a:r>
              <a:rPr lang="es-ES" sz="2100">
                <a:solidFill>
                  <a:schemeClr val="dk1"/>
                </a:solidFill>
                <a:latin typeface="Times New Roman"/>
                <a:ea typeface="Times New Roman"/>
                <a:cs typeface="Times New Roman"/>
                <a:sym typeface="Times New Roman"/>
              </a:rPr>
              <a:t>pero esto se puede resumir con </a:t>
            </a:r>
            <a:r>
              <a:rPr lang="es-ES">
                <a:solidFill>
                  <a:srgbClr val="3333CC"/>
                </a:solidFill>
                <a:latin typeface="Arial"/>
                <a:ea typeface="Arial"/>
                <a:cs typeface="Arial"/>
                <a:sym typeface="Arial"/>
              </a:rPr>
              <a:t>String s = “Hola Mundo”; </a:t>
            </a:r>
            <a:r>
              <a:rPr lang="es-ES" sz="2100">
                <a:solidFill>
                  <a:schemeClr val="dk1"/>
                </a:solidFill>
                <a:latin typeface="Times New Roman"/>
                <a:ea typeface="Times New Roman"/>
                <a:cs typeface="Times New Roman"/>
                <a:sym typeface="Times New Roman"/>
              </a:rPr>
              <a:t>u</a:t>
            </a:r>
            <a:endParaRPr sz="210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Tamaño de un String: </a:t>
            </a:r>
            <a:r>
              <a:rPr lang="es-ES">
                <a:solidFill>
                  <a:srgbClr val="3333CC"/>
                </a:solidFill>
                <a:latin typeface="Times New Roman"/>
                <a:ea typeface="Times New Roman"/>
                <a:cs typeface="Times New Roman"/>
                <a:sym typeface="Times New Roman"/>
              </a:rPr>
              <a:t>int i = s.length(); </a:t>
            </a:r>
            <a:endParaRPr>
              <a:solidFill>
                <a:srgbClr val="3333CC"/>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k-esimo carácter: </a:t>
            </a:r>
            <a:r>
              <a:rPr lang="es-ES">
                <a:solidFill>
                  <a:srgbClr val="3333CC"/>
                </a:solidFill>
                <a:latin typeface="Arial"/>
                <a:ea typeface="Arial"/>
                <a:cs typeface="Arial"/>
                <a:sym typeface="Arial"/>
              </a:rPr>
              <a:t>char c = s.charAt(k); </a:t>
            </a:r>
            <a:endParaRPr>
              <a:solidFill>
                <a:srgbClr val="3333CC"/>
              </a:solidFill>
              <a:latin typeface="Arial"/>
              <a:ea typeface="Arial"/>
              <a:cs typeface="Arial"/>
              <a:sym typeface="Arial"/>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Subsecuencias:    </a:t>
            </a:r>
            <a:r>
              <a:rPr lang="es-ES">
                <a:solidFill>
                  <a:srgbClr val="3333CC"/>
                </a:solidFill>
                <a:latin typeface="Arial"/>
                <a:ea typeface="Arial"/>
                <a:cs typeface="Arial"/>
                <a:sym typeface="Arial"/>
              </a:rPr>
              <a:t>String sub = s.substring(k);</a:t>
            </a:r>
            <a:endParaRPr>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				 </a:t>
            </a:r>
            <a:r>
              <a:rPr lang="es-ES">
                <a:solidFill>
                  <a:srgbClr val="3333CC"/>
                </a:solidFill>
                <a:latin typeface="Arial"/>
                <a:ea typeface="Arial"/>
                <a:cs typeface="Arial"/>
                <a:sym typeface="Arial"/>
              </a:rPr>
              <a:t>String sub = s.substring(inicio, fin);</a:t>
            </a:r>
            <a:endParaRPr>
              <a:solidFill>
                <a:srgbClr val="3333CC"/>
              </a:solidFill>
              <a:latin typeface="Arial"/>
              <a:ea typeface="Arial"/>
              <a:cs typeface="Arial"/>
              <a:sym typeface="Arial"/>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Búsqueda de subsecuencias: </a:t>
            </a:r>
            <a:r>
              <a:rPr lang="es-ES">
                <a:solidFill>
                  <a:srgbClr val="3333CC"/>
                </a:solidFill>
                <a:latin typeface="Times New Roman"/>
                <a:ea typeface="Times New Roman"/>
                <a:cs typeface="Times New Roman"/>
                <a:sym typeface="Times New Roman"/>
              </a:rPr>
              <a:t>int i = s.indexOf(“hola”); </a:t>
            </a:r>
            <a:endParaRPr>
              <a:solidFill>
                <a:srgbClr val="3333CC"/>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Comparacion: </a:t>
            </a:r>
            <a:r>
              <a:rPr lang="es-ES">
                <a:solidFill>
                  <a:srgbClr val="3333CC"/>
                </a:solidFill>
                <a:latin typeface="Arial"/>
                <a:ea typeface="Arial"/>
                <a:cs typeface="Arial"/>
                <a:sym typeface="Arial"/>
              </a:rPr>
              <a:t>boolean iguales s1.equals(s2);</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int i = s1.compareTo(s2);  </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Times New Roman"/>
                <a:ea typeface="Times New Roman"/>
                <a:cs typeface="Times New Roman"/>
                <a:sym typeface="Times New Roman"/>
              </a:rPr>
              <a:t>		</a:t>
            </a:r>
            <a:r>
              <a:rPr lang="es-ES">
                <a:solidFill>
                  <a:schemeClr val="dk1"/>
                </a:solidFill>
                <a:latin typeface="Times New Roman"/>
                <a:ea typeface="Times New Roman"/>
                <a:cs typeface="Times New Roman"/>
                <a:sym typeface="Times New Roman"/>
              </a:rPr>
              <a:t>0 si s1==s2, &gt;0 si s1&gt;s2, &lt;0 si s1&lt;s2</a:t>
            </a:r>
            <a:endParaRPr>
              <a:solidFill>
                <a:schemeClr val="dk1"/>
              </a:solidFill>
              <a:latin typeface="Times New Roman"/>
              <a:ea typeface="Times New Roman"/>
              <a:cs typeface="Times New Roman"/>
              <a:sym typeface="Times New Roman"/>
            </a:endParaRPr>
          </a:p>
          <a:p>
            <a:pPr marL="342900" lvl="0" indent="-251459">
              <a:spcBef>
                <a:spcPts val="100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Busqueda de substrings</a:t>
            </a:r>
            <a:endParaRPr/>
          </a:p>
        </p:txBody>
      </p:sp>
      <p:sp>
        <p:nvSpPr>
          <p:cNvPr id="206" name="Shape 206"/>
          <p:cNvSpPr txBox="1">
            <a:spLocks noGrp="1"/>
          </p:cNvSpPr>
          <p:nvPr>
            <p:ph type="body" idx="1"/>
          </p:nvPr>
        </p:nvSpPr>
        <p:spPr>
          <a:xfrm>
            <a:off x="606775" y="1425225"/>
            <a:ext cx="8861700" cy="5249400"/>
          </a:xfrm>
          <a:prstGeom prst="rect">
            <a:avLst/>
          </a:prstGeom>
        </p:spPr>
        <p:txBody>
          <a:bodyPr spcFirstLastPara="1" wrap="square" lIns="91425" tIns="91425" rIns="91425" bIns="91425" anchor="t" anchorCtr="0">
            <a:noAutofit/>
          </a:bodyPr>
          <a:lstStyle/>
          <a:p>
            <a:pPr marL="254000" lvl="0" indent="-254000" rtl="0">
              <a:lnSpc>
                <a:spcPct val="115000"/>
              </a:lnSpc>
              <a:spcBef>
                <a:spcPts val="0"/>
              </a:spcBef>
              <a:spcAft>
                <a:spcPts val="0"/>
              </a:spcAft>
              <a:buClr>
                <a:schemeClr val="dk1"/>
              </a:buClr>
              <a:buSzPts val="1100"/>
              <a:buFont typeface="Arial"/>
              <a:buNone/>
            </a:pPr>
            <a:r>
              <a:rPr lang="es-ES" sz="2100">
                <a:solidFill>
                  <a:srgbClr val="3333CC"/>
                </a:solidFill>
                <a:latin typeface="Arial"/>
                <a:ea typeface="Arial"/>
                <a:cs typeface="Arial"/>
                <a:sym typeface="Arial"/>
              </a:rPr>
              <a:t>String s = “llego y dijo hola”;</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int i = s.indexOf(“go”)´; i == 3 (parten de 0)</a:t>
            </a:r>
            <a:endParaRPr sz="2100">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chemeClr val="dk1"/>
                </a:solidFill>
                <a:latin typeface="Arial"/>
                <a:ea typeface="Arial"/>
                <a:cs typeface="Arial"/>
                <a:sym typeface="Arial"/>
              </a:rPr>
              <a:t>Ej: Contar las apariciones de “hola” en un string s:</a:t>
            </a:r>
            <a:endParaRPr>
              <a:solidFill>
                <a:schemeClr val="dk1"/>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public class Cuenta {</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public static void main(String args[]) {</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int i , apariciones = 0;</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while ((i = s.indexOf(“hola”)) != -1) {</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++apariciones;</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s = s.substring(i+1);</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System.out.println(“el string hola aparecio “+  </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apariciones+ “veces”);</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a:t>
            </a:r>
            <a:endParaRPr>
              <a:solidFill>
                <a:srgbClr val="3333CC"/>
              </a:solidFill>
              <a:latin typeface="Arial"/>
              <a:ea typeface="Arial"/>
              <a:cs typeface="Arial"/>
              <a:sym typeface="Arial"/>
            </a:endParaRPr>
          </a:p>
          <a:p>
            <a:pPr marL="342900" lvl="0" indent="-251459">
              <a:spcBef>
                <a:spcPts val="100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Programacion orientada a objetos</a:t>
            </a:r>
            <a:endParaRPr/>
          </a:p>
        </p:txBody>
      </p:sp>
      <p:sp>
        <p:nvSpPr>
          <p:cNvPr id="212" name="Shape 212"/>
          <p:cNvSpPr txBox="1">
            <a:spLocks noGrp="1"/>
          </p:cNvSpPr>
          <p:nvPr>
            <p:ph type="body" idx="1"/>
          </p:nvPr>
        </p:nvSpPr>
        <p:spPr>
          <a:xfrm>
            <a:off x="677334" y="2179914"/>
            <a:ext cx="8596800" cy="3880800"/>
          </a:xfrm>
          <a:prstGeom prst="rect">
            <a:avLst/>
          </a:prstGeom>
        </p:spPr>
        <p:txBody>
          <a:bodyPr spcFirstLastPara="1" wrap="square" lIns="91425" tIns="91425" rIns="91425" bIns="91425" anchor="t" anchorCtr="0">
            <a:noAutofit/>
          </a:bodyPr>
          <a:lstStyle/>
          <a:p>
            <a:pPr marL="457200" lvl="0" indent="-320040" rtl="0">
              <a:spcBef>
                <a:spcPts val="1000"/>
              </a:spcBef>
              <a:spcAft>
                <a:spcPts val="0"/>
              </a:spcAft>
              <a:buSzPts val="1440"/>
              <a:buChar char="●"/>
            </a:pPr>
            <a:r>
              <a:rPr lang="es-ES"/>
              <a:t>Representan el Mundo real</a:t>
            </a:r>
            <a:endParaRPr/>
          </a:p>
          <a:p>
            <a:pPr marL="0" lvl="0" indent="0" rtl="0">
              <a:spcBef>
                <a:spcPts val="1000"/>
              </a:spcBef>
              <a:spcAft>
                <a:spcPts val="0"/>
              </a:spcAft>
              <a:buNone/>
            </a:pPr>
            <a:endParaRPr/>
          </a:p>
          <a:p>
            <a:pPr marL="0" lvl="0" indent="0" rtl="0">
              <a:spcBef>
                <a:spcPts val="1000"/>
              </a:spcBef>
              <a:spcAft>
                <a:spcPts val="0"/>
              </a:spcAft>
              <a:buNone/>
            </a:pPr>
            <a:endParaRPr/>
          </a:p>
          <a:p>
            <a:pPr marL="0" lvl="0" indent="0" algn="ctr" rtl="0">
              <a:spcBef>
                <a:spcPts val="1000"/>
              </a:spcBef>
              <a:spcAft>
                <a:spcPts val="0"/>
              </a:spcAft>
              <a:buNone/>
            </a:pPr>
            <a:r>
              <a:rPr lang="es-ES" b="1"/>
              <a:t>Bebe</a:t>
            </a:r>
            <a:endParaRPr b="1"/>
          </a:p>
          <a:p>
            <a:pPr marL="0" lvl="0" indent="0" algn="ctr" rtl="0">
              <a:spcBef>
                <a:spcPts val="1000"/>
              </a:spcBef>
              <a:spcAft>
                <a:spcPts val="0"/>
              </a:spcAft>
              <a:buNone/>
            </a:pPr>
            <a:r>
              <a:rPr lang="es-ES">
                <a:solidFill>
                  <a:srgbClr val="0000FF"/>
                </a:solidFill>
              </a:rPr>
              <a:t>nombre</a:t>
            </a:r>
            <a:endParaRPr>
              <a:solidFill>
                <a:srgbClr val="0000FF"/>
              </a:solidFill>
            </a:endParaRPr>
          </a:p>
          <a:p>
            <a:pPr marL="0" lvl="0" indent="0" algn="ctr" rtl="0">
              <a:spcBef>
                <a:spcPts val="1000"/>
              </a:spcBef>
              <a:spcAft>
                <a:spcPts val="0"/>
              </a:spcAft>
              <a:buNone/>
            </a:pPr>
            <a:r>
              <a:rPr lang="es-ES">
                <a:solidFill>
                  <a:srgbClr val="0000FF"/>
                </a:solidFill>
              </a:rPr>
              <a:t>sexo</a:t>
            </a:r>
            <a:endParaRPr>
              <a:solidFill>
                <a:srgbClr val="0000FF"/>
              </a:solidFill>
            </a:endParaRPr>
          </a:p>
          <a:p>
            <a:pPr marL="0" lvl="0" indent="0" algn="ctr" rtl="0">
              <a:spcBef>
                <a:spcPts val="1000"/>
              </a:spcBef>
              <a:spcAft>
                <a:spcPts val="0"/>
              </a:spcAft>
              <a:buNone/>
            </a:pPr>
            <a:r>
              <a:rPr lang="es-ES">
                <a:solidFill>
                  <a:srgbClr val="0000FF"/>
                </a:solidFill>
              </a:rPr>
              <a:t>peso</a:t>
            </a:r>
            <a:endParaRPr>
              <a:solidFill>
                <a:srgbClr val="0000FF"/>
              </a:solidFill>
            </a:endParaRPr>
          </a:p>
          <a:p>
            <a:pPr marL="0" lvl="0" indent="0" algn="ctr" rtl="0">
              <a:spcBef>
                <a:spcPts val="1000"/>
              </a:spcBef>
              <a:spcAft>
                <a:spcPts val="0"/>
              </a:spcAft>
              <a:buNone/>
            </a:pPr>
            <a:r>
              <a:rPr lang="es-ES">
                <a:solidFill>
                  <a:srgbClr val="0000FF"/>
                </a:solidFill>
              </a:rPr>
              <a:t>decibeles</a:t>
            </a:r>
            <a:endParaRPr>
              <a:solidFill>
                <a:srgbClr val="0000FF"/>
              </a:solidFill>
            </a:endParaRPr>
          </a:p>
          <a:p>
            <a:pPr marL="0" lvl="0" indent="0" algn="ctr">
              <a:spcBef>
                <a:spcPts val="1000"/>
              </a:spcBef>
              <a:spcAft>
                <a:spcPts val="0"/>
              </a:spcAft>
              <a:buNone/>
            </a:pPr>
            <a:r>
              <a:rPr lang="es-ES">
                <a:solidFill>
                  <a:srgbClr val="0000FF"/>
                </a:solidFill>
              </a:rPr>
              <a:t>pañalesAlDia</a:t>
            </a:r>
            <a:endParaRPr>
              <a:solidFill>
                <a:srgbClr val="0000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POO</a:t>
            </a:r>
            <a:endParaRPr/>
          </a:p>
        </p:txBody>
      </p:sp>
      <p:sp>
        <p:nvSpPr>
          <p:cNvPr id="218" name="Shape 218"/>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457200" lvl="0" indent="-320040" rtl="0">
              <a:spcBef>
                <a:spcPts val="1000"/>
              </a:spcBef>
              <a:spcAft>
                <a:spcPts val="0"/>
              </a:spcAft>
              <a:buSzPts val="1440"/>
              <a:buChar char="●"/>
            </a:pPr>
            <a:r>
              <a:rPr lang="es-ES"/>
              <a:t>Los objetos agrupan tipos de dato:</a:t>
            </a:r>
            <a:endParaRPr/>
          </a:p>
          <a:p>
            <a:pPr marL="914400" lvl="1" indent="-309880" rtl="0">
              <a:spcBef>
                <a:spcPts val="0"/>
              </a:spcBef>
              <a:spcAft>
                <a:spcPts val="0"/>
              </a:spcAft>
              <a:buSzPts val="1280"/>
              <a:buChar char="○"/>
            </a:pPr>
            <a:r>
              <a:rPr lang="es-ES"/>
              <a:t>Primitivos (int, double, char, etc)</a:t>
            </a:r>
            <a:endParaRPr/>
          </a:p>
          <a:p>
            <a:pPr marL="914400" lvl="1" indent="-309880" rtl="0">
              <a:spcBef>
                <a:spcPts val="0"/>
              </a:spcBef>
              <a:spcAft>
                <a:spcPts val="0"/>
              </a:spcAft>
              <a:buSzPts val="1280"/>
              <a:buChar char="○"/>
            </a:pPr>
            <a:r>
              <a:rPr lang="es-ES"/>
              <a:t>Objetos (String)</a:t>
            </a:r>
            <a:endParaRPr/>
          </a:p>
          <a:p>
            <a:pPr marL="0" lvl="0" indent="0" algn="ctr" rtl="0">
              <a:spcBef>
                <a:spcPts val="1000"/>
              </a:spcBef>
              <a:spcAft>
                <a:spcPts val="0"/>
              </a:spcAft>
              <a:buNone/>
            </a:pPr>
            <a:r>
              <a:rPr lang="es-ES" b="1"/>
              <a:t>Bebe</a:t>
            </a:r>
            <a:endParaRPr b="1"/>
          </a:p>
          <a:p>
            <a:pPr marL="0" lvl="0" indent="0" algn="ctr" rtl="0">
              <a:spcBef>
                <a:spcPts val="1000"/>
              </a:spcBef>
              <a:spcAft>
                <a:spcPts val="0"/>
              </a:spcAft>
              <a:buNone/>
            </a:pPr>
            <a:r>
              <a:rPr lang="es-ES" b="1">
                <a:solidFill>
                  <a:srgbClr val="0000FF"/>
                </a:solidFill>
              </a:rPr>
              <a:t>String</a:t>
            </a:r>
            <a:r>
              <a:rPr lang="es-ES">
                <a:solidFill>
                  <a:srgbClr val="0000FF"/>
                </a:solidFill>
              </a:rPr>
              <a:t> nombre</a:t>
            </a:r>
            <a:endParaRPr>
              <a:solidFill>
                <a:srgbClr val="0000FF"/>
              </a:solidFill>
            </a:endParaRPr>
          </a:p>
          <a:p>
            <a:pPr marL="0" lvl="0" indent="0" algn="ctr" rtl="0">
              <a:spcBef>
                <a:spcPts val="1000"/>
              </a:spcBef>
              <a:spcAft>
                <a:spcPts val="0"/>
              </a:spcAft>
              <a:buNone/>
            </a:pPr>
            <a:r>
              <a:rPr lang="es-ES" b="1">
                <a:solidFill>
                  <a:srgbClr val="0000FF"/>
                </a:solidFill>
              </a:rPr>
              <a:t>char</a:t>
            </a:r>
            <a:r>
              <a:rPr lang="es-ES">
                <a:solidFill>
                  <a:srgbClr val="0000FF"/>
                </a:solidFill>
              </a:rPr>
              <a:t> sexo</a:t>
            </a:r>
            <a:endParaRPr>
              <a:solidFill>
                <a:srgbClr val="0000FF"/>
              </a:solidFill>
            </a:endParaRPr>
          </a:p>
          <a:p>
            <a:pPr marL="0" lvl="0" indent="0" algn="ctr" rtl="0">
              <a:spcBef>
                <a:spcPts val="1000"/>
              </a:spcBef>
              <a:spcAft>
                <a:spcPts val="0"/>
              </a:spcAft>
              <a:buNone/>
            </a:pPr>
            <a:r>
              <a:rPr lang="es-ES" b="1">
                <a:solidFill>
                  <a:srgbClr val="0000FF"/>
                </a:solidFill>
              </a:rPr>
              <a:t>double</a:t>
            </a:r>
            <a:r>
              <a:rPr lang="es-ES">
                <a:solidFill>
                  <a:srgbClr val="0000FF"/>
                </a:solidFill>
              </a:rPr>
              <a:t> peso</a:t>
            </a:r>
            <a:endParaRPr>
              <a:solidFill>
                <a:srgbClr val="0000FF"/>
              </a:solidFill>
            </a:endParaRPr>
          </a:p>
          <a:p>
            <a:pPr marL="0" lvl="0" indent="0" algn="ctr" rtl="0">
              <a:spcBef>
                <a:spcPts val="1000"/>
              </a:spcBef>
              <a:spcAft>
                <a:spcPts val="0"/>
              </a:spcAft>
              <a:buNone/>
            </a:pPr>
            <a:r>
              <a:rPr lang="es-ES" b="1">
                <a:solidFill>
                  <a:srgbClr val="0000FF"/>
                </a:solidFill>
              </a:rPr>
              <a:t>doble</a:t>
            </a:r>
            <a:r>
              <a:rPr lang="es-ES">
                <a:solidFill>
                  <a:srgbClr val="0000FF"/>
                </a:solidFill>
              </a:rPr>
              <a:t> decibeles</a:t>
            </a:r>
            <a:endParaRPr>
              <a:solidFill>
                <a:srgbClr val="0000FF"/>
              </a:solidFill>
            </a:endParaRPr>
          </a:p>
          <a:p>
            <a:pPr marL="0" lvl="0" indent="0" algn="ctr" rtl="0">
              <a:spcBef>
                <a:spcPts val="1000"/>
              </a:spcBef>
              <a:spcAft>
                <a:spcPts val="0"/>
              </a:spcAft>
              <a:buNone/>
            </a:pPr>
            <a:r>
              <a:rPr lang="es-ES" b="1">
                <a:solidFill>
                  <a:srgbClr val="0000FF"/>
                </a:solidFill>
              </a:rPr>
              <a:t>int</a:t>
            </a:r>
            <a:r>
              <a:rPr lang="es-ES">
                <a:solidFill>
                  <a:srgbClr val="0000FF"/>
                </a:solidFill>
              </a:rPr>
              <a:t> pañalesAlDia</a:t>
            </a:r>
            <a:endParaRPr>
              <a:solidFill>
                <a:srgbClr val="0000FF"/>
              </a:solidFill>
            </a:endParaRPr>
          </a:p>
          <a:p>
            <a:pPr marL="0" lvl="0" indent="0">
              <a:spcBef>
                <a:spcPts val="100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ES"/>
              <a:t>Por que usar clases?</a:t>
            </a:r>
            <a:endParaRPr/>
          </a:p>
        </p:txBody>
      </p:sp>
      <p:sp>
        <p:nvSpPr>
          <p:cNvPr id="224" name="Shape 224"/>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457200" lvl="0" indent="-320040" rtl="0">
              <a:spcBef>
                <a:spcPts val="1000"/>
              </a:spcBef>
              <a:spcAft>
                <a:spcPts val="0"/>
              </a:spcAft>
              <a:buSzPts val="1440"/>
              <a:buChar char="●"/>
            </a:pPr>
            <a:r>
              <a:rPr lang="es-ES"/>
              <a:t>Se podrian usar primitivos</a:t>
            </a:r>
            <a:endParaRPr/>
          </a:p>
          <a:p>
            <a:pPr marL="0" lvl="0" indent="0" algn="ctr" rtl="0">
              <a:spcBef>
                <a:spcPts val="1000"/>
              </a:spcBef>
              <a:spcAft>
                <a:spcPts val="0"/>
              </a:spcAft>
              <a:buNone/>
            </a:pPr>
            <a:r>
              <a:rPr lang="es-ES" sz="1600"/>
              <a:t>// little baby alex </a:t>
            </a:r>
            <a:endParaRPr sz="1600"/>
          </a:p>
          <a:p>
            <a:pPr marL="0" lvl="0" indent="0" algn="ctr" rtl="0">
              <a:spcBef>
                <a:spcPts val="1000"/>
              </a:spcBef>
              <a:spcAft>
                <a:spcPts val="0"/>
              </a:spcAft>
              <a:buNone/>
            </a:pPr>
            <a:r>
              <a:rPr lang="es-ES" sz="1600">
                <a:solidFill>
                  <a:srgbClr val="0000FF"/>
                </a:solidFill>
              </a:rPr>
              <a:t>String</a:t>
            </a:r>
            <a:r>
              <a:rPr lang="es-ES" sz="1600"/>
              <a:t> nameAlex; </a:t>
            </a:r>
            <a:endParaRPr sz="1600"/>
          </a:p>
          <a:p>
            <a:pPr marL="0" lvl="0" indent="0" algn="ctr" rtl="0">
              <a:spcBef>
                <a:spcPts val="1000"/>
              </a:spcBef>
              <a:spcAft>
                <a:spcPts val="0"/>
              </a:spcAft>
              <a:buNone/>
            </a:pPr>
            <a:r>
              <a:rPr lang="es-ES" sz="1600">
                <a:solidFill>
                  <a:srgbClr val="0000FF"/>
                </a:solidFill>
              </a:rPr>
              <a:t>double</a:t>
            </a:r>
            <a:r>
              <a:rPr lang="es-ES" sz="1600"/>
              <a:t> weightAlex;</a:t>
            </a:r>
            <a:endParaRPr sz="1600"/>
          </a:p>
          <a:p>
            <a:pPr marL="0" lvl="0" indent="0" algn="ctr" rtl="0">
              <a:spcBef>
                <a:spcPts val="1000"/>
              </a:spcBef>
              <a:spcAft>
                <a:spcPts val="0"/>
              </a:spcAft>
              <a:buNone/>
            </a:pPr>
            <a:r>
              <a:rPr lang="es-ES" sz="1600"/>
              <a:t> // little baby david</a:t>
            </a:r>
            <a:endParaRPr sz="1600"/>
          </a:p>
          <a:p>
            <a:pPr marL="0" lvl="0" indent="0" algn="ctr" rtl="0">
              <a:spcBef>
                <a:spcPts val="1000"/>
              </a:spcBef>
              <a:spcAft>
                <a:spcPts val="0"/>
              </a:spcAft>
              <a:buNone/>
            </a:pPr>
            <a:r>
              <a:rPr lang="es-ES" sz="1600"/>
              <a:t> </a:t>
            </a:r>
            <a:r>
              <a:rPr lang="es-ES" sz="1600">
                <a:solidFill>
                  <a:srgbClr val="0000FF"/>
                </a:solidFill>
              </a:rPr>
              <a:t>String</a:t>
            </a:r>
            <a:r>
              <a:rPr lang="es-ES" sz="1600"/>
              <a:t> nameDavid;</a:t>
            </a:r>
            <a:endParaRPr sz="1600"/>
          </a:p>
          <a:p>
            <a:pPr marL="0" lvl="0" indent="0" algn="ctr" rtl="0">
              <a:spcBef>
                <a:spcPts val="1000"/>
              </a:spcBef>
              <a:spcAft>
                <a:spcPts val="0"/>
              </a:spcAft>
              <a:buNone/>
            </a:pPr>
            <a:r>
              <a:rPr lang="es-ES" sz="1600"/>
              <a:t> </a:t>
            </a:r>
            <a:r>
              <a:rPr lang="es-ES" sz="1600">
                <a:solidFill>
                  <a:srgbClr val="0000FF"/>
                </a:solidFill>
              </a:rPr>
              <a:t>double</a:t>
            </a:r>
            <a:r>
              <a:rPr lang="es-ES" sz="1600"/>
              <a:t> weightDavid;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ES"/>
              <a:t>Por que usar clases?</a:t>
            </a:r>
            <a:endParaRPr/>
          </a:p>
        </p:txBody>
      </p:sp>
      <p:sp>
        <p:nvSpPr>
          <p:cNvPr id="230" name="Shape 230"/>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457200" lvl="0" indent="-320040" rtl="0">
              <a:spcBef>
                <a:spcPts val="1000"/>
              </a:spcBef>
              <a:spcAft>
                <a:spcPts val="0"/>
              </a:spcAft>
              <a:buSzPts val="1440"/>
              <a:buChar char="●"/>
            </a:pPr>
            <a:r>
              <a:rPr lang="es-ES"/>
              <a:t>Se podrian usar primitivos, pero cuando son muchos datos?</a:t>
            </a:r>
            <a:endParaRPr/>
          </a:p>
          <a:p>
            <a:pPr marL="0" lvl="0" indent="0" algn="ctr" rtl="0">
              <a:spcBef>
                <a:spcPts val="1000"/>
              </a:spcBef>
              <a:spcAft>
                <a:spcPts val="0"/>
              </a:spcAft>
              <a:buNone/>
            </a:pPr>
            <a:r>
              <a:rPr lang="es-ES" sz="1600"/>
              <a:t>// little baby alex </a:t>
            </a:r>
            <a:endParaRPr sz="1600"/>
          </a:p>
          <a:p>
            <a:pPr marL="0" lvl="0" indent="0" algn="ctr" rtl="0">
              <a:spcBef>
                <a:spcPts val="1000"/>
              </a:spcBef>
              <a:spcAft>
                <a:spcPts val="0"/>
              </a:spcAft>
              <a:buNone/>
            </a:pPr>
            <a:r>
              <a:rPr lang="es-ES" sz="1600">
                <a:solidFill>
                  <a:srgbClr val="0000FF"/>
                </a:solidFill>
              </a:rPr>
              <a:t>String</a:t>
            </a:r>
            <a:r>
              <a:rPr lang="es-ES" sz="1600"/>
              <a:t> nameAlex; </a:t>
            </a:r>
            <a:endParaRPr sz="1600"/>
          </a:p>
          <a:p>
            <a:pPr marL="0" lvl="0" indent="0" algn="ctr" rtl="0">
              <a:spcBef>
                <a:spcPts val="1000"/>
              </a:spcBef>
              <a:spcAft>
                <a:spcPts val="0"/>
              </a:spcAft>
              <a:buNone/>
            </a:pPr>
            <a:r>
              <a:rPr lang="es-ES" sz="1600">
                <a:solidFill>
                  <a:srgbClr val="0000FF"/>
                </a:solidFill>
              </a:rPr>
              <a:t>double</a:t>
            </a:r>
            <a:r>
              <a:rPr lang="es-ES" sz="1600"/>
              <a:t> weightAlex;</a:t>
            </a:r>
            <a:endParaRPr sz="1600"/>
          </a:p>
          <a:p>
            <a:pPr marL="0" lvl="0" indent="0" algn="ctr" rtl="0">
              <a:spcBef>
                <a:spcPts val="1000"/>
              </a:spcBef>
              <a:spcAft>
                <a:spcPts val="0"/>
              </a:spcAft>
              <a:buNone/>
            </a:pPr>
            <a:r>
              <a:rPr lang="es-ES" sz="1600"/>
              <a:t> // little baby david</a:t>
            </a:r>
            <a:endParaRPr sz="1600"/>
          </a:p>
          <a:p>
            <a:pPr marL="0" lvl="0" indent="0" algn="ctr" rtl="0">
              <a:spcBef>
                <a:spcPts val="1000"/>
              </a:spcBef>
              <a:spcAft>
                <a:spcPts val="0"/>
              </a:spcAft>
              <a:buNone/>
            </a:pPr>
            <a:r>
              <a:rPr lang="es-ES" sz="1600"/>
              <a:t> </a:t>
            </a:r>
            <a:r>
              <a:rPr lang="es-ES" sz="1600">
                <a:solidFill>
                  <a:srgbClr val="0000FF"/>
                </a:solidFill>
              </a:rPr>
              <a:t>String</a:t>
            </a:r>
            <a:r>
              <a:rPr lang="es-ES" sz="1600"/>
              <a:t> nameDavid;</a:t>
            </a:r>
            <a:endParaRPr sz="1600"/>
          </a:p>
          <a:p>
            <a:pPr marL="0" lvl="0" indent="0" algn="ctr" rtl="0">
              <a:spcBef>
                <a:spcPts val="1000"/>
              </a:spcBef>
              <a:spcAft>
                <a:spcPts val="0"/>
              </a:spcAft>
              <a:buNone/>
            </a:pPr>
            <a:r>
              <a:rPr lang="es-ES" sz="1600"/>
              <a:t> </a:t>
            </a:r>
            <a:r>
              <a:rPr lang="es-ES" sz="1600">
                <a:solidFill>
                  <a:srgbClr val="0000FF"/>
                </a:solidFill>
              </a:rPr>
              <a:t>double</a:t>
            </a:r>
            <a:r>
              <a:rPr lang="es-ES" sz="1600"/>
              <a:t> weightDavid; </a:t>
            </a:r>
            <a:endParaRPr sz="1600"/>
          </a:p>
          <a:p>
            <a:pPr marL="0" lvl="0" indent="0" algn="ctr" rtl="0">
              <a:spcBef>
                <a:spcPts val="1000"/>
              </a:spcBef>
              <a:spcAft>
                <a:spcPts val="0"/>
              </a:spcAft>
              <a:buClr>
                <a:schemeClr val="dk1"/>
              </a:buClr>
              <a:buSzPts val="1100"/>
              <a:buFont typeface="Arial"/>
              <a:buNone/>
            </a:pPr>
            <a:r>
              <a:rPr lang="es-ES" sz="1600"/>
              <a:t>// little baby david</a:t>
            </a:r>
            <a:endParaRPr sz="1600"/>
          </a:p>
          <a:p>
            <a:pPr marL="0" lvl="0" indent="0" algn="ctr" rtl="0">
              <a:spcBef>
                <a:spcPts val="1000"/>
              </a:spcBef>
              <a:spcAft>
                <a:spcPts val="0"/>
              </a:spcAft>
              <a:buClr>
                <a:schemeClr val="dk1"/>
              </a:buClr>
              <a:buSzPts val="1100"/>
              <a:buFont typeface="Arial"/>
              <a:buNone/>
            </a:pPr>
            <a:r>
              <a:rPr lang="es-ES" sz="1600"/>
              <a:t> </a:t>
            </a:r>
            <a:r>
              <a:rPr lang="es-ES" sz="1600">
                <a:solidFill>
                  <a:srgbClr val="0000FF"/>
                </a:solidFill>
              </a:rPr>
              <a:t>String</a:t>
            </a:r>
            <a:r>
              <a:rPr lang="es-ES" sz="1600"/>
              <a:t> nameDavid2;</a:t>
            </a:r>
            <a:endParaRPr sz="1600"/>
          </a:p>
          <a:p>
            <a:pPr marL="0" lvl="0" indent="0" algn="ctr" rtl="0">
              <a:spcBef>
                <a:spcPts val="1000"/>
              </a:spcBef>
              <a:spcAft>
                <a:spcPts val="0"/>
              </a:spcAft>
              <a:buNone/>
            </a:pPr>
            <a:r>
              <a:rPr lang="es-ES" sz="1600"/>
              <a:t> </a:t>
            </a:r>
            <a:r>
              <a:rPr lang="es-ES" sz="1600">
                <a:solidFill>
                  <a:srgbClr val="0000FF"/>
                </a:solidFill>
              </a:rPr>
              <a:t>double</a:t>
            </a:r>
            <a:r>
              <a:rPr lang="es-ES" sz="1600"/>
              <a:t> weightDavid2; </a:t>
            </a:r>
            <a:endParaRPr sz="1600"/>
          </a:p>
          <a:p>
            <a:pPr marL="457200" lvl="0" indent="-330200" rtl="0">
              <a:spcBef>
                <a:spcPts val="1000"/>
              </a:spcBef>
              <a:spcAft>
                <a:spcPts val="0"/>
              </a:spcAft>
              <a:buSzPts val="1600"/>
              <a:buChar char="●"/>
            </a:pPr>
            <a:r>
              <a:rPr lang="es-ES" sz="1600"/>
              <a:t>Y si fueran 500 bebes?</a:t>
            </a:r>
            <a:endParaRPr sz="1600"/>
          </a:p>
          <a:p>
            <a:pPr marL="0" lvl="0" indent="0" algn="ctr" rtl="0">
              <a:spcBef>
                <a:spcPts val="1000"/>
              </a:spcBef>
              <a:spcAft>
                <a:spcPts val="0"/>
              </a:spcAft>
              <a:buNone/>
            </a:pP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E6249-2162-4DF5-BBFD-6AF3D1D3D729}"/>
              </a:ext>
            </a:extLst>
          </p:cNvPr>
          <p:cNvSpPr>
            <a:spLocks noGrp="1"/>
          </p:cNvSpPr>
          <p:nvPr>
            <p:ph type="title"/>
          </p:nvPr>
        </p:nvSpPr>
        <p:spPr/>
        <p:txBody>
          <a:bodyPr/>
          <a:lstStyle/>
          <a:p>
            <a:r>
              <a:rPr lang="es-MX" dirty="0"/>
              <a:t>Lógica de Programación</a:t>
            </a:r>
            <a:endParaRPr lang="en-US" dirty="0"/>
          </a:p>
        </p:txBody>
      </p:sp>
      <p:sp>
        <p:nvSpPr>
          <p:cNvPr id="3" name="Marcador de texto 2">
            <a:extLst>
              <a:ext uri="{FF2B5EF4-FFF2-40B4-BE49-F238E27FC236}">
                <a16:creationId xmlns:a16="http://schemas.microsoft.com/office/drawing/2014/main" id="{9DB2A6C0-E773-4DF2-B306-D6171F717B63}"/>
              </a:ext>
            </a:extLst>
          </p:cNvPr>
          <p:cNvSpPr>
            <a:spLocks noGrp="1"/>
          </p:cNvSpPr>
          <p:nvPr>
            <p:ph type="body" idx="1"/>
          </p:nvPr>
        </p:nvSpPr>
        <p:spPr/>
        <p:txBody>
          <a:bodyPr/>
          <a:lstStyle/>
          <a:p>
            <a:r>
              <a:rPr lang="es-MX" sz="2400" dirty="0"/>
              <a:t>Herramienta principal del programador</a:t>
            </a:r>
          </a:p>
          <a:p>
            <a:r>
              <a:rPr lang="es-MX" sz="2400" dirty="0"/>
              <a:t>Descomponer  un programa en pasos lógicos</a:t>
            </a:r>
          </a:p>
          <a:p>
            <a:r>
              <a:rPr lang="es-MX" sz="2400" dirty="0"/>
              <a:t>Algoritmo!</a:t>
            </a:r>
          </a:p>
          <a:p>
            <a:r>
              <a:rPr lang="en-US" sz="2400" dirty="0" err="1"/>
              <a:t>Parte</a:t>
            </a:r>
            <a:r>
              <a:rPr lang="en-US" sz="2400" dirty="0"/>
              <a:t> de la </a:t>
            </a:r>
            <a:r>
              <a:rPr lang="en-US" sz="2400" dirty="0" err="1"/>
              <a:t>planeación</a:t>
            </a:r>
            <a:r>
              <a:rPr lang="en-US" sz="2400" dirty="0"/>
              <a:t> de la </a:t>
            </a:r>
            <a:r>
              <a:rPr lang="en-US" sz="2400" dirty="0" err="1"/>
              <a:t>programación</a:t>
            </a:r>
            <a:endParaRPr lang="en-US" sz="2400" dirty="0"/>
          </a:p>
          <a:p>
            <a:r>
              <a:rPr lang="en-US" sz="2400" dirty="0"/>
              <a:t>Nos </a:t>
            </a:r>
            <a:r>
              <a:rPr lang="en-US" sz="2400" dirty="0" err="1"/>
              <a:t>permite</a:t>
            </a:r>
            <a:r>
              <a:rPr lang="en-US" sz="2400" dirty="0"/>
              <a:t> </a:t>
            </a:r>
            <a:r>
              <a:rPr lang="en-US" sz="2400" dirty="0" err="1"/>
              <a:t>hacer</a:t>
            </a:r>
            <a:r>
              <a:rPr lang="en-US" sz="2400" dirty="0"/>
              <a:t> un </a:t>
            </a:r>
            <a:r>
              <a:rPr lang="en-US" sz="2400" dirty="0" err="1"/>
              <a:t>diseño</a:t>
            </a:r>
            <a:r>
              <a:rPr lang="en-US" sz="2400" dirty="0"/>
              <a:t> base del </a:t>
            </a:r>
            <a:r>
              <a:rPr lang="en-US" sz="2400" dirty="0" err="1"/>
              <a:t>programa</a:t>
            </a:r>
            <a:r>
              <a:rPr lang="en-US" sz="2400" dirty="0"/>
              <a:t> a </a:t>
            </a:r>
            <a:r>
              <a:rPr lang="en-US" sz="2400" dirty="0" err="1"/>
              <a:t>realizar</a:t>
            </a:r>
            <a:r>
              <a:rPr lang="en-US" sz="2400" dirty="0"/>
              <a:t>.</a:t>
            </a:r>
          </a:p>
          <a:p>
            <a:r>
              <a:rPr lang="en-US" sz="2400" dirty="0"/>
              <a:t>Da </a:t>
            </a:r>
            <a:r>
              <a:rPr lang="en-US" sz="2400" dirty="0" err="1"/>
              <a:t>paso</a:t>
            </a:r>
            <a:r>
              <a:rPr lang="en-US" sz="2400" dirty="0"/>
              <a:t> a la </a:t>
            </a:r>
            <a:r>
              <a:rPr lang="en-US" sz="2400" dirty="0" err="1"/>
              <a:t>fase</a:t>
            </a:r>
            <a:r>
              <a:rPr lang="en-US" sz="2400" dirty="0"/>
              <a:t> de </a:t>
            </a:r>
            <a:r>
              <a:rPr lang="en-US" sz="2400" dirty="0" err="1"/>
              <a:t>codificación</a:t>
            </a:r>
            <a:r>
              <a:rPr lang="en-US" sz="2400" dirty="0"/>
              <a:t>.</a:t>
            </a:r>
          </a:p>
        </p:txBody>
      </p:sp>
    </p:spTree>
    <p:extLst>
      <p:ext uri="{BB962C8B-B14F-4D97-AF65-F5344CB8AC3E}">
        <p14:creationId xmlns:p14="http://schemas.microsoft.com/office/powerpoint/2010/main" val="56288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ES"/>
              <a:t>Por que usar clases?</a:t>
            </a:r>
            <a:endParaRPr/>
          </a:p>
        </p:txBody>
      </p:sp>
      <p:sp>
        <p:nvSpPr>
          <p:cNvPr id="236" name="Shape 236"/>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0" lvl="0" indent="0" rtl="0">
              <a:spcBef>
                <a:spcPts val="1000"/>
              </a:spcBef>
              <a:spcAft>
                <a:spcPts val="0"/>
              </a:spcAft>
              <a:buNone/>
            </a:pPr>
            <a:endParaRPr sz="1600"/>
          </a:p>
          <a:p>
            <a:pPr marL="0" lvl="0" indent="0" algn="ctr" rtl="0">
              <a:spcBef>
                <a:spcPts val="1000"/>
              </a:spcBef>
              <a:spcAft>
                <a:spcPts val="0"/>
              </a:spcAft>
              <a:buNone/>
            </a:pPr>
            <a:endParaRPr sz="1600"/>
          </a:p>
        </p:txBody>
      </p:sp>
      <p:pic>
        <p:nvPicPr>
          <p:cNvPr id="237" name="Shape 237"/>
          <p:cNvPicPr preferRelativeResize="0"/>
          <p:nvPr/>
        </p:nvPicPr>
        <p:blipFill>
          <a:blip r:embed="rId3">
            <a:alphaModFix/>
          </a:blip>
          <a:stretch>
            <a:fillRect/>
          </a:stretch>
        </p:blipFill>
        <p:spPr>
          <a:xfrm>
            <a:off x="3940121" y="1736500"/>
            <a:ext cx="3640500" cy="37011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ES"/>
              <a:t>Por que usar clases?</a:t>
            </a:r>
            <a:endParaRPr/>
          </a:p>
        </p:txBody>
      </p:sp>
      <p:sp>
        <p:nvSpPr>
          <p:cNvPr id="243" name="Shape 243"/>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0" lvl="0" indent="0"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r>
              <a:rPr lang="es-ES" sz="1600"/>
              <a:t>Y 496 bebés más.</a:t>
            </a: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p:txBody>
      </p:sp>
      <p:pic>
        <p:nvPicPr>
          <p:cNvPr id="244" name="Shape 244"/>
          <p:cNvPicPr preferRelativeResize="0"/>
          <p:nvPr/>
        </p:nvPicPr>
        <p:blipFill>
          <a:blip r:embed="rId3">
            <a:alphaModFix/>
          </a:blip>
          <a:stretch>
            <a:fillRect/>
          </a:stretch>
        </p:blipFill>
        <p:spPr>
          <a:xfrm>
            <a:off x="1044363" y="2238375"/>
            <a:ext cx="6981825" cy="23812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ES"/>
              <a:t>Por que usar clases?</a:t>
            </a:r>
            <a:endParaRPr/>
          </a:p>
        </p:txBody>
      </p:sp>
      <p:sp>
        <p:nvSpPr>
          <p:cNvPr id="250" name="Shape 250"/>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0" lvl="0" indent="0"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r>
              <a:rPr lang="es-ES" sz="1600"/>
              <a:t>Y 496 bebés más.</a:t>
            </a: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p:txBody>
      </p:sp>
      <p:pic>
        <p:nvPicPr>
          <p:cNvPr id="251" name="Shape 251"/>
          <p:cNvPicPr preferRelativeResize="0"/>
          <p:nvPr/>
        </p:nvPicPr>
        <p:blipFill>
          <a:blip r:embed="rId3">
            <a:alphaModFix/>
          </a:blip>
          <a:stretch>
            <a:fillRect/>
          </a:stretch>
        </p:blipFill>
        <p:spPr>
          <a:xfrm>
            <a:off x="784725" y="1698125"/>
            <a:ext cx="8382000" cy="38481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Definicion de Clases</a:t>
            </a:r>
            <a:endParaRPr/>
          </a:p>
        </p:txBody>
      </p:sp>
      <p:sp>
        <p:nvSpPr>
          <p:cNvPr id="257" name="Shape 257"/>
          <p:cNvSpPr txBox="1">
            <a:spLocks noGrp="1"/>
          </p:cNvSpPr>
          <p:nvPr>
            <p:ph type="body" idx="1"/>
          </p:nvPr>
        </p:nvSpPr>
        <p:spPr>
          <a:xfrm>
            <a:off x="677334" y="1619664"/>
            <a:ext cx="8596800" cy="3880800"/>
          </a:xfrm>
          <a:prstGeom prst="rect">
            <a:avLst/>
          </a:prstGeom>
        </p:spPr>
        <p:txBody>
          <a:bodyPr spcFirstLastPara="1" wrap="square" lIns="91425" tIns="91425" rIns="91425" bIns="91425" anchor="t" anchorCtr="0">
            <a:noAutofit/>
          </a:bodyPr>
          <a:lstStyle/>
          <a:p>
            <a:pPr marL="342900" lvl="0" indent="-251459">
              <a:spcBef>
                <a:spcPts val="1000"/>
              </a:spcBef>
              <a:spcAft>
                <a:spcPts val="0"/>
              </a:spcAft>
              <a:buNone/>
            </a:pPr>
            <a:r>
              <a:rPr lang="es-ES"/>
              <a:t>public class Baby { </a:t>
            </a:r>
            <a:endParaRPr/>
          </a:p>
          <a:p>
            <a:pPr marL="342900" lvl="0" indent="-251459">
              <a:spcBef>
                <a:spcPts val="1000"/>
              </a:spcBef>
              <a:spcAft>
                <a:spcPts val="0"/>
              </a:spcAft>
              <a:buNone/>
            </a:pPr>
            <a:r>
              <a:rPr lang="es-ES"/>
              <a:t>  String name; </a:t>
            </a:r>
            <a:endParaRPr/>
          </a:p>
          <a:p>
            <a:pPr marL="342900" lvl="0" indent="-251459">
              <a:spcBef>
                <a:spcPts val="1000"/>
              </a:spcBef>
              <a:spcAft>
                <a:spcPts val="0"/>
              </a:spcAft>
              <a:buNone/>
            </a:pPr>
            <a:r>
              <a:rPr lang="es-ES"/>
              <a:t>  boolean isMale; </a:t>
            </a:r>
            <a:endParaRPr/>
          </a:p>
          <a:p>
            <a:pPr marL="342900" lvl="0" indent="-251459">
              <a:spcBef>
                <a:spcPts val="1000"/>
              </a:spcBef>
              <a:spcAft>
                <a:spcPts val="0"/>
              </a:spcAft>
              <a:buNone/>
            </a:pPr>
            <a:r>
              <a:rPr lang="es-ES"/>
              <a:t>  double weight;                     </a:t>
            </a:r>
            <a:endParaRPr/>
          </a:p>
          <a:p>
            <a:pPr marL="342900" lvl="0" indent="-251459">
              <a:spcBef>
                <a:spcPts val="1000"/>
              </a:spcBef>
              <a:spcAft>
                <a:spcPts val="0"/>
              </a:spcAft>
              <a:buNone/>
            </a:pPr>
            <a:r>
              <a:rPr lang="es-ES"/>
              <a:t>  double decibels; </a:t>
            </a:r>
            <a:endParaRPr/>
          </a:p>
          <a:p>
            <a:pPr marL="342900" lvl="0" indent="-251459">
              <a:spcBef>
                <a:spcPts val="1000"/>
              </a:spcBef>
              <a:spcAft>
                <a:spcPts val="0"/>
              </a:spcAft>
              <a:buNone/>
            </a:pPr>
            <a:r>
              <a:rPr lang="es-ES"/>
              <a:t>  int numPoops = 0; </a:t>
            </a:r>
            <a:endParaRPr/>
          </a:p>
          <a:p>
            <a:pPr marL="342900" lvl="0" indent="-251459">
              <a:spcBef>
                <a:spcPts val="1000"/>
              </a:spcBef>
              <a:spcAft>
                <a:spcPts val="0"/>
              </a:spcAft>
              <a:buNone/>
            </a:pPr>
            <a:r>
              <a:rPr lang="es-ES"/>
              <a:t>  void poop() { </a:t>
            </a:r>
            <a:endParaRPr/>
          </a:p>
          <a:p>
            <a:pPr marL="342900" lvl="0" indent="-251459">
              <a:spcBef>
                <a:spcPts val="1000"/>
              </a:spcBef>
              <a:spcAft>
                <a:spcPts val="0"/>
              </a:spcAft>
              <a:buNone/>
            </a:pPr>
            <a:r>
              <a:rPr lang="es-ES"/>
              <a:t>    numPoops += 1; </a:t>
            </a:r>
            <a:endParaRPr/>
          </a:p>
          <a:p>
            <a:pPr marL="342900" lvl="0" indent="-251459">
              <a:spcBef>
                <a:spcPts val="1000"/>
              </a:spcBef>
              <a:spcAft>
                <a:spcPts val="0"/>
              </a:spcAft>
              <a:buNone/>
            </a:pPr>
            <a:r>
              <a:rPr lang="es-ES"/>
              <a:t>    System.out.println(“Dear mother, ”+ “I have pooped. Ready the diaper.”); </a:t>
            </a:r>
            <a:endParaRPr/>
          </a:p>
          <a:p>
            <a:pPr marL="342900" lvl="0" indent="-251459">
              <a:spcBef>
                <a:spcPts val="1000"/>
              </a:spcBef>
              <a:spcAft>
                <a:spcPts val="0"/>
              </a:spcAft>
              <a:buNone/>
            </a:pPr>
            <a:r>
              <a:rPr lang="es-ES"/>
              <a:t>  } </a:t>
            </a:r>
            <a:endParaRPr/>
          </a:p>
          <a:p>
            <a:pPr marL="342900" lvl="0" indent="-251459">
              <a:spcBef>
                <a:spcPts val="1000"/>
              </a:spcBef>
              <a:spcAft>
                <a:spcPts val="0"/>
              </a:spcAft>
              <a:buNone/>
            </a:pPr>
            <a:r>
              <a:rPr lang="es-ES"/>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Instanciación de clases</a:t>
            </a:r>
            <a:endParaRPr/>
          </a:p>
        </p:txBody>
      </p:sp>
      <p:sp>
        <p:nvSpPr>
          <p:cNvPr id="263" name="Shape 263"/>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342900" lvl="0" indent="-251459">
              <a:spcBef>
                <a:spcPts val="1000"/>
              </a:spcBef>
              <a:spcAft>
                <a:spcPts val="0"/>
              </a:spcAft>
              <a:buNone/>
            </a:pPr>
            <a:endParaRPr/>
          </a:p>
          <a:p>
            <a:pPr marL="342900" lvl="0" indent="-251459">
              <a:spcBef>
                <a:spcPts val="1000"/>
              </a:spcBef>
              <a:spcAft>
                <a:spcPts val="0"/>
              </a:spcAft>
              <a:buNone/>
            </a:pPr>
            <a:endParaRPr/>
          </a:p>
          <a:p>
            <a:pPr marL="342900" lvl="0" indent="-251459">
              <a:spcBef>
                <a:spcPts val="1000"/>
              </a:spcBef>
              <a:spcAft>
                <a:spcPts val="0"/>
              </a:spcAft>
              <a:buNone/>
            </a:pPr>
            <a:endParaRPr/>
          </a:p>
          <a:p>
            <a:pPr marL="0" lvl="0" indent="0">
              <a:spcBef>
                <a:spcPts val="1000"/>
              </a:spcBef>
              <a:spcAft>
                <a:spcPts val="0"/>
              </a:spcAft>
              <a:buNone/>
            </a:pPr>
            <a:r>
              <a:rPr lang="es-ES" sz="3000"/>
              <a:t>Baby myBaby = new Baby(); </a:t>
            </a:r>
            <a:endParaRPr sz="3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Formato de clases</a:t>
            </a:r>
            <a:endParaRPr/>
          </a:p>
        </p:txBody>
      </p:sp>
      <p:sp>
        <p:nvSpPr>
          <p:cNvPr id="269" name="Shape 269"/>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342900" lvl="0" indent="-251459">
              <a:spcBef>
                <a:spcPts val="1000"/>
              </a:spcBef>
              <a:spcAft>
                <a:spcPts val="0"/>
              </a:spcAft>
              <a:buNone/>
            </a:pPr>
            <a:r>
              <a:rPr lang="es-ES" sz="3000"/>
              <a:t>public class Baby { </a:t>
            </a:r>
            <a:endParaRPr sz="3000"/>
          </a:p>
          <a:p>
            <a:pPr marL="342900" lvl="0" indent="-251459">
              <a:spcBef>
                <a:spcPts val="1000"/>
              </a:spcBef>
              <a:spcAft>
                <a:spcPts val="0"/>
              </a:spcAft>
              <a:buNone/>
            </a:pPr>
            <a:r>
              <a:rPr lang="es-ES" sz="3000"/>
              <a:t>    </a:t>
            </a:r>
            <a:r>
              <a:rPr lang="es-ES" sz="3000">
                <a:solidFill>
                  <a:srgbClr val="0000FF"/>
                </a:solidFill>
              </a:rPr>
              <a:t>fields </a:t>
            </a:r>
            <a:endParaRPr sz="3000">
              <a:solidFill>
                <a:srgbClr val="0000FF"/>
              </a:solidFill>
            </a:endParaRPr>
          </a:p>
          <a:p>
            <a:pPr marL="342900" lvl="0" indent="-251459">
              <a:spcBef>
                <a:spcPts val="1000"/>
              </a:spcBef>
              <a:spcAft>
                <a:spcPts val="0"/>
              </a:spcAft>
              <a:buNone/>
            </a:pPr>
            <a:r>
              <a:rPr lang="es-ES" sz="3000"/>
              <a:t>    </a:t>
            </a:r>
            <a:r>
              <a:rPr lang="es-ES" sz="3000">
                <a:solidFill>
                  <a:srgbClr val="93C47D"/>
                </a:solidFill>
              </a:rPr>
              <a:t>methods</a:t>
            </a:r>
            <a:endParaRPr sz="3000">
              <a:solidFill>
                <a:srgbClr val="93C47D"/>
              </a:solidFill>
            </a:endParaRPr>
          </a:p>
          <a:p>
            <a:pPr marL="342900" lvl="0" indent="-251459">
              <a:spcBef>
                <a:spcPts val="1000"/>
              </a:spcBef>
              <a:spcAft>
                <a:spcPts val="0"/>
              </a:spcAft>
              <a:buNone/>
            </a:pPr>
            <a:r>
              <a:rPr lang="es-ES" sz="3000"/>
              <a:t> }</a:t>
            </a:r>
            <a:endParaRPr sz="3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Constructores</a:t>
            </a:r>
            <a:endParaRPr/>
          </a:p>
        </p:txBody>
      </p:sp>
      <p:sp>
        <p:nvSpPr>
          <p:cNvPr id="275" name="Shape 275"/>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342900" lvl="0" indent="-251459">
              <a:spcBef>
                <a:spcPts val="1000"/>
              </a:spcBef>
              <a:spcAft>
                <a:spcPts val="0"/>
              </a:spcAft>
              <a:buNone/>
            </a:pPr>
            <a:r>
              <a:rPr lang="es-ES"/>
              <a:t>public class Baby { </a:t>
            </a:r>
            <a:endParaRPr/>
          </a:p>
          <a:p>
            <a:pPr marL="342900" lvl="0" indent="-251459">
              <a:spcBef>
                <a:spcPts val="1000"/>
              </a:spcBef>
              <a:spcAft>
                <a:spcPts val="0"/>
              </a:spcAft>
              <a:buNone/>
            </a:pPr>
            <a:r>
              <a:rPr lang="es-ES"/>
              <a:t>    String name; </a:t>
            </a:r>
            <a:endParaRPr/>
          </a:p>
          <a:p>
            <a:pPr marL="342900" lvl="0" indent="-251459">
              <a:spcBef>
                <a:spcPts val="1000"/>
              </a:spcBef>
              <a:spcAft>
                <a:spcPts val="0"/>
              </a:spcAft>
              <a:buNone/>
            </a:pPr>
            <a:r>
              <a:rPr lang="es-ES"/>
              <a:t>    boolean isMale; </a:t>
            </a:r>
            <a:endParaRPr/>
          </a:p>
          <a:p>
            <a:pPr marL="342900" lvl="0" indent="-251459">
              <a:spcBef>
                <a:spcPts val="1000"/>
              </a:spcBef>
              <a:spcAft>
                <a:spcPts val="0"/>
              </a:spcAft>
              <a:buNone/>
            </a:pPr>
            <a:r>
              <a:rPr lang="es-ES"/>
              <a:t>    Baby(String myname, boolean maleBaby){ </a:t>
            </a:r>
            <a:endParaRPr/>
          </a:p>
          <a:p>
            <a:pPr marL="342900" lvl="0" indent="-251459">
              <a:spcBef>
                <a:spcPts val="1000"/>
              </a:spcBef>
              <a:spcAft>
                <a:spcPts val="0"/>
              </a:spcAft>
              <a:buNone/>
            </a:pPr>
            <a:r>
              <a:rPr lang="es-ES"/>
              <a:t>        name = myname; </a:t>
            </a:r>
            <a:endParaRPr/>
          </a:p>
          <a:p>
            <a:pPr marL="342900" lvl="0" indent="-251459">
              <a:spcBef>
                <a:spcPts val="1000"/>
              </a:spcBef>
              <a:spcAft>
                <a:spcPts val="0"/>
              </a:spcAft>
              <a:buNone/>
            </a:pPr>
            <a:r>
              <a:rPr lang="es-ES"/>
              <a:t>        isMale = maleBaby; </a:t>
            </a:r>
            <a:endParaRPr/>
          </a:p>
          <a:p>
            <a:pPr marL="342900" lvl="0" indent="-251459">
              <a:spcBef>
                <a:spcPts val="1000"/>
              </a:spcBef>
              <a:spcAft>
                <a:spcPts val="0"/>
              </a:spcAft>
              <a:buNone/>
            </a:pPr>
            <a:r>
              <a:rPr lang="es-ES"/>
              <a:t>    } </a:t>
            </a:r>
            <a:endParaRPr/>
          </a:p>
          <a:p>
            <a:pPr marL="342900" lvl="0" indent="-251459">
              <a:spcBef>
                <a:spcPts val="1000"/>
              </a:spcBef>
              <a:spcAft>
                <a:spcPts val="0"/>
              </a:spcAft>
              <a:buNone/>
            </a:pPr>
            <a:r>
              <a:rPr lang="es-ES"/>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677325" y="1610252"/>
            <a:ext cx="8833500" cy="447150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Clr>
                <a:schemeClr val="dk1"/>
              </a:buClr>
              <a:buSzPts val="1100"/>
              <a:buFont typeface="Arial"/>
              <a:buNone/>
            </a:pPr>
            <a:r>
              <a:rPr lang="es-ES" sz="1400" dirty="0" err="1">
                <a:solidFill>
                  <a:srgbClr val="333333"/>
                </a:solidFill>
                <a:highlight>
                  <a:srgbClr val="F5F5F5"/>
                </a:highlight>
                <a:latin typeface="Consolas"/>
                <a:ea typeface="Consolas"/>
                <a:cs typeface="Consolas"/>
                <a:sym typeface="Consolas"/>
              </a:rPr>
              <a:t>public</a:t>
            </a: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class</a:t>
            </a: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myclass</a:t>
            </a:r>
            <a:r>
              <a:rPr lang="es-ES" sz="1400" dirty="0">
                <a:solidFill>
                  <a:srgbClr val="333333"/>
                </a:solidFill>
                <a:highlight>
                  <a:srgbClr val="F5F5F5"/>
                </a:highlight>
                <a:latin typeface="Consolas"/>
                <a:ea typeface="Consolas"/>
                <a:cs typeface="Consolas"/>
                <a:sym typeface="Consolas"/>
              </a:rPr>
              <a:t> {</a:t>
            </a:r>
            <a:br>
              <a:rPr lang="es-ES" sz="1400" dirty="0">
                <a:solidFill>
                  <a:srgbClr val="333333"/>
                </a:solidFill>
                <a:highlight>
                  <a:srgbClr val="F5F5F5"/>
                </a:highlight>
                <a:latin typeface="Consolas"/>
                <a:ea typeface="Consolas"/>
                <a:cs typeface="Consolas"/>
                <a:sym typeface="Consolas"/>
              </a:rPr>
            </a:b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public</a:t>
            </a: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static</a:t>
            </a: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void</a:t>
            </a: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main</a:t>
            </a:r>
            <a:r>
              <a:rPr lang="es-ES" sz="1400" dirty="0">
                <a:solidFill>
                  <a:srgbClr val="333333"/>
                </a:solidFill>
                <a:highlight>
                  <a:srgbClr val="F5F5F5"/>
                </a:highlight>
                <a:latin typeface="Consolas"/>
                <a:ea typeface="Consolas"/>
                <a:cs typeface="Consolas"/>
                <a:sym typeface="Consolas"/>
              </a:rPr>
              <a:t>(</a:t>
            </a:r>
            <a:r>
              <a:rPr lang="es-ES" sz="1400" dirty="0" err="1">
                <a:solidFill>
                  <a:srgbClr val="333333"/>
                </a:solidFill>
                <a:highlight>
                  <a:srgbClr val="F5F5F5"/>
                </a:highlight>
                <a:latin typeface="Consolas"/>
                <a:ea typeface="Consolas"/>
                <a:cs typeface="Consolas"/>
                <a:sym typeface="Consolas"/>
              </a:rPr>
              <a:t>String</a:t>
            </a: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args</a:t>
            </a:r>
            <a:r>
              <a:rPr lang="es-ES" sz="1400" dirty="0">
                <a:solidFill>
                  <a:srgbClr val="333333"/>
                </a:solidFill>
                <a:highlight>
                  <a:srgbClr val="F5F5F5"/>
                </a:highlight>
                <a:latin typeface="Consolas"/>
                <a:ea typeface="Consolas"/>
                <a:cs typeface="Consolas"/>
                <a:sym typeface="Consolas"/>
              </a:rPr>
              <a:t>) {</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WebDriver driver = new </a:t>
            </a:r>
            <a:r>
              <a:rPr lang="es-ES" sz="1400" dirty="0" err="1">
                <a:solidFill>
                  <a:srgbClr val="333333"/>
                </a:solidFill>
                <a:highlight>
                  <a:srgbClr val="F5F5F5"/>
                </a:highlight>
                <a:latin typeface="Consolas"/>
                <a:ea typeface="Consolas"/>
                <a:cs typeface="Consolas"/>
                <a:sym typeface="Consolas"/>
              </a:rPr>
              <a:t>FirefoxDriver</a:t>
            </a:r>
            <a:r>
              <a:rPr lang="es-ES" sz="1400" dirty="0">
                <a:solidFill>
                  <a:srgbClr val="333333"/>
                </a:solidFill>
                <a:highlight>
                  <a:srgbClr val="F5F5F5"/>
                </a:highlight>
                <a:latin typeface="Consolas"/>
                <a:ea typeface="Consolas"/>
                <a:cs typeface="Consolas"/>
                <a:sym typeface="Consolas"/>
              </a:rPr>
              <a:t>();</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String</a:t>
            </a: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expectedTitle</a:t>
            </a:r>
            <a:r>
              <a:rPr lang="es-ES" sz="1400" dirty="0">
                <a:solidFill>
                  <a:srgbClr val="333333"/>
                </a:solidFill>
                <a:highlight>
                  <a:srgbClr val="F5F5F5"/>
                </a:highlight>
                <a:latin typeface="Consolas"/>
                <a:ea typeface="Consolas"/>
                <a:cs typeface="Consolas"/>
                <a:sym typeface="Consolas"/>
              </a:rPr>
              <a:t> = "</a:t>
            </a:r>
            <a:r>
              <a:rPr lang="es-ES" sz="1400" dirty="0" err="1">
                <a:solidFill>
                  <a:srgbClr val="333333"/>
                </a:solidFill>
                <a:highlight>
                  <a:srgbClr val="F5F5F5"/>
                </a:highlight>
                <a:latin typeface="Consolas"/>
                <a:ea typeface="Consolas"/>
                <a:cs typeface="Consolas"/>
                <a:sym typeface="Consolas"/>
              </a:rPr>
              <a:t>Welcome</a:t>
            </a:r>
            <a:r>
              <a:rPr lang="es-ES" sz="1400" dirty="0">
                <a:solidFill>
                  <a:srgbClr val="333333"/>
                </a:solidFill>
                <a:highlight>
                  <a:srgbClr val="F5F5F5"/>
                </a:highlight>
                <a:latin typeface="Consolas"/>
                <a:ea typeface="Consolas"/>
                <a:cs typeface="Consolas"/>
                <a:sym typeface="Consolas"/>
              </a:rPr>
              <a:t>: Mercury Tours"</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driver.get</a:t>
            </a:r>
            <a:r>
              <a:rPr lang="es-ES" sz="1400" dirty="0">
                <a:solidFill>
                  <a:srgbClr val="333333"/>
                </a:solidFill>
                <a:highlight>
                  <a:srgbClr val="F5F5F5"/>
                </a:highlight>
                <a:latin typeface="Consolas"/>
                <a:ea typeface="Consolas"/>
                <a:cs typeface="Consolas"/>
                <a:sym typeface="Consolas"/>
              </a:rPr>
              <a:t>("http://newtours.demoaut.com");</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actualTitle</a:t>
            </a:r>
            <a:r>
              <a:rPr lang="es-ES" sz="1400" dirty="0">
                <a:solidFill>
                  <a:srgbClr val="333333"/>
                </a:solidFill>
                <a:highlight>
                  <a:srgbClr val="F5F5F5"/>
                </a:highlight>
                <a:latin typeface="Consolas"/>
                <a:ea typeface="Consolas"/>
                <a:cs typeface="Consolas"/>
                <a:sym typeface="Consolas"/>
              </a:rPr>
              <a:t> = </a:t>
            </a:r>
            <a:r>
              <a:rPr lang="es-ES" sz="1400" dirty="0" err="1">
                <a:solidFill>
                  <a:srgbClr val="333333"/>
                </a:solidFill>
                <a:highlight>
                  <a:srgbClr val="F5F5F5"/>
                </a:highlight>
                <a:latin typeface="Consolas"/>
                <a:ea typeface="Consolas"/>
                <a:cs typeface="Consolas"/>
                <a:sym typeface="Consolas"/>
              </a:rPr>
              <a:t>driver.getTitle</a:t>
            </a:r>
            <a:r>
              <a:rPr lang="es-ES" sz="1400" dirty="0">
                <a:solidFill>
                  <a:srgbClr val="333333"/>
                </a:solidFill>
                <a:highlight>
                  <a:srgbClr val="F5F5F5"/>
                </a:highlight>
                <a:latin typeface="Consolas"/>
                <a:ea typeface="Consolas"/>
                <a:cs typeface="Consolas"/>
                <a:sym typeface="Consolas"/>
              </a:rPr>
              <a:t>();</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if</a:t>
            </a: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actualTitle.contentEquals</a:t>
            </a:r>
            <a:r>
              <a:rPr lang="es-ES" sz="1400" dirty="0">
                <a:solidFill>
                  <a:srgbClr val="333333"/>
                </a:solidFill>
                <a:highlight>
                  <a:srgbClr val="F5F5F5"/>
                </a:highlight>
                <a:latin typeface="Consolas"/>
                <a:ea typeface="Consolas"/>
                <a:cs typeface="Consolas"/>
                <a:sym typeface="Consolas"/>
              </a:rPr>
              <a:t>(</a:t>
            </a:r>
            <a:r>
              <a:rPr lang="es-ES" sz="1400" dirty="0" err="1">
                <a:solidFill>
                  <a:srgbClr val="333333"/>
                </a:solidFill>
                <a:highlight>
                  <a:srgbClr val="F5F5F5"/>
                </a:highlight>
                <a:latin typeface="Consolas"/>
                <a:ea typeface="Consolas"/>
                <a:cs typeface="Consolas"/>
                <a:sym typeface="Consolas"/>
              </a:rPr>
              <a:t>expectedTitle</a:t>
            </a:r>
            <a:r>
              <a:rPr lang="es-ES" sz="1400" dirty="0">
                <a:solidFill>
                  <a:srgbClr val="333333"/>
                </a:solidFill>
                <a:highlight>
                  <a:srgbClr val="F5F5F5"/>
                </a:highlight>
                <a:latin typeface="Consolas"/>
                <a:ea typeface="Consolas"/>
                <a:cs typeface="Consolas"/>
                <a:sym typeface="Consolas"/>
              </a:rPr>
              <a:t>)){</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System.out.println</a:t>
            </a:r>
            <a:r>
              <a:rPr lang="es-ES" sz="1400" dirty="0">
                <a:solidFill>
                  <a:srgbClr val="333333"/>
                </a:solidFill>
                <a:highlight>
                  <a:srgbClr val="F5F5F5"/>
                </a:highlight>
                <a:latin typeface="Consolas"/>
                <a:ea typeface="Consolas"/>
                <a:cs typeface="Consolas"/>
                <a:sym typeface="Consolas"/>
              </a:rPr>
              <a:t>("Test </a:t>
            </a:r>
            <a:r>
              <a:rPr lang="es-ES" sz="1400" dirty="0" err="1">
                <a:solidFill>
                  <a:srgbClr val="333333"/>
                </a:solidFill>
                <a:highlight>
                  <a:srgbClr val="F5F5F5"/>
                </a:highlight>
                <a:latin typeface="Consolas"/>
                <a:ea typeface="Consolas"/>
                <a:cs typeface="Consolas"/>
                <a:sym typeface="Consolas"/>
              </a:rPr>
              <a:t>Passed</a:t>
            </a:r>
            <a:r>
              <a:rPr lang="es-ES" sz="1400" dirty="0">
                <a:solidFill>
                  <a:srgbClr val="333333"/>
                </a:solidFill>
                <a:highlight>
                  <a:srgbClr val="F5F5F5"/>
                </a:highlight>
                <a:latin typeface="Consolas"/>
                <a:ea typeface="Consolas"/>
                <a:cs typeface="Consolas"/>
                <a:sym typeface="Consolas"/>
              </a:rPr>
              <a:t>!");</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 </a:t>
            </a:r>
            <a:r>
              <a:rPr lang="es-ES" sz="1400" dirty="0" err="1">
                <a:solidFill>
                  <a:srgbClr val="333333"/>
                </a:solidFill>
                <a:highlight>
                  <a:srgbClr val="F5F5F5"/>
                </a:highlight>
                <a:latin typeface="Consolas"/>
                <a:ea typeface="Consolas"/>
                <a:cs typeface="Consolas"/>
                <a:sym typeface="Consolas"/>
              </a:rPr>
              <a:t>else</a:t>
            </a:r>
            <a:r>
              <a:rPr lang="es-ES" sz="1400" dirty="0">
                <a:solidFill>
                  <a:srgbClr val="333333"/>
                </a:solidFill>
                <a:highlight>
                  <a:srgbClr val="F5F5F5"/>
                </a:highlight>
                <a:latin typeface="Consolas"/>
                <a:ea typeface="Consolas"/>
                <a:cs typeface="Consolas"/>
                <a:sym typeface="Consolas"/>
              </a:rPr>
              <a:t> {</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System.out.println</a:t>
            </a:r>
            <a:r>
              <a:rPr lang="es-ES" sz="1400" dirty="0">
                <a:solidFill>
                  <a:srgbClr val="333333"/>
                </a:solidFill>
                <a:highlight>
                  <a:srgbClr val="F5F5F5"/>
                </a:highlight>
                <a:latin typeface="Consolas"/>
                <a:ea typeface="Consolas"/>
                <a:cs typeface="Consolas"/>
                <a:sym typeface="Consolas"/>
              </a:rPr>
              <a:t>("Test </a:t>
            </a:r>
            <a:r>
              <a:rPr lang="es-ES" sz="1400" dirty="0" err="1">
                <a:solidFill>
                  <a:srgbClr val="333333"/>
                </a:solidFill>
                <a:highlight>
                  <a:srgbClr val="F5F5F5"/>
                </a:highlight>
                <a:latin typeface="Consolas"/>
                <a:ea typeface="Consolas"/>
                <a:cs typeface="Consolas"/>
                <a:sym typeface="Consolas"/>
              </a:rPr>
              <a:t>Failed</a:t>
            </a:r>
            <a:r>
              <a:rPr lang="es-ES" sz="1400" dirty="0">
                <a:solidFill>
                  <a:srgbClr val="333333"/>
                </a:solidFill>
                <a:highlight>
                  <a:srgbClr val="F5F5F5"/>
                </a:highlight>
                <a:latin typeface="Consolas"/>
                <a:ea typeface="Consolas"/>
                <a:cs typeface="Consolas"/>
                <a:sym typeface="Consolas"/>
              </a:rPr>
              <a:t>");</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driver.close</a:t>
            </a:r>
            <a:r>
              <a:rPr lang="es-ES" sz="1400" dirty="0">
                <a:solidFill>
                  <a:srgbClr val="333333"/>
                </a:solidFill>
                <a:highlight>
                  <a:srgbClr val="F5F5F5"/>
                </a:highlight>
                <a:latin typeface="Consolas"/>
                <a:ea typeface="Consolas"/>
                <a:cs typeface="Consolas"/>
                <a:sym typeface="Consolas"/>
              </a:rPr>
              <a:t>();</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a:t>
            </a:r>
            <a:endParaRPr sz="1400" dirty="0">
              <a:solidFill>
                <a:srgbClr val="333333"/>
              </a:solidFill>
              <a:highlight>
                <a:srgbClr val="F5F5F5"/>
              </a:highlight>
              <a:latin typeface="Consolas"/>
              <a:ea typeface="Consolas"/>
              <a:cs typeface="Consolas"/>
              <a:sym typeface="Consolas"/>
            </a:endParaRPr>
          </a:p>
          <a:p>
            <a:pPr marL="91440" lvl="0" indent="0">
              <a:spcBef>
                <a:spcPts val="1000"/>
              </a:spcBef>
              <a:spcAft>
                <a:spcPts val="0"/>
              </a:spcAft>
              <a:buNone/>
            </a:pPr>
            <a:endParaRPr dirty="0"/>
          </a:p>
        </p:txBody>
      </p:sp>
      <p:sp>
        <p:nvSpPr>
          <p:cNvPr id="281" name="Shape 281"/>
          <p:cNvSpPr txBox="1">
            <a:spLocks noGrp="1"/>
          </p:cNvSpPr>
          <p:nvPr>
            <p:ph type="title"/>
          </p:nvPr>
        </p:nvSpPr>
        <p:spPr>
          <a:xfrm>
            <a:off x="677325" y="609600"/>
            <a:ext cx="8396100" cy="829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Primer script de Selenium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5E65F4-4234-4496-A65D-7285983D8EA5}"/>
              </a:ext>
            </a:extLst>
          </p:cNvPr>
          <p:cNvSpPr>
            <a:spLocks noGrp="1"/>
          </p:cNvSpPr>
          <p:nvPr>
            <p:ph type="title"/>
          </p:nvPr>
        </p:nvSpPr>
        <p:spPr/>
        <p:txBody>
          <a:bodyPr/>
          <a:lstStyle/>
          <a:p>
            <a:r>
              <a:rPr lang="es-MX" dirty="0"/>
              <a:t>Ejercicio</a:t>
            </a:r>
            <a:endParaRPr lang="en-US" dirty="0"/>
          </a:p>
        </p:txBody>
      </p:sp>
      <p:sp>
        <p:nvSpPr>
          <p:cNvPr id="3" name="Marcador de texto 2">
            <a:extLst>
              <a:ext uri="{FF2B5EF4-FFF2-40B4-BE49-F238E27FC236}">
                <a16:creationId xmlns:a16="http://schemas.microsoft.com/office/drawing/2014/main" id="{C1DF6244-B7ED-411F-9481-6628B5C5DAA4}"/>
              </a:ext>
            </a:extLst>
          </p:cNvPr>
          <p:cNvSpPr>
            <a:spLocks noGrp="1"/>
          </p:cNvSpPr>
          <p:nvPr>
            <p:ph type="body" idx="1"/>
          </p:nvPr>
        </p:nvSpPr>
        <p:spPr/>
        <p:txBody>
          <a:bodyPr/>
          <a:lstStyle/>
          <a:p>
            <a:r>
              <a:rPr lang="es-MX" sz="6600" dirty="0"/>
              <a:t>Cómo se hace un sándwich de Jamón?</a:t>
            </a:r>
            <a:endParaRPr lang="es-MX" dirty="0"/>
          </a:p>
          <a:p>
            <a:endParaRPr lang="en-US" dirty="0"/>
          </a:p>
        </p:txBody>
      </p:sp>
    </p:spTree>
    <p:extLst>
      <p:ext uri="{BB962C8B-B14F-4D97-AF65-F5344CB8AC3E}">
        <p14:creationId xmlns:p14="http://schemas.microsoft.com/office/powerpoint/2010/main" val="233175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BF1183-6393-4ACF-915E-82ECCCBD738C}"/>
              </a:ext>
            </a:extLst>
          </p:cNvPr>
          <p:cNvSpPr>
            <a:spLocks noGrp="1"/>
          </p:cNvSpPr>
          <p:nvPr>
            <p:ph type="title"/>
          </p:nvPr>
        </p:nvSpPr>
        <p:spPr>
          <a:xfrm>
            <a:off x="677334" y="609600"/>
            <a:ext cx="8434582" cy="786063"/>
          </a:xfrm>
        </p:spPr>
        <p:txBody>
          <a:bodyPr/>
          <a:lstStyle/>
          <a:p>
            <a:r>
              <a:rPr lang="es-MX" dirty="0"/>
              <a:t>Una posible solución:</a:t>
            </a:r>
            <a:endParaRPr lang="en-US" dirty="0"/>
          </a:p>
        </p:txBody>
      </p:sp>
      <p:graphicFrame>
        <p:nvGraphicFramePr>
          <p:cNvPr id="4" name="Diagrama 3">
            <a:extLst>
              <a:ext uri="{FF2B5EF4-FFF2-40B4-BE49-F238E27FC236}">
                <a16:creationId xmlns:a16="http://schemas.microsoft.com/office/drawing/2014/main" id="{B2BC78CB-DDC2-4076-AC0C-039101E749F1}"/>
              </a:ext>
            </a:extLst>
          </p:cNvPr>
          <p:cNvGraphicFramePr/>
          <p:nvPr>
            <p:extLst>
              <p:ext uri="{D42A27DB-BD31-4B8C-83A1-F6EECF244321}">
                <p14:modId xmlns:p14="http://schemas.microsoft.com/office/powerpoint/2010/main" val="2259709768"/>
              </p:ext>
            </p:extLst>
          </p:nvPr>
        </p:nvGraphicFramePr>
        <p:xfrm>
          <a:off x="2032001" y="1636295"/>
          <a:ext cx="7801810" cy="23581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a:extLst>
              <a:ext uri="{FF2B5EF4-FFF2-40B4-BE49-F238E27FC236}">
                <a16:creationId xmlns:a16="http://schemas.microsoft.com/office/drawing/2014/main" id="{2D0FABF8-374C-4B07-BC54-A55C39A86ADE}"/>
              </a:ext>
            </a:extLst>
          </p:cNvPr>
          <p:cNvGraphicFramePr/>
          <p:nvPr>
            <p:extLst>
              <p:ext uri="{D42A27DB-BD31-4B8C-83A1-F6EECF244321}">
                <p14:modId xmlns:p14="http://schemas.microsoft.com/office/powerpoint/2010/main" val="132513154"/>
              </p:ext>
            </p:extLst>
          </p:nvPr>
        </p:nvGraphicFramePr>
        <p:xfrm>
          <a:off x="2032001" y="3962400"/>
          <a:ext cx="5844673" cy="150795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76651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BF1183-6393-4ACF-915E-82ECCCBD738C}"/>
              </a:ext>
            </a:extLst>
          </p:cNvPr>
          <p:cNvSpPr>
            <a:spLocks noGrp="1"/>
          </p:cNvSpPr>
          <p:nvPr>
            <p:ph type="title"/>
          </p:nvPr>
        </p:nvSpPr>
        <p:spPr>
          <a:xfrm>
            <a:off x="677334" y="609600"/>
            <a:ext cx="8434582" cy="786063"/>
          </a:xfrm>
        </p:spPr>
        <p:txBody>
          <a:bodyPr/>
          <a:lstStyle/>
          <a:p>
            <a:r>
              <a:rPr lang="es-MX" dirty="0"/>
              <a:t>Una posible solución (Continúa…)</a:t>
            </a:r>
            <a:endParaRPr lang="en-US" dirty="0"/>
          </a:p>
        </p:txBody>
      </p:sp>
      <p:graphicFrame>
        <p:nvGraphicFramePr>
          <p:cNvPr id="4" name="Diagrama 3">
            <a:extLst>
              <a:ext uri="{FF2B5EF4-FFF2-40B4-BE49-F238E27FC236}">
                <a16:creationId xmlns:a16="http://schemas.microsoft.com/office/drawing/2014/main" id="{B2BC78CB-DDC2-4076-AC0C-039101E749F1}"/>
              </a:ext>
            </a:extLst>
          </p:cNvPr>
          <p:cNvGraphicFramePr/>
          <p:nvPr>
            <p:extLst>
              <p:ext uri="{D42A27DB-BD31-4B8C-83A1-F6EECF244321}">
                <p14:modId xmlns:p14="http://schemas.microsoft.com/office/powerpoint/2010/main" val="2816140742"/>
              </p:ext>
            </p:extLst>
          </p:nvPr>
        </p:nvGraphicFramePr>
        <p:xfrm>
          <a:off x="2032002" y="1636297"/>
          <a:ext cx="3582736" cy="1106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a:extLst>
              <a:ext uri="{FF2B5EF4-FFF2-40B4-BE49-F238E27FC236}">
                <a16:creationId xmlns:a16="http://schemas.microsoft.com/office/drawing/2014/main" id="{CE692228-96FF-4A72-BFF2-080E055BC9E4}"/>
              </a:ext>
            </a:extLst>
          </p:cNvPr>
          <p:cNvGraphicFramePr/>
          <p:nvPr>
            <p:extLst>
              <p:ext uri="{D42A27DB-BD31-4B8C-83A1-F6EECF244321}">
                <p14:modId xmlns:p14="http://schemas.microsoft.com/office/powerpoint/2010/main" val="2298190381"/>
              </p:ext>
            </p:extLst>
          </p:nvPr>
        </p:nvGraphicFramePr>
        <p:xfrm>
          <a:off x="2032000" y="3669632"/>
          <a:ext cx="5539873" cy="15520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43095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BF1183-6393-4ACF-915E-82ECCCBD738C}"/>
              </a:ext>
            </a:extLst>
          </p:cNvPr>
          <p:cNvSpPr>
            <a:spLocks noGrp="1"/>
          </p:cNvSpPr>
          <p:nvPr>
            <p:ph type="title"/>
          </p:nvPr>
        </p:nvSpPr>
        <p:spPr>
          <a:xfrm>
            <a:off x="677334" y="609600"/>
            <a:ext cx="8434582" cy="786063"/>
          </a:xfrm>
        </p:spPr>
        <p:txBody>
          <a:bodyPr/>
          <a:lstStyle/>
          <a:p>
            <a:r>
              <a:rPr lang="es-MX" dirty="0"/>
              <a:t>Una posible solución (Continúa…)</a:t>
            </a:r>
            <a:endParaRPr lang="en-US" dirty="0"/>
          </a:p>
        </p:txBody>
      </p:sp>
      <p:graphicFrame>
        <p:nvGraphicFramePr>
          <p:cNvPr id="5" name="Diagrama 4">
            <a:extLst>
              <a:ext uri="{FF2B5EF4-FFF2-40B4-BE49-F238E27FC236}">
                <a16:creationId xmlns:a16="http://schemas.microsoft.com/office/drawing/2014/main" id="{CE692228-96FF-4A72-BFF2-080E055BC9E4}"/>
              </a:ext>
            </a:extLst>
          </p:cNvPr>
          <p:cNvGraphicFramePr/>
          <p:nvPr>
            <p:extLst>
              <p:ext uri="{D42A27DB-BD31-4B8C-83A1-F6EECF244321}">
                <p14:modId xmlns:p14="http://schemas.microsoft.com/office/powerpoint/2010/main" val="2588179931"/>
              </p:ext>
            </p:extLst>
          </p:nvPr>
        </p:nvGraphicFramePr>
        <p:xfrm>
          <a:off x="941136" y="1756609"/>
          <a:ext cx="4882147" cy="1307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a 5">
            <a:extLst>
              <a:ext uri="{FF2B5EF4-FFF2-40B4-BE49-F238E27FC236}">
                <a16:creationId xmlns:a16="http://schemas.microsoft.com/office/drawing/2014/main" id="{E8504CE1-0CD5-40F3-BC5A-3224552E2AB5}"/>
              </a:ext>
            </a:extLst>
          </p:cNvPr>
          <p:cNvGraphicFramePr/>
          <p:nvPr>
            <p:extLst>
              <p:ext uri="{D42A27DB-BD31-4B8C-83A1-F6EECF244321}">
                <p14:modId xmlns:p14="http://schemas.microsoft.com/office/powerpoint/2010/main" val="160217406"/>
              </p:ext>
            </p:extLst>
          </p:nvPr>
        </p:nvGraphicFramePr>
        <p:xfrm>
          <a:off x="941136" y="3288631"/>
          <a:ext cx="10063747" cy="308008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62232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06C08-818F-4888-8F51-DCCE0E390F7A}"/>
              </a:ext>
            </a:extLst>
          </p:cNvPr>
          <p:cNvSpPr>
            <a:spLocks noGrp="1"/>
          </p:cNvSpPr>
          <p:nvPr>
            <p:ph type="title"/>
          </p:nvPr>
        </p:nvSpPr>
        <p:spPr/>
        <p:txBody>
          <a:bodyPr/>
          <a:lstStyle/>
          <a:p>
            <a:r>
              <a:rPr lang="es-MX" dirty="0"/>
              <a:t>Lógica de Programación</a:t>
            </a:r>
            <a:endParaRPr lang="en-US" dirty="0"/>
          </a:p>
        </p:txBody>
      </p:sp>
      <p:sp>
        <p:nvSpPr>
          <p:cNvPr id="3" name="Marcador de texto 2">
            <a:extLst>
              <a:ext uri="{FF2B5EF4-FFF2-40B4-BE49-F238E27FC236}">
                <a16:creationId xmlns:a16="http://schemas.microsoft.com/office/drawing/2014/main" id="{B03DFFAC-017F-4697-ADB0-819CA67E1583}"/>
              </a:ext>
            </a:extLst>
          </p:cNvPr>
          <p:cNvSpPr>
            <a:spLocks noGrp="1"/>
          </p:cNvSpPr>
          <p:nvPr>
            <p:ph type="body" idx="1"/>
          </p:nvPr>
        </p:nvSpPr>
        <p:spPr/>
        <p:txBody>
          <a:bodyPr/>
          <a:lstStyle/>
          <a:p>
            <a:r>
              <a:rPr lang="es-MX" sz="3200" dirty="0"/>
              <a:t>Requiere mas detalle de lo esperado.</a:t>
            </a:r>
          </a:p>
          <a:p>
            <a:r>
              <a:rPr lang="es-MX" sz="3200" dirty="0"/>
              <a:t>Hay que descomponer las tareas en pequeñas partes</a:t>
            </a:r>
          </a:p>
          <a:p>
            <a:r>
              <a:rPr lang="es-MX" sz="3200" dirty="0"/>
              <a:t>Lo que normalmente es “sentido común” no lo es en programación</a:t>
            </a:r>
          </a:p>
          <a:p>
            <a:r>
              <a:rPr lang="es-MX" sz="3200" b="1" dirty="0"/>
              <a:t>TODO DEBE SER EXPLICITO</a:t>
            </a:r>
            <a:endParaRPr lang="en-US" sz="3200" b="1" dirty="0"/>
          </a:p>
        </p:txBody>
      </p:sp>
    </p:spTree>
    <p:extLst>
      <p:ext uri="{BB962C8B-B14F-4D97-AF65-F5344CB8AC3E}">
        <p14:creationId xmlns:p14="http://schemas.microsoft.com/office/powerpoint/2010/main" val="1231741277"/>
      </p:ext>
    </p:extLst>
  </p:cSld>
  <p:clrMapOvr>
    <a:masterClrMapping/>
  </p:clrMapOvr>
</p:sld>
</file>

<file path=ppt/theme/theme1.xml><?xml version="1.0" encoding="utf-8"?>
<a:theme xmlns:a="http://schemas.openxmlformats.org/drawingml/2006/main" name="Faceta">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1267</Words>
  <Application>Microsoft Office PowerPoint</Application>
  <PresentationFormat>Panorámica</PresentationFormat>
  <Paragraphs>329</Paragraphs>
  <Slides>47</Slides>
  <Notes>22</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47</vt:i4>
      </vt:variant>
    </vt:vector>
  </HeadingPairs>
  <TitlesOfParts>
    <vt:vector size="56" baseType="lpstr">
      <vt:lpstr>Arial</vt:lpstr>
      <vt:lpstr>Calibri</vt:lpstr>
      <vt:lpstr>Consolas</vt:lpstr>
      <vt:lpstr>Courier New</vt:lpstr>
      <vt:lpstr>Noto Sans Symbols</vt:lpstr>
      <vt:lpstr>Times New Roman</vt:lpstr>
      <vt:lpstr>Trebuchet MS</vt:lpstr>
      <vt:lpstr>Faceta</vt:lpstr>
      <vt:lpstr>Hoja de cálculo de Microsoft Excel</vt:lpstr>
      <vt:lpstr>Selenium </vt:lpstr>
      <vt:lpstr>Objetivos</vt:lpstr>
      <vt:lpstr>Conceptos de Programación</vt:lpstr>
      <vt:lpstr>Lógica de Programación</vt:lpstr>
      <vt:lpstr>Ejercicio</vt:lpstr>
      <vt:lpstr>Una posible solución:</vt:lpstr>
      <vt:lpstr>Una posible solución (Continúa…)</vt:lpstr>
      <vt:lpstr>Una posible solución (Continúa…)</vt:lpstr>
      <vt:lpstr>Lógica de Programación</vt:lpstr>
      <vt:lpstr>Hacer Login en Songs By Sinatra</vt:lpstr>
      <vt:lpstr>Crear Cancion en Songs By Sinatra</vt:lpstr>
      <vt:lpstr>Funciones</vt:lpstr>
      <vt:lpstr>Ejercicio - Funciones</vt:lpstr>
      <vt:lpstr>Funciones – Encontrando pasos en común</vt:lpstr>
      <vt:lpstr>Ejercicio Funciones – Completar las tareas de cada Función</vt:lpstr>
      <vt:lpstr>Hacer Login en Songs By Sinatra con Funciones </vt:lpstr>
      <vt:lpstr>Crear Cancion en Songs By Sinatra con Funciones </vt:lpstr>
      <vt:lpstr>Funciones – Hacer 10 sandwiches</vt:lpstr>
      <vt:lpstr>Ciclos – Hacer 10 sandwiches</vt:lpstr>
      <vt:lpstr>Ciclos – Hacer 10 sandwiches</vt:lpstr>
      <vt:lpstr>Ejercicio – Ciclos.</vt:lpstr>
      <vt:lpstr>Crear 5 Canciones en Songs By Sinatra</vt:lpstr>
      <vt:lpstr>Condicionales</vt:lpstr>
      <vt:lpstr>Funciones con datos</vt:lpstr>
      <vt:lpstr>Ejercicio – Funciones</vt:lpstr>
      <vt:lpstr>Hacer Login en Songs By Sinatra con Funciones que reciben datos</vt:lpstr>
      <vt:lpstr>Crear Cancion en Songs By Sinatra con Funciones que reciben datos</vt:lpstr>
      <vt:lpstr>Repaso de Java</vt:lpstr>
      <vt:lpstr>Primer programa</vt:lpstr>
      <vt:lpstr>Tipos de dato “Primitivos”</vt:lpstr>
      <vt:lpstr>Como declarar variables</vt:lpstr>
      <vt:lpstr>Expresiones y asignaciones</vt:lpstr>
      <vt:lpstr>Condicionales y ciclos</vt:lpstr>
      <vt:lpstr>Clase String</vt:lpstr>
      <vt:lpstr>Busqueda de substrings</vt:lpstr>
      <vt:lpstr>Programacion orientada a objetos</vt:lpstr>
      <vt:lpstr>POO</vt:lpstr>
      <vt:lpstr>Por que usar clases?</vt:lpstr>
      <vt:lpstr>Por que usar clases?</vt:lpstr>
      <vt:lpstr>Por que usar clases?</vt:lpstr>
      <vt:lpstr>Por que usar clases?</vt:lpstr>
      <vt:lpstr>Por que usar clases?</vt:lpstr>
      <vt:lpstr>Definicion de Clases</vt:lpstr>
      <vt:lpstr>Instanciación de clases</vt:lpstr>
      <vt:lpstr>Formato de clases</vt:lpstr>
      <vt:lpstr>Constructores</vt:lpstr>
      <vt:lpstr>Primer script de Selenium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OmarPapa</dc:creator>
  <cp:lastModifiedBy>Omar Navarro</cp:lastModifiedBy>
  <cp:revision>16</cp:revision>
  <dcterms:modified xsi:type="dcterms:W3CDTF">2019-09-07T15:58:58Z</dcterms:modified>
</cp:coreProperties>
</file>