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1"/>
  </p:notesMasterIdLst>
  <p:sldIdLst>
    <p:sldId id="256" r:id="rId2"/>
    <p:sldId id="312" r:id="rId3"/>
    <p:sldId id="278" r:id="rId4"/>
    <p:sldId id="279" r:id="rId5"/>
    <p:sldId id="280" r:id="rId6"/>
    <p:sldId id="305" r:id="rId7"/>
    <p:sldId id="306" r:id="rId8"/>
    <p:sldId id="307" r:id="rId9"/>
    <p:sldId id="285" r:id="rId10"/>
    <p:sldId id="297" r:id="rId11"/>
    <p:sldId id="298" r:id="rId12"/>
    <p:sldId id="286" r:id="rId13"/>
    <p:sldId id="288" r:id="rId14"/>
    <p:sldId id="289" r:id="rId15"/>
    <p:sldId id="300" r:id="rId16"/>
    <p:sldId id="299" r:id="rId17"/>
    <p:sldId id="287" r:id="rId18"/>
    <p:sldId id="290" r:id="rId19"/>
    <p:sldId id="291" r:id="rId20"/>
    <p:sldId id="292" r:id="rId21"/>
    <p:sldId id="293" r:id="rId22"/>
    <p:sldId id="302" r:id="rId23"/>
    <p:sldId id="294" r:id="rId24"/>
    <p:sldId id="311" r:id="rId25"/>
    <p:sldId id="308" r:id="rId26"/>
    <p:sldId id="295" r:id="rId27"/>
    <p:sldId id="296" r:id="rId28"/>
    <p:sldId id="303" r:id="rId29"/>
    <p:sldId id="304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94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2D152-3DF2-D548-8EEE-B9B22E4F93CD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8E855-F256-9D48-8F59-24DDA61C5A85}">
      <dgm:prSet phldrT="[Text]"/>
      <dgm:spPr/>
      <dgm:t>
        <a:bodyPr/>
        <a:lstStyle/>
        <a:p>
          <a:r>
            <a:rPr lang="en-US" dirty="0" err="1"/>
            <a:t>Pseudocódigo</a:t>
          </a:r>
          <a:endParaRPr lang="en-US" dirty="0"/>
        </a:p>
      </dgm:t>
    </dgm:pt>
    <dgm:pt modelId="{B82ECAF6-1097-DB43-83B0-57E475040981}" type="parTrans" cxnId="{1534B231-316B-024F-A5DB-27C4330F1DBC}">
      <dgm:prSet/>
      <dgm:spPr/>
      <dgm:t>
        <a:bodyPr/>
        <a:lstStyle/>
        <a:p>
          <a:endParaRPr lang="en-US"/>
        </a:p>
      </dgm:t>
    </dgm:pt>
    <dgm:pt modelId="{873101A3-3B71-9B44-A576-753EE2F53106}" type="sibTrans" cxnId="{1534B231-316B-024F-A5DB-27C4330F1DBC}">
      <dgm:prSet/>
      <dgm:spPr/>
      <dgm:t>
        <a:bodyPr/>
        <a:lstStyle/>
        <a:p>
          <a:endParaRPr lang="en-US"/>
        </a:p>
      </dgm:t>
    </dgm:pt>
    <dgm:pt modelId="{9562C37C-B3C8-3244-A2FA-81E29B5C090A}">
      <dgm:prSet phldrT="[Text]"/>
      <dgm:spPr/>
      <dgm:t>
        <a:bodyPr/>
        <a:lstStyle/>
        <a:p>
          <a:r>
            <a:rPr lang="en-US" dirty="0" err="1"/>
            <a:t>Funciones</a:t>
          </a:r>
          <a:endParaRPr lang="en-US" dirty="0"/>
        </a:p>
      </dgm:t>
    </dgm:pt>
    <dgm:pt modelId="{A214A30E-6132-2E40-8780-164889E58137}" type="sibTrans" cxnId="{DA0EDD6F-DF82-3A44-813C-49B1962A1108}">
      <dgm:prSet/>
      <dgm:spPr/>
      <dgm:t>
        <a:bodyPr/>
        <a:lstStyle/>
        <a:p>
          <a:endParaRPr lang="en-US"/>
        </a:p>
      </dgm:t>
    </dgm:pt>
    <dgm:pt modelId="{F9AC1F39-3B4B-4C48-B780-9449C533BB4F}" type="parTrans" cxnId="{DA0EDD6F-DF82-3A44-813C-49B1962A1108}">
      <dgm:prSet/>
      <dgm:spPr/>
      <dgm:t>
        <a:bodyPr/>
        <a:lstStyle/>
        <a:p>
          <a:endParaRPr lang="en-US"/>
        </a:p>
      </dgm:t>
    </dgm:pt>
    <dgm:pt modelId="{398B1AD5-6584-1844-94D0-CF6E8AD78CFC}">
      <dgm:prSet phldrT="[Text]"/>
      <dgm:spPr/>
      <dgm:t>
        <a:bodyPr/>
        <a:lstStyle/>
        <a:p>
          <a:r>
            <a:rPr lang="en-US" dirty="0" err="1"/>
            <a:t>Ciclos</a:t>
          </a:r>
          <a:endParaRPr lang="en-US" dirty="0"/>
        </a:p>
      </dgm:t>
    </dgm:pt>
    <dgm:pt modelId="{D889DE9E-4E7A-C14F-9E7E-A41B4628714B}" type="sibTrans" cxnId="{D901ECFA-8AF7-DF41-B376-BD2C753E7CF9}">
      <dgm:prSet/>
      <dgm:spPr/>
      <dgm:t>
        <a:bodyPr/>
        <a:lstStyle/>
        <a:p>
          <a:endParaRPr lang="en-US"/>
        </a:p>
      </dgm:t>
    </dgm:pt>
    <dgm:pt modelId="{168219BE-8F03-DA42-9281-355BFB42F907}" type="parTrans" cxnId="{D901ECFA-8AF7-DF41-B376-BD2C753E7CF9}">
      <dgm:prSet/>
      <dgm:spPr/>
      <dgm:t>
        <a:bodyPr/>
        <a:lstStyle/>
        <a:p>
          <a:endParaRPr lang="en-US"/>
        </a:p>
      </dgm:t>
    </dgm:pt>
    <dgm:pt modelId="{8BC04D1C-9843-354E-931B-EAC319E0B08A}">
      <dgm:prSet phldrT="[Text]"/>
      <dgm:spPr/>
      <dgm:t>
        <a:bodyPr/>
        <a:lstStyle/>
        <a:p>
          <a:r>
            <a:rPr lang="en-US" dirty="0" err="1"/>
            <a:t>Condicionales</a:t>
          </a:r>
          <a:endParaRPr lang="en-US" dirty="0"/>
        </a:p>
      </dgm:t>
    </dgm:pt>
    <dgm:pt modelId="{5E99BA4F-0614-6241-8FAD-6C191B690D97}" type="sibTrans" cxnId="{0E5E5004-F8A3-AE4B-8634-15AB4019AC6D}">
      <dgm:prSet/>
      <dgm:spPr/>
      <dgm:t>
        <a:bodyPr/>
        <a:lstStyle/>
        <a:p>
          <a:endParaRPr lang="en-US"/>
        </a:p>
      </dgm:t>
    </dgm:pt>
    <dgm:pt modelId="{2F0954B5-B9C7-3843-AB12-7A3BB8FFA691}" type="parTrans" cxnId="{0E5E5004-F8A3-AE4B-8634-15AB4019AC6D}">
      <dgm:prSet/>
      <dgm:spPr/>
      <dgm:t>
        <a:bodyPr/>
        <a:lstStyle/>
        <a:p>
          <a:endParaRPr lang="en-US"/>
        </a:p>
      </dgm:t>
    </dgm:pt>
    <dgm:pt modelId="{729C452B-F169-634F-8784-F944A50C23EE}">
      <dgm:prSet phldrT="[Text]"/>
      <dgm:spPr/>
      <dgm:t>
        <a:bodyPr/>
        <a:lstStyle/>
        <a:p>
          <a:r>
            <a:rPr lang="en-US" dirty="0" err="1"/>
            <a:t>Funciones</a:t>
          </a:r>
          <a:r>
            <a:rPr lang="en-US" dirty="0"/>
            <a:t> c/</a:t>
          </a:r>
          <a:r>
            <a:rPr lang="en-US" dirty="0" err="1"/>
            <a:t>datos</a:t>
          </a:r>
          <a:endParaRPr lang="en-US" dirty="0"/>
        </a:p>
      </dgm:t>
    </dgm:pt>
    <dgm:pt modelId="{EA3BDF38-83F2-1B48-AC39-176E484E01BA}" type="sibTrans" cxnId="{C50477B3-1DB8-4646-A0C9-BA5C6F63AA55}">
      <dgm:prSet/>
      <dgm:spPr/>
      <dgm:t>
        <a:bodyPr/>
        <a:lstStyle/>
        <a:p>
          <a:endParaRPr lang="en-US"/>
        </a:p>
      </dgm:t>
    </dgm:pt>
    <dgm:pt modelId="{F7FF85D0-C7AD-ED4D-8033-572EF2F26E94}" type="parTrans" cxnId="{C50477B3-1DB8-4646-A0C9-BA5C6F63AA55}">
      <dgm:prSet/>
      <dgm:spPr/>
      <dgm:t>
        <a:bodyPr/>
        <a:lstStyle/>
        <a:p>
          <a:endParaRPr lang="en-US"/>
        </a:p>
      </dgm:t>
    </dgm:pt>
    <dgm:pt modelId="{4D73DA62-3350-F04F-B1D1-6128F97CC6E1}" type="pres">
      <dgm:prSet presAssocID="{C242D152-3DF2-D548-8EEE-B9B22E4F93CD}" presName="Name0" presStyleCnt="0">
        <dgm:presLayoutVars>
          <dgm:dir/>
          <dgm:animLvl val="lvl"/>
          <dgm:resizeHandles val="exact"/>
        </dgm:presLayoutVars>
      </dgm:prSet>
      <dgm:spPr/>
    </dgm:pt>
    <dgm:pt modelId="{997C31CC-0948-2140-BC7F-EA7040EA9DA6}" type="pres">
      <dgm:prSet presAssocID="{A9C8E855-F256-9D48-8F59-24DDA61C5A85}" presName="composite" presStyleCnt="0"/>
      <dgm:spPr/>
    </dgm:pt>
    <dgm:pt modelId="{190D1B6B-7148-F34B-A09B-2EF58520B67E}" type="pres">
      <dgm:prSet presAssocID="{A9C8E855-F256-9D48-8F59-24DDA61C5A8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83B3767F-354D-D14C-8BB5-A558EF9415F3}" type="pres">
      <dgm:prSet presAssocID="{A9C8E855-F256-9D48-8F59-24DDA61C5A8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E5E5004-F8A3-AE4B-8634-15AB4019AC6D}" srcId="{A9C8E855-F256-9D48-8F59-24DDA61C5A85}" destId="{8BC04D1C-9843-354E-931B-EAC319E0B08A}" srcOrd="2" destOrd="0" parTransId="{2F0954B5-B9C7-3843-AB12-7A3BB8FFA691}" sibTransId="{5E99BA4F-0614-6241-8FAD-6C191B690D97}"/>
    <dgm:cxn modelId="{68E60F11-10AD-5F40-A570-8A8133DE1A98}" type="presOf" srcId="{8BC04D1C-9843-354E-931B-EAC319E0B08A}" destId="{83B3767F-354D-D14C-8BB5-A558EF9415F3}" srcOrd="0" destOrd="2" presId="urn:microsoft.com/office/officeart/2005/8/layout/hList1"/>
    <dgm:cxn modelId="{1534B231-316B-024F-A5DB-27C4330F1DBC}" srcId="{C242D152-3DF2-D548-8EEE-B9B22E4F93CD}" destId="{A9C8E855-F256-9D48-8F59-24DDA61C5A85}" srcOrd="0" destOrd="0" parTransId="{B82ECAF6-1097-DB43-83B0-57E475040981}" sibTransId="{873101A3-3B71-9B44-A576-753EE2F53106}"/>
    <dgm:cxn modelId="{9F3B1B46-6D57-1D40-8BC5-8E5C095F44FB}" type="presOf" srcId="{A9C8E855-F256-9D48-8F59-24DDA61C5A85}" destId="{190D1B6B-7148-F34B-A09B-2EF58520B67E}" srcOrd="0" destOrd="0" presId="urn:microsoft.com/office/officeart/2005/8/layout/hList1"/>
    <dgm:cxn modelId="{DA0EDD6F-DF82-3A44-813C-49B1962A1108}" srcId="{A9C8E855-F256-9D48-8F59-24DDA61C5A85}" destId="{9562C37C-B3C8-3244-A2FA-81E29B5C090A}" srcOrd="0" destOrd="0" parTransId="{F9AC1F39-3B4B-4C48-B780-9449C533BB4F}" sibTransId="{A214A30E-6132-2E40-8780-164889E58137}"/>
    <dgm:cxn modelId="{9D2BC357-C12B-E545-BB2E-3E39501E486D}" type="presOf" srcId="{398B1AD5-6584-1844-94D0-CF6E8AD78CFC}" destId="{83B3767F-354D-D14C-8BB5-A558EF9415F3}" srcOrd="0" destOrd="1" presId="urn:microsoft.com/office/officeart/2005/8/layout/hList1"/>
    <dgm:cxn modelId="{9C20F984-A0C1-5C42-8485-1E75F5F4883E}" type="presOf" srcId="{C242D152-3DF2-D548-8EEE-B9B22E4F93CD}" destId="{4D73DA62-3350-F04F-B1D1-6128F97CC6E1}" srcOrd="0" destOrd="0" presId="urn:microsoft.com/office/officeart/2005/8/layout/hList1"/>
    <dgm:cxn modelId="{CA4C028E-E3AD-1944-86B4-025703ACD5BA}" type="presOf" srcId="{9562C37C-B3C8-3244-A2FA-81E29B5C090A}" destId="{83B3767F-354D-D14C-8BB5-A558EF9415F3}" srcOrd="0" destOrd="0" presId="urn:microsoft.com/office/officeart/2005/8/layout/hList1"/>
    <dgm:cxn modelId="{38ACBB9B-CF25-7E4F-94A3-344A43190DFC}" type="presOf" srcId="{729C452B-F169-634F-8784-F944A50C23EE}" destId="{83B3767F-354D-D14C-8BB5-A558EF9415F3}" srcOrd="0" destOrd="3" presId="urn:microsoft.com/office/officeart/2005/8/layout/hList1"/>
    <dgm:cxn modelId="{C50477B3-1DB8-4646-A0C9-BA5C6F63AA55}" srcId="{A9C8E855-F256-9D48-8F59-24DDA61C5A85}" destId="{729C452B-F169-634F-8784-F944A50C23EE}" srcOrd="3" destOrd="0" parTransId="{F7FF85D0-C7AD-ED4D-8033-572EF2F26E94}" sibTransId="{EA3BDF38-83F2-1B48-AC39-176E484E01BA}"/>
    <dgm:cxn modelId="{D901ECFA-8AF7-DF41-B376-BD2C753E7CF9}" srcId="{A9C8E855-F256-9D48-8F59-24DDA61C5A85}" destId="{398B1AD5-6584-1844-94D0-CF6E8AD78CFC}" srcOrd="1" destOrd="0" parTransId="{168219BE-8F03-DA42-9281-355BFB42F907}" sibTransId="{D889DE9E-4E7A-C14F-9E7E-A41B4628714B}"/>
    <dgm:cxn modelId="{DB81D764-C245-B64F-9F2C-025D16DFC06C}" type="presParOf" srcId="{4D73DA62-3350-F04F-B1D1-6128F97CC6E1}" destId="{997C31CC-0948-2140-BC7F-EA7040EA9DA6}" srcOrd="0" destOrd="0" presId="urn:microsoft.com/office/officeart/2005/8/layout/hList1"/>
    <dgm:cxn modelId="{EA7D397E-CD7A-494D-B160-D77D7E1BF76D}" type="presParOf" srcId="{997C31CC-0948-2140-BC7F-EA7040EA9DA6}" destId="{190D1B6B-7148-F34B-A09B-2EF58520B67E}" srcOrd="0" destOrd="0" presId="urn:microsoft.com/office/officeart/2005/8/layout/hList1"/>
    <dgm:cxn modelId="{B64E35C3-F553-1B49-9F04-48E393C3AC68}" type="presParOf" srcId="{997C31CC-0948-2140-BC7F-EA7040EA9DA6}" destId="{83B3767F-354D-D14C-8BB5-A558EF9415F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D1B6B-7148-F34B-A09B-2EF58520B67E}">
      <dsp:nvSpPr>
        <dsp:cNvPr id="0" name=""/>
        <dsp:cNvSpPr/>
      </dsp:nvSpPr>
      <dsp:spPr>
        <a:xfrm>
          <a:off x="0" y="27715"/>
          <a:ext cx="7627007" cy="129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Pseudocódigo</a:t>
          </a:r>
          <a:endParaRPr lang="en-US" sz="4500" kern="1200" dirty="0"/>
        </a:p>
      </dsp:txBody>
      <dsp:txXfrm>
        <a:off x="0" y="27715"/>
        <a:ext cx="7627007" cy="1296000"/>
      </dsp:txXfrm>
    </dsp:sp>
    <dsp:sp modelId="{83B3767F-354D-D14C-8BB5-A558EF9415F3}">
      <dsp:nvSpPr>
        <dsp:cNvPr id="0" name=""/>
        <dsp:cNvSpPr/>
      </dsp:nvSpPr>
      <dsp:spPr>
        <a:xfrm>
          <a:off x="0" y="1323715"/>
          <a:ext cx="7627007" cy="32734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320040" bIns="360045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kern="1200" dirty="0" err="1"/>
            <a:t>Funciones</a:t>
          </a:r>
          <a:endParaRPr 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kern="1200" dirty="0" err="1"/>
            <a:t>Ciclos</a:t>
          </a:r>
          <a:endParaRPr 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kern="1200" dirty="0" err="1"/>
            <a:t>Condicionales</a:t>
          </a:r>
          <a:endParaRPr lang="en-US" sz="4500" kern="1200" dirty="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kern="1200" dirty="0" err="1"/>
            <a:t>Funciones</a:t>
          </a:r>
          <a:r>
            <a:rPr lang="en-US" sz="4500" kern="1200" dirty="0"/>
            <a:t> c/</a:t>
          </a:r>
          <a:r>
            <a:rPr lang="en-US" sz="4500" kern="1200" dirty="0" err="1"/>
            <a:t>datos</a:t>
          </a:r>
          <a:endParaRPr lang="en-US" sz="4500" kern="1200" dirty="0"/>
        </a:p>
      </dsp:txBody>
      <dsp:txXfrm>
        <a:off x="0" y="1323715"/>
        <a:ext cx="7627007" cy="3273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83267" y="24807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sz="54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</a:t>
            </a:r>
            <a:r>
              <a:rPr lang="es-ES"/>
              <a:t>2</a:t>
            </a: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ABEB6-2C33-4784-8586-94208DD6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Hacer</a:t>
            </a:r>
            <a:r>
              <a:rPr lang="en-US" dirty="0"/>
              <a:t> Login </a:t>
            </a:r>
            <a:r>
              <a:rPr lang="en-US" dirty="0" err="1"/>
              <a:t>en</a:t>
            </a:r>
            <a:r>
              <a:rPr lang="en-US" dirty="0"/>
              <a:t> Songs By Sinatra</a:t>
            </a: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BB359328-9981-43C4-BCB8-E82057CE5C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02891"/>
              </p:ext>
            </p:extLst>
          </p:nvPr>
        </p:nvGraphicFramePr>
        <p:xfrm>
          <a:off x="5638800" y="30416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0416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72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ABEB6-2C33-4784-8586-94208DD6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Cancion </a:t>
            </a:r>
            <a:r>
              <a:rPr lang="en-US" dirty="0" err="1"/>
              <a:t>en</a:t>
            </a:r>
            <a:r>
              <a:rPr lang="en-US" dirty="0"/>
              <a:t> Songs By Sinatra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A789850-868F-47E3-8285-6242316234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469881"/>
              </p:ext>
            </p:extLst>
          </p:nvPr>
        </p:nvGraphicFramePr>
        <p:xfrm>
          <a:off x="7454538" y="236238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54538" y="236238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47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0A3E8-49D5-4F16-A0B0-13275604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C06E1B-6848-4B14-8392-942018AD6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88613"/>
            <a:ext cx="8596668" cy="4759787"/>
          </a:xfrm>
        </p:spPr>
        <p:txBody>
          <a:bodyPr/>
          <a:lstStyle/>
          <a:p>
            <a:r>
              <a:rPr lang="es-MX" dirty="0"/>
              <a:t>Una colección de pasos lógicos que se pueden reusar</a:t>
            </a:r>
          </a:p>
          <a:p>
            <a:r>
              <a:rPr lang="es-MX" dirty="0"/>
              <a:t>Organiza el código en porciones más manejables</a:t>
            </a:r>
          </a:p>
          <a:p>
            <a:endParaRPr lang="es-MX" dirty="0"/>
          </a:p>
          <a:p>
            <a:pPr marL="137160" indent="0">
              <a:buNone/>
            </a:pPr>
            <a:r>
              <a:rPr lang="es-MX" dirty="0" err="1"/>
              <a:t>hacerSandwich</a:t>
            </a:r>
            <a:r>
              <a:rPr lang="es-MX" dirty="0"/>
              <a:t>() </a:t>
            </a: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Reunir</a:t>
            </a:r>
            <a:r>
              <a:rPr lang="en-US" dirty="0"/>
              <a:t> ingredients</a:t>
            </a:r>
          </a:p>
          <a:p>
            <a:pPr marL="137160" indent="0">
              <a:buNone/>
            </a:pPr>
            <a:r>
              <a:rPr lang="en-US" dirty="0"/>
              <a:t>     ….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Reunir</a:t>
            </a:r>
            <a:r>
              <a:rPr lang="en-US" dirty="0"/>
              <a:t> </a:t>
            </a:r>
            <a:r>
              <a:rPr lang="en-US" dirty="0" err="1"/>
              <a:t>utensilios</a:t>
            </a:r>
            <a:r>
              <a:rPr lang="en-US" dirty="0"/>
              <a:t> de </a:t>
            </a:r>
            <a:r>
              <a:rPr lang="en-US" dirty="0" err="1"/>
              <a:t>cocina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 ….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Tomar</a:t>
            </a:r>
            <a:r>
              <a:rPr lang="en-US" dirty="0"/>
              <a:t> dos </a:t>
            </a:r>
            <a:r>
              <a:rPr lang="en-US" dirty="0" err="1"/>
              <a:t>rebanadas</a:t>
            </a:r>
            <a:r>
              <a:rPr lang="en-US" dirty="0"/>
              <a:t> de pan</a:t>
            </a:r>
          </a:p>
          <a:p>
            <a:pPr marL="137160" indent="0">
              <a:buNone/>
            </a:pPr>
            <a:r>
              <a:rPr lang="en-US" dirty="0"/>
              <a:t>     ….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Servir</a:t>
            </a:r>
            <a:r>
              <a:rPr lang="en-US" dirty="0"/>
              <a:t> el Sandwich	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860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4FFB-E5D6-470A-A0B9-6659DD11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– Encontrando pasos en común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7969A-FBA3-4429-9C51-AA6998A7F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Una buena función hace sólo una tarea</a:t>
            </a:r>
          </a:p>
          <a:p>
            <a:r>
              <a:rPr lang="es-MX" dirty="0"/>
              <a:t>Se puede descomponer una función en varias funciones:</a:t>
            </a:r>
          </a:p>
          <a:p>
            <a:pPr marL="137160" indent="0">
              <a:buNone/>
            </a:pPr>
            <a:r>
              <a:rPr lang="es-MX" dirty="0" err="1"/>
              <a:t>hacerSandwich</a:t>
            </a:r>
            <a:r>
              <a:rPr lang="es-MX" dirty="0"/>
              <a:t>()</a:t>
            </a:r>
            <a:r>
              <a:rPr lang="en-US" dirty="0"/>
              <a:t> {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reunirIngredientes</a:t>
            </a:r>
            <a:r>
              <a:rPr lang="en-US" dirty="0"/>
              <a:t>()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reunirUtensiliosCocina</a:t>
            </a:r>
            <a:r>
              <a:rPr lang="en-US" dirty="0"/>
              <a:t>()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tomarRebanadasPan</a:t>
            </a:r>
            <a:r>
              <a:rPr lang="en-US" dirty="0"/>
              <a:t>()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untarAderezoPan</a:t>
            </a:r>
            <a:r>
              <a:rPr lang="en-US" dirty="0"/>
              <a:t>()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agregarIngredientes</a:t>
            </a:r>
            <a:r>
              <a:rPr lang="en-US" dirty="0"/>
              <a:t>()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envolverSandwich</a:t>
            </a:r>
            <a:r>
              <a:rPr lang="en-US" dirty="0"/>
              <a:t>()</a:t>
            </a:r>
          </a:p>
          <a:p>
            <a:pPr marL="137160" indent="0">
              <a:buNone/>
            </a:pPr>
            <a:r>
              <a:rPr lang="en-US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526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4FFB-E5D6-470A-A0B9-6659DD11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Funciones – Completar las tareas de cada Función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7969A-FBA3-4429-9C51-AA6998A7F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/>
              <a:t>reunirIngredientes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reunirUtensiliosCocina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tomarRebanadasPan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untarAderezoPan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agregarIngredientes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envolverSandwich</a:t>
            </a:r>
            <a:r>
              <a:rPr lang="en-US" sz="2800" dirty="0"/>
              <a:t>()</a:t>
            </a:r>
          </a:p>
          <a:p>
            <a:pPr marL="13716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565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ABEB6-2C33-4784-8586-94208DD6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Cancion </a:t>
            </a:r>
            <a:r>
              <a:rPr lang="en-US" dirty="0" err="1"/>
              <a:t>en</a:t>
            </a:r>
            <a:r>
              <a:rPr lang="en-US" dirty="0"/>
              <a:t> Songs By Sinatra con </a:t>
            </a:r>
            <a:r>
              <a:rPr lang="en-US" dirty="0" err="1"/>
              <a:t>Funciones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A789850-868F-47E3-8285-6242316234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4538" y="236238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A789850-868F-47E3-8285-6242316234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54538" y="236238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81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ABEB6-2C33-4784-8586-94208DD6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Hacer</a:t>
            </a:r>
            <a:r>
              <a:rPr lang="en-US" dirty="0"/>
              <a:t> Login </a:t>
            </a:r>
            <a:r>
              <a:rPr lang="en-US" dirty="0" err="1"/>
              <a:t>en</a:t>
            </a:r>
            <a:r>
              <a:rPr lang="en-US" dirty="0"/>
              <a:t> Songs By Sinatra con </a:t>
            </a:r>
            <a:r>
              <a:rPr lang="en-US" dirty="0" err="1"/>
              <a:t>Funciones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BB359328-9981-43C4-BCB8-E82057CE5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0416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BB359328-9981-43C4-BCB8-E82057CE5C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0416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66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0A3E8-49D5-4F16-A0B0-13275604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- Funciones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C06E1B-6848-4B14-8392-942018AD6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88613"/>
            <a:ext cx="8596668" cy="4759787"/>
          </a:xfrm>
        </p:spPr>
        <p:txBody>
          <a:bodyPr/>
          <a:lstStyle/>
          <a:p>
            <a:pPr marL="137160" indent="0">
              <a:buNone/>
            </a:pPr>
            <a:r>
              <a:rPr lang="es-MX" sz="8800" dirty="0"/>
              <a:t>Cómo hacer 2 </a:t>
            </a:r>
            <a:r>
              <a:rPr lang="es-MX" sz="8800" dirty="0" err="1"/>
              <a:t>sandwiches</a:t>
            </a:r>
            <a:r>
              <a:rPr lang="es-MX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5704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4FFB-E5D6-470A-A0B9-6659DD11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– Hacer 10 </a:t>
            </a:r>
            <a:r>
              <a:rPr lang="es-MX" dirty="0" err="1"/>
              <a:t>sandwiches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7969A-FBA3-4429-9C51-AA6998A7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r>
              <a:rPr lang="es-MX" dirty="0" err="1"/>
              <a:t>hacerSandwich</a:t>
            </a:r>
            <a:r>
              <a:rPr lang="es-MX" dirty="0"/>
              <a:t>();</a:t>
            </a:r>
          </a:p>
          <a:p>
            <a:endParaRPr lang="en-US" sz="2800" dirty="0"/>
          </a:p>
          <a:p>
            <a:pPr marL="13716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819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4FFB-E5D6-470A-A0B9-6659DD11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Ciclos – Hacer 10 </a:t>
            </a:r>
            <a:r>
              <a:rPr lang="es-MX" dirty="0" err="1"/>
              <a:t>sandwiches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7969A-FBA3-4429-9C51-AA6998A7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218" y="1930400"/>
            <a:ext cx="8596668" cy="3880773"/>
          </a:xfrm>
        </p:spPr>
        <p:txBody>
          <a:bodyPr/>
          <a:lstStyle/>
          <a:p>
            <a:r>
              <a:rPr lang="en-US" sz="2800" dirty="0" err="1"/>
              <a:t>Ayudan</a:t>
            </a:r>
            <a:r>
              <a:rPr lang="en-US" sz="2800" dirty="0"/>
              <a:t> a </a:t>
            </a:r>
            <a:r>
              <a:rPr lang="en-US" sz="2800" dirty="0" err="1"/>
              <a:t>hacer</a:t>
            </a:r>
            <a:r>
              <a:rPr lang="en-US" sz="2800" dirty="0"/>
              <a:t> </a:t>
            </a:r>
            <a:r>
              <a:rPr lang="en-US" sz="2800" dirty="0" err="1"/>
              <a:t>tareas</a:t>
            </a:r>
            <a:r>
              <a:rPr lang="en-US" sz="2800" dirty="0"/>
              <a:t> </a:t>
            </a:r>
            <a:r>
              <a:rPr lang="en-US" sz="2800" dirty="0" err="1"/>
              <a:t>repetitivas</a:t>
            </a:r>
            <a:r>
              <a:rPr lang="en-US" sz="2800" dirty="0"/>
              <a:t> de </a:t>
            </a:r>
            <a:r>
              <a:rPr lang="en-US" sz="2800" dirty="0" err="1"/>
              <a:t>manera</a:t>
            </a:r>
            <a:r>
              <a:rPr lang="en-US" sz="2800" dirty="0"/>
              <a:t> </a:t>
            </a:r>
            <a:r>
              <a:rPr lang="en-US" sz="2800" dirty="0" err="1"/>
              <a:t>eficiente</a:t>
            </a:r>
            <a:r>
              <a:rPr lang="en-US" sz="2800" dirty="0"/>
              <a:t>.</a:t>
            </a:r>
          </a:p>
          <a:p>
            <a:r>
              <a:rPr lang="en-US" sz="2800" dirty="0"/>
              <a:t>El </a:t>
            </a:r>
            <a:r>
              <a:rPr lang="en-US" sz="2800" dirty="0" err="1"/>
              <a:t>ciclo</a:t>
            </a:r>
            <a:r>
              <a:rPr lang="en-US" sz="2800" dirty="0"/>
              <a:t> se </a:t>
            </a:r>
            <a:r>
              <a:rPr lang="en-US" sz="2800" dirty="0" err="1"/>
              <a:t>ejecuta</a:t>
            </a:r>
            <a:r>
              <a:rPr lang="en-US" sz="2800" dirty="0"/>
              <a:t> hasta que se </a:t>
            </a:r>
            <a:r>
              <a:rPr lang="en-US" sz="2800" dirty="0" err="1"/>
              <a:t>cumple</a:t>
            </a:r>
            <a:r>
              <a:rPr lang="en-US" sz="2800" dirty="0"/>
              <a:t> una </a:t>
            </a:r>
            <a:r>
              <a:rPr lang="en-US" sz="2800" dirty="0" err="1"/>
              <a:t>condición</a:t>
            </a:r>
            <a:r>
              <a:rPr lang="en-US" sz="2800" dirty="0"/>
              <a:t>.</a:t>
            </a:r>
          </a:p>
          <a:p>
            <a:pPr marL="137160" indent="0">
              <a:buNone/>
            </a:pPr>
            <a:r>
              <a:rPr lang="en-US" sz="2800" dirty="0"/>
              <a:t>while(</a:t>
            </a:r>
            <a:r>
              <a:rPr lang="en-US" sz="2800" dirty="0" err="1"/>
              <a:t>tengo</a:t>
            </a:r>
            <a:r>
              <a:rPr lang="en-US" sz="2800" dirty="0"/>
              <a:t> </a:t>
            </a:r>
            <a:r>
              <a:rPr lang="en-US" sz="2800" dirty="0" err="1"/>
              <a:t>menos</a:t>
            </a:r>
            <a:r>
              <a:rPr lang="en-US" sz="2800" dirty="0"/>
              <a:t> de 10 sandwiches) {</a:t>
            </a:r>
          </a:p>
          <a:p>
            <a:pPr marL="137160" indent="0">
              <a:buNone/>
            </a:pPr>
            <a:r>
              <a:rPr lang="en-US" sz="2800" dirty="0"/>
              <a:t>     </a:t>
            </a:r>
            <a:r>
              <a:rPr lang="en-US" sz="2800" dirty="0" err="1"/>
              <a:t>hacerSandwich</a:t>
            </a:r>
            <a:r>
              <a:rPr lang="en-US" sz="2800" dirty="0"/>
              <a:t>();</a:t>
            </a:r>
          </a:p>
          <a:p>
            <a:pPr marL="137160" indent="0">
              <a:buNone/>
            </a:pPr>
            <a:r>
              <a:rPr lang="en-US" sz="2800" dirty="0"/>
              <a:t>}</a:t>
            </a:r>
          </a:p>
          <a:p>
            <a:pPr marL="13716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459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622E-7B14-A54D-9B0A-6495E902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Agenda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1DF169-37E5-D24F-A161-88A48748E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354485"/>
              </p:ext>
            </p:extLst>
          </p:nvPr>
        </p:nvGraphicFramePr>
        <p:xfrm>
          <a:off x="2032000" y="1513490"/>
          <a:ext cx="7627007" cy="4624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90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4FFB-E5D6-470A-A0B9-6659DD11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Ciclos – Hacer 10 </a:t>
            </a:r>
            <a:r>
              <a:rPr lang="es-MX" dirty="0" err="1"/>
              <a:t>sandwiches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7969A-FBA3-4429-9C51-AA6998A7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218" y="1930400"/>
            <a:ext cx="8596668" cy="3880773"/>
          </a:xfrm>
        </p:spPr>
        <p:txBody>
          <a:bodyPr/>
          <a:lstStyle/>
          <a:p>
            <a:r>
              <a:rPr lang="en-US" sz="2400" dirty="0"/>
              <a:t>El </a:t>
            </a:r>
            <a:r>
              <a:rPr lang="en-US" sz="2400" dirty="0" err="1"/>
              <a:t>ciclo</a:t>
            </a:r>
            <a:r>
              <a:rPr lang="en-US" sz="2400" dirty="0"/>
              <a:t> anterior </a:t>
            </a:r>
            <a:r>
              <a:rPr lang="en-US" sz="2400" dirty="0" err="1"/>
              <a:t>nunca</a:t>
            </a:r>
            <a:r>
              <a:rPr lang="en-US" sz="2400" dirty="0"/>
              <a:t> </a:t>
            </a:r>
            <a:r>
              <a:rPr lang="en-US" sz="2400" dirty="0" err="1"/>
              <a:t>deja</a:t>
            </a:r>
            <a:r>
              <a:rPr lang="en-US" sz="2400" dirty="0"/>
              <a:t> de </a:t>
            </a:r>
            <a:r>
              <a:rPr lang="en-US" sz="2400" dirty="0" err="1"/>
              <a:t>ejecutarse</a:t>
            </a:r>
            <a:r>
              <a:rPr lang="en-US" sz="2400" dirty="0"/>
              <a:t>.</a:t>
            </a:r>
          </a:p>
          <a:p>
            <a:r>
              <a:rPr lang="en-US" sz="2400" dirty="0"/>
              <a:t>El </a:t>
            </a:r>
            <a:r>
              <a:rPr lang="en-US" sz="2400" dirty="0" err="1"/>
              <a:t>ciclo</a:t>
            </a:r>
            <a:r>
              <a:rPr lang="en-US" sz="2400" dirty="0"/>
              <a:t> se </a:t>
            </a:r>
            <a:r>
              <a:rPr lang="en-US" sz="2400" dirty="0" err="1"/>
              <a:t>ejecuta</a:t>
            </a:r>
            <a:r>
              <a:rPr lang="en-US" sz="2400" dirty="0"/>
              <a:t> de </a:t>
            </a:r>
            <a:r>
              <a:rPr lang="en-US" sz="2400" dirty="0" err="1"/>
              <a:t>manera</a:t>
            </a:r>
            <a:r>
              <a:rPr lang="en-US" sz="2400" dirty="0"/>
              <a:t> </a:t>
            </a:r>
            <a:r>
              <a:rPr lang="en-US" sz="2400" dirty="0" err="1"/>
              <a:t>infinita</a:t>
            </a:r>
            <a:r>
              <a:rPr lang="en-US" sz="2400" dirty="0"/>
              <a:t> </a:t>
            </a:r>
            <a:r>
              <a:rPr lang="en-US" sz="2400" dirty="0" err="1"/>
              <a:t>porque</a:t>
            </a:r>
            <a:r>
              <a:rPr lang="en-US" sz="2400" dirty="0"/>
              <a:t> </a:t>
            </a:r>
            <a:r>
              <a:rPr lang="en-US" sz="2400" dirty="0" err="1"/>
              <a:t>nunca</a:t>
            </a:r>
            <a:r>
              <a:rPr lang="en-US" sz="2400" dirty="0"/>
              <a:t> </a:t>
            </a:r>
            <a:r>
              <a:rPr lang="en-US" sz="2400" dirty="0" err="1"/>
              <a:t>deja</a:t>
            </a:r>
            <a:r>
              <a:rPr lang="en-US" sz="2400" dirty="0"/>
              <a:t> de </a:t>
            </a:r>
            <a:r>
              <a:rPr lang="en-US" sz="2400" dirty="0" err="1"/>
              <a:t>cumplirse</a:t>
            </a:r>
            <a:r>
              <a:rPr lang="en-US" sz="2400" dirty="0"/>
              <a:t> la </a:t>
            </a:r>
            <a:r>
              <a:rPr lang="en-US" sz="2400" dirty="0" err="1"/>
              <a:t>condición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Solución</a:t>
            </a:r>
            <a:r>
              <a:rPr lang="en-US" sz="2400" dirty="0"/>
              <a:t>:</a:t>
            </a:r>
          </a:p>
          <a:p>
            <a:pPr marL="137160" indent="0">
              <a:buNone/>
            </a:pPr>
            <a:r>
              <a:rPr lang="en-US" sz="2400" dirty="0" err="1"/>
              <a:t>numero_sandwiches</a:t>
            </a:r>
            <a:r>
              <a:rPr lang="en-US" sz="2400" dirty="0"/>
              <a:t> es cero</a:t>
            </a:r>
          </a:p>
          <a:p>
            <a:pPr marL="137160" indent="0">
              <a:buNone/>
            </a:pPr>
            <a:r>
              <a:rPr lang="en-US" sz="2400" dirty="0"/>
              <a:t>while(</a:t>
            </a:r>
            <a:r>
              <a:rPr lang="en-US" sz="2400" dirty="0" err="1"/>
              <a:t>numero_sandwiches</a:t>
            </a:r>
            <a:r>
              <a:rPr lang="en-US" sz="2400" dirty="0"/>
              <a:t> es </a:t>
            </a:r>
            <a:r>
              <a:rPr lang="en-US" sz="2400" dirty="0" err="1"/>
              <a:t>menor</a:t>
            </a:r>
            <a:r>
              <a:rPr lang="en-US" sz="2400" dirty="0"/>
              <a:t> que 10) {</a:t>
            </a:r>
          </a:p>
          <a:p>
            <a:pPr marL="13716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hacerSandwich</a:t>
            </a:r>
            <a:r>
              <a:rPr lang="en-US" sz="2400" dirty="0"/>
              <a:t>();</a:t>
            </a:r>
          </a:p>
          <a:p>
            <a:pPr marL="137160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suma</a:t>
            </a:r>
            <a:r>
              <a:rPr lang="en-US" sz="2400" dirty="0"/>
              <a:t> </a:t>
            </a:r>
            <a:r>
              <a:rPr lang="en-US" sz="2400" dirty="0" err="1"/>
              <a:t>uno</a:t>
            </a:r>
            <a:r>
              <a:rPr lang="en-US" sz="2400" dirty="0"/>
              <a:t> a </a:t>
            </a:r>
            <a:r>
              <a:rPr lang="en-US" sz="2400" dirty="0" err="1"/>
              <a:t>numero_sandwiches</a:t>
            </a:r>
            <a:endParaRPr lang="en-US" sz="2400" dirty="0"/>
          </a:p>
          <a:p>
            <a:pPr marL="137160" indent="0">
              <a:buNone/>
            </a:pPr>
            <a:r>
              <a:rPr lang="en-US" sz="2400" dirty="0"/>
              <a:t>}</a:t>
            </a:r>
          </a:p>
          <a:p>
            <a:pPr marL="13716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037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4FFB-E5D6-470A-A0B9-6659DD11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– Ciclos.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7969A-FBA3-4429-9C51-AA6998A7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218" y="1930400"/>
            <a:ext cx="8596668" cy="3880773"/>
          </a:xfrm>
        </p:spPr>
        <p:txBody>
          <a:bodyPr/>
          <a:lstStyle/>
          <a:p>
            <a:pPr marL="137160" indent="0">
              <a:buNone/>
            </a:pPr>
            <a:r>
              <a:rPr lang="es-MX" sz="2000" dirty="0"/>
              <a:t>* Hacer 5 </a:t>
            </a:r>
            <a:r>
              <a:rPr lang="es-MX" sz="2000" dirty="0" err="1"/>
              <a:t>sandwiches</a:t>
            </a:r>
            <a:r>
              <a:rPr lang="es-MX" sz="2000" dirty="0"/>
              <a:t> Jamón y 10 de Bolonia</a:t>
            </a:r>
            <a:endParaRPr lang="en-US" sz="2800" dirty="0"/>
          </a:p>
          <a:p>
            <a:pPr marL="13716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2854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ABEB6-2C33-4784-8586-94208DD6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5 Canciones </a:t>
            </a:r>
            <a:r>
              <a:rPr lang="en-US" dirty="0" err="1"/>
              <a:t>en</a:t>
            </a:r>
            <a:r>
              <a:rPr lang="en-US" dirty="0"/>
              <a:t> Songs By Sinatra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A789850-868F-47E3-8285-6242316234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4538" y="236238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A789850-868F-47E3-8285-6242316234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54538" y="236238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120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4FFB-E5D6-470A-A0B9-6659DD11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937"/>
          </a:xfrm>
        </p:spPr>
        <p:txBody>
          <a:bodyPr/>
          <a:lstStyle/>
          <a:p>
            <a:r>
              <a:rPr lang="es-MX" dirty="0"/>
              <a:t>Condicionales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7969A-FBA3-4429-9C51-AA6998A7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218" y="1930400"/>
            <a:ext cx="8596668" cy="3880773"/>
          </a:xfrm>
        </p:spPr>
        <p:txBody>
          <a:bodyPr/>
          <a:lstStyle/>
          <a:p>
            <a:pPr marL="137160" indent="0">
              <a:buNone/>
            </a:pPr>
            <a:endParaRPr lang="en-US" sz="2800" dirty="0"/>
          </a:p>
          <a:p>
            <a:pPr marL="137160" indent="0">
              <a:buNone/>
            </a:pPr>
            <a:endParaRPr lang="es-MX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2E7C98B4-C355-4B5E-A676-35888F12FF22}"/>
              </a:ext>
            </a:extLst>
          </p:cNvPr>
          <p:cNvSpPr txBox="1">
            <a:spLocks/>
          </p:cNvSpPr>
          <p:nvPr/>
        </p:nvSpPr>
        <p:spPr>
          <a:xfrm>
            <a:off x="677334" y="1488612"/>
            <a:ext cx="8596668" cy="47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s-MX" sz="2800" dirty="0"/>
              <a:t>Permita tomar decisiones</a:t>
            </a:r>
          </a:p>
          <a:p>
            <a:r>
              <a:rPr lang="es-MX" sz="2800" dirty="0"/>
              <a:t>Se basa en preguntas de respuesta sí o no</a:t>
            </a:r>
          </a:p>
          <a:p>
            <a:pPr marL="137160" indent="0">
              <a:buNone/>
            </a:pPr>
            <a:r>
              <a:rPr lang="es-MX" sz="2800" dirty="0"/>
              <a:t>Preguntar “Quieres Picante?”</a:t>
            </a:r>
          </a:p>
          <a:p>
            <a:pPr marL="137160" indent="0">
              <a:buNone/>
            </a:pPr>
            <a:r>
              <a:rPr lang="es-MX" sz="2800" dirty="0"/>
              <a:t>Capturar Respuesta</a:t>
            </a:r>
          </a:p>
          <a:p>
            <a:pPr marL="137160" indent="0">
              <a:buNone/>
            </a:pPr>
            <a:r>
              <a:rPr lang="es-MX" sz="2800" dirty="0" err="1"/>
              <a:t>if</a:t>
            </a:r>
            <a:r>
              <a:rPr lang="es-MX" sz="2800" dirty="0"/>
              <a:t>(respuesta es sí) {</a:t>
            </a:r>
          </a:p>
          <a:p>
            <a:pPr marL="137160" indent="0">
              <a:buNone/>
            </a:pPr>
            <a:r>
              <a:rPr lang="es-MX" sz="2800" dirty="0"/>
              <a:t>     </a:t>
            </a:r>
            <a:r>
              <a:rPr lang="es-MX" sz="2800" dirty="0" err="1"/>
              <a:t>agregarPicante</a:t>
            </a:r>
            <a:r>
              <a:rPr lang="es-MX" sz="2800" dirty="0"/>
              <a:t>()</a:t>
            </a:r>
          </a:p>
          <a:p>
            <a:pPr marL="137160" indent="0">
              <a:buNone/>
            </a:pPr>
            <a:r>
              <a:rPr lang="es-MX" sz="2800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047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4FFB-E5D6-470A-A0B9-6659DD11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937"/>
          </a:xfrm>
        </p:spPr>
        <p:txBody>
          <a:bodyPr/>
          <a:lstStyle/>
          <a:p>
            <a:r>
              <a:rPr lang="es-MX" dirty="0"/>
              <a:t>Condicionales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7969A-FBA3-4429-9C51-AA6998A7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218" y="1930400"/>
            <a:ext cx="8596668" cy="3880773"/>
          </a:xfrm>
        </p:spPr>
        <p:txBody>
          <a:bodyPr/>
          <a:lstStyle/>
          <a:p>
            <a:pPr marL="137160" indent="0">
              <a:buNone/>
            </a:pPr>
            <a:endParaRPr lang="en-US" sz="2800" dirty="0"/>
          </a:p>
          <a:p>
            <a:pPr marL="137160" indent="0">
              <a:buNone/>
            </a:pPr>
            <a:endParaRPr lang="es-MX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2E7C98B4-C355-4B5E-A676-35888F12FF22}"/>
              </a:ext>
            </a:extLst>
          </p:cNvPr>
          <p:cNvSpPr txBox="1">
            <a:spLocks/>
          </p:cNvSpPr>
          <p:nvPr/>
        </p:nvSpPr>
        <p:spPr>
          <a:xfrm>
            <a:off x="677334" y="1488612"/>
            <a:ext cx="8596668" cy="47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s-MX" sz="2000" dirty="0"/>
              <a:t>En caso negativo, hacer </a:t>
            </a:r>
            <a:r>
              <a:rPr lang="es-MX" sz="2000" dirty="0" err="1"/>
              <a:t>else</a:t>
            </a:r>
            <a:r>
              <a:rPr lang="es-MX" sz="2000" dirty="0"/>
              <a:t> o </a:t>
            </a:r>
            <a:r>
              <a:rPr lang="es-MX" sz="2000" dirty="0" err="1"/>
              <a:t>else</a:t>
            </a:r>
            <a:r>
              <a:rPr lang="es-MX" sz="2000" dirty="0"/>
              <a:t> </a:t>
            </a:r>
            <a:r>
              <a:rPr lang="es-MX" sz="2000" dirty="0" err="1"/>
              <a:t>if</a:t>
            </a:r>
            <a:endParaRPr lang="es-MX" sz="2000" dirty="0"/>
          </a:p>
          <a:p>
            <a:pPr marL="137160" indent="0">
              <a:buNone/>
            </a:pPr>
            <a:r>
              <a:rPr lang="es-MX" sz="2000" dirty="0" err="1"/>
              <a:t>vigenciaNetflix</a:t>
            </a:r>
            <a:r>
              <a:rPr lang="es-MX" sz="2000" dirty="0"/>
              <a:t> = 31 de Marzo de 2020</a:t>
            </a:r>
          </a:p>
          <a:p>
            <a:pPr marL="137160" indent="0">
              <a:buNone/>
            </a:pPr>
            <a:r>
              <a:rPr lang="es-MX" sz="2000" dirty="0" err="1"/>
              <a:t>dineroCuenta</a:t>
            </a:r>
            <a:r>
              <a:rPr lang="es-MX" sz="2000" dirty="0"/>
              <a:t> = 2156.25</a:t>
            </a:r>
          </a:p>
          <a:p>
            <a:pPr marL="137160" indent="0">
              <a:buNone/>
            </a:pPr>
            <a:r>
              <a:rPr lang="es-MX" sz="2000" dirty="0" err="1"/>
              <a:t>if</a:t>
            </a:r>
            <a:r>
              <a:rPr lang="es-MX" sz="2000" dirty="0"/>
              <a:t>(hay mas de dos mil pesos en la cuenta) {</a:t>
            </a:r>
          </a:p>
          <a:p>
            <a:pPr marL="137160" indent="0">
              <a:buNone/>
            </a:pPr>
            <a:r>
              <a:rPr lang="es-MX" sz="2000" dirty="0"/>
              <a:t>     </a:t>
            </a:r>
            <a:r>
              <a:rPr lang="es-MX" sz="2000" dirty="0" err="1"/>
              <a:t>irAlCine</a:t>
            </a:r>
            <a:r>
              <a:rPr lang="es-MX" sz="2000" dirty="0"/>
              <a:t>()</a:t>
            </a:r>
          </a:p>
          <a:p>
            <a:pPr marL="137160" indent="0">
              <a:buNone/>
            </a:pPr>
            <a:r>
              <a:rPr lang="es-MX" sz="2000" dirty="0"/>
              <a:t>} </a:t>
            </a:r>
            <a:r>
              <a:rPr lang="es-MX" sz="2000" dirty="0" err="1"/>
              <a:t>else</a:t>
            </a:r>
            <a:r>
              <a:rPr lang="es-MX" sz="2000" dirty="0"/>
              <a:t> </a:t>
            </a:r>
            <a:r>
              <a:rPr lang="es-MX" sz="2000" dirty="0" err="1"/>
              <a:t>if</a:t>
            </a:r>
            <a:r>
              <a:rPr lang="es-MX" sz="2000" dirty="0"/>
              <a:t> ( </a:t>
            </a:r>
            <a:r>
              <a:rPr lang="es-MX" sz="2000" dirty="0" err="1"/>
              <a:t>fechaHoy</a:t>
            </a:r>
            <a:r>
              <a:rPr lang="es-MX" sz="2000" dirty="0"/>
              <a:t> es menor a </a:t>
            </a:r>
            <a:r>
              <a:rPr lang="es-MX" sz="2000" dirty="0" err="1"/>
              <a:t>vigenciaNetflix</a:t>
            </a:r>
            <a:r>
              <a:rPr lang="es-MX" sz="2000" dirty="0"/>
              <a:t>)</a:t>
            </a:r>
          </a:p>
          <a:p>
            <a:pPr marL="137160" indent="0">
              <a:buNone/>
            </a:pPr>
            <a:r>
              <a:rPr lang="es-MX" sz="2000" dirty="0"/>
              <a:t>	</a:t>
            </a:r>
            <a:r>
              <a:rPr lang="es-MX" sz="2000" dirty="0" err="1"/>
              <a:t>invitarAlguien</a:t>
            </a:r>
            <a:r>
              <a:rPr lang="es-MX" sz="2000" dirty="0"/>
              <a:t>()</a:t>
            </a:r>
          </a:p>
          <a:p>
            <a:pPr marL="137160" indent="0">
              <a:buNone/>
            </a:pPr>
            <a:r>
              <a:rPr lang="es-MX" sz="2000" dirty="0"/>
              <a:t>	</a:t>
            </a:r>
            <a:r>
              <a:rPr lang="es-MX" sz="2000" dirty="0" err="1"/>
              <a:t>netflixAndChill</a:t>
            </a:r>
            <a:r>
              <a:rPr lang="es-MX" sz="2000" dirty="0"/>
              <a:t>()</a:t>
            </a:r>
          </a:p>
          <a:p>
            <a:pPr marL="137160" indent="0">
              <a:buNone/>
            </a:pPr>
            <a:r>
              <a:rPr lang="es-MX" sz="2000" dirty="0"/>
              <a:t>} </a:t>
            </a:r>
            <a:r>
              <a:rPr lang="es-MX" sz="2000" dirty="0" err="1"/>
              <a:t>else</a:t>
            </a:r>
            <a:r>
              <a:rPr lang="es-MX" sz="2000" dirty="0"/>
              <a:t> {</a:t>
            </a:r>
          </a:p>
          <a:p>
            <a:pPr marL="137160" indent="0">
              <a:buNone/>
            </a:pPr>
            <a:r>
              <a:rPr lang="es-MX" sz="2000" dirty="0"/>
              <a:t>	</a:t>
            </a:r>
            <a:r>
              <a:rPr lang="es-MX" sz="2000" dirty="0" err="1"/>
              <a:t>jugarVideoJuegos</a:t>
            </a:r>
            <a:r>
              <a:rPr lang="es-MX" sz="2000" dirty="0"/>
              <a:t>()</a:t>
            </a:r>
          </a:p>
          <a:p>
            <a:pPr marL="137160" indent="0">
              <a:buNone/>
            </a:pPr>
            <a:r>
              <a:rPr lang="es-MX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930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9769-7B24-4987-8835-14F23ECC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Condicionales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08CB9-570B-4A42-907F-3030A974A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s-MX" dirty="0" err="1"/>
              <a:t>if</a:t>
            </a:r>
            <a:r>
              <a:rPr lang="es-MX" dirty="0"/>
              <a:t> ( Pan no esta rebanado )</a:t>
            </a:r>
            <a:r>
              <a:rPr lang="en-US" dirty="0"/>
              <a:t> {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cuchillo</a:t>
            </a:r>
            <a:r>
              <a:rPr lang="en-US" dirty="0"/>
              <a:t> </a:t>
            </a:r>
            <a:r>
              <a:rPr lang="en-US" dirty="0" err="1"/>
              <a:t>serrado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colocar</a:t>
            </a:r>
            <a:r>
              <a:rPr lang="en-US" dirty="0"/>
              <a:t> pan </a:t>
            </a:r>
            <a:r>
              <a:rPr lang="en-US" dirty="0" err="1"/>
              <a:t>sobre</a:t>
            </a:r>
            <a:r>
              <a:rPr lang="en-US" dirty="0"/>
              <a:t> table</a:t>
            </a:r>
          </a:p>
          <a:p>
            <a:pPr marL="137160" indent="0">
              <a:buNone/>
            </a:pPr>
            <a:r>
              <a:rPr lang="en-US" dirty="0"/>
              <a:t>     </a:t>
            </a:r>
            <a:r>
              <a:rPr lang="en-US" dirty="0" err="1"/>
              <a:t>aserrar</a:t>
            </a:r>
            <a:r>
              <a:rPr lang="en-US" dirty="0"/>
              <a:t> el pan</a:t>
            </a:r>
          </a:p>
          <a:p>
            <a:pPr marL="137160" indent="0">
              <a:buNone/>
            </a:pPr>
            <a:r>
              <a:rPr lang="en-US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2888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C4FFB-E5D6-470A-A0B9-6659DD11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937"/>
          </a:xfrm>
        </p:spPr>
        <p:txBody>
          <a:bodyPr/>
          <a:lstStyle/>
          <a:p>
            <a:r>
              <a:rPr lang="es-MX" dirty="0"/>
              <a:t>Funciones con datos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7969A-FBA3-4429-9C51-AA6998A7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218" y="1930400"/>
            <a:ext cx="8596668" cy="3880773"/>
          </a:xfrm>
        </p:spPr>
        <p:txBody>
          <a:bodyPr/>
          <a:lstStyle/>
          <a:p>
            <a:pPr marL="137160" indent="0">
              <a:buNone/>
            </a:pPr>
            <a:endParaRPr lang="en-US" sz="2800" dirty="0"/>
          </a:p>
          <a:p>
            <a:pPr marL="137160" indent="0">
              <a:buNone/>
            </a:pPr>
            <a:endParaRPr lang="es-MX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2E7C98B4-C355-4B5E-A676-35888F12FF22}"/>
              </a:ext>
            </a:extLst>
          </p:cNvPr>
          <p:cNvSpPr txBox="1">
            <a:spLocks/>
          </p:cNvSpPr>
          <p:nvPr/>
        </p:nvSpPr>
        <p:spPr>
          <a:xfrm>
            <a:off x="677334" y="148861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s-MX" sz="2000" dirty="0"/>
              <a:t>Permiten pasar y retornar datos</a:t>
            </a:r>
          </a:p>
          <a:p>
            <a:r>
              <a:rPr lang="es-MX" sz="2000" dirty="0"/>
              <a:t>Recibe entradas y nos regresa una salida</a:t>
            </a:r>
          </a:p>
          <a:p>
            <a:pPr marL="137160" indent="0">
              <a:buNone/>
            </a:pPr>
            <a:r>
              <a:rPr lang="es-MX" sz="2000" b="1" dirty="0" err="1"/>
              <a:t>sandwich</a:t>
            </a:r>
            <a:r>
              <a:rPr lang="es-MX" sz="2000" dirty="0"/>
              <a:t> </a:t>
            </a:r>
            <a:r>
              <a:rPr lang="es-MX" sz="2000" dirty="0" err="1"/>
              <a:t>hacerSandwich</a:t>
            </a:r>
            <a:r>
              <a:rPr lang="es-MX" sz="2000" dirty="0"/>
              <a:t>(</a:t>
            </a:r>
            <a:r>
              <a:rPr lang="es-MX" sz="2000" b="1" dirty="0" err="1"/>
              <a:t>tipoSandwich</a:t>
            </a:r>
            <a:r>
              <a:rPr lang="es-MX" sz="2000" dirty="0"/>
              <a:t>) {</a:t>
            </a:r>
          </a:p>
          <a:p>
            <a:pPr marL="137160" indent="0">
              <a:buNone/>
            </a:pPr>
            <a:r>
              <a:rPr lang="es-MX" sz="2000" dirty="0"/>
              <a:t>     </a:t>
            </a:r>
            <a:r>
              <a:rPr lang="es-MX" sz="2000" dirty="0" err="1"/>
              <a:t>if</a:t>
            </a:r>
            <a:r>
              <a:rPr lang="es-MX" sz="2000" dirty="0"/>
              <a:t>(</a:t>
            </a:r>
            <a:r>
              <a:rPr lang="es-MX" sz="2000" dirty="0" err="1"/>
              <a:t>tipoSandwich</a:t>
            </a:r>
            <a:r>
              <a:rPr lang="es-MX" sz="2000" dirty="0"/>
              <a:t> es “Jamón”) {</a:t>
            </a:r>
          </a:p>
          <a:p>
            <a:pPr marL="137160" indent="0">
              <a:buNone/>
            </a:pPr>
            <a:r>
              <a:rPr lang="es-MX" sz="2000" dirty="0"/>
              <a:t>          </a:t>
            </a:r>
            <a:r>
              <a:rPr lang="es-MX" sz="2000" b="1" dirty="0" err="1"/>
              <a:t>return</a:t>
            </a:r>
            <a:r>
              <a:rPr lang="es-MX" sz="2000" dirty="0"/>
              <a:t> </a:t>
            </a:r>
            <a:r>
              <a:rPr lang="es-MX" sz="2000" dirty="0" err="1"/>
              <a:t>hacerSandwichJamon</a:t>
            </a:r>
            <a:r>
              <a:rPr lang="es-MX" sz="2000" dirty="0"/>
              <a:t>();</a:t>
            </a:r>
          </a:p>
          <a:p>
            <a:pPr marL="137160" indent="0">
              <a:buNone/>
            </a:pPr>
            <a:r>
              <a:rPr lang="es-MX" sz="2000" dirty="0"/>
              <a:t>     } </a:t>
            </a:r>
          </a:p>
          <a:p>
            <a:pPr marL="137160" indent="0">
              <a:buNone/>
            </a:pPr>
            <a:r>
              <a:rPr lang="es-MX" sz="2000" dirty="0"/>
              <a:t>     </a:t>
            </a:r>
            <a:r>
              <a:rPr lang="es-MX" sz="2000" dirty="0" err="1"/>
              <a:t>if</a:t>
            </a:r>
            <a:r>
              <a:rPr lang="es-MX" sz="2000" dirty="0"/>
              <a:t>(</a:t>
            </a:r>
            <a:r>
              <a:rPr lang="es-MX" sz="2000" dirty="0" err="1"/>
              <a:t>tipoSandwich</a:t>
            </a:r>
            <a:r>
              <a:rPr lang="es-MX" sz="2000" dirty="0"/>
              <a:t> es “Bolonia”) { // cuando la respuesta es no</a:t>
            </a:r>
          </a:p>
          <a:p>
            <a:pPr marL="137160" indent="0">
              <a:buNone/>
            </a:pPr>
            <a:r>
              <a:rPr lang="es-MX" sz="2000" dirty="0"/>
              <a:t>          </a:t>
            </a:r>
            <a:r>
              <a:rPr lang="es-MX" sz="2000" b="1" dirty="0" err="1"/>
              <a:t>return</a:t>
            </a:r>
            <a:r>
              <a:rPr lang="es-MX" sz="2000" dirty="0"/>
              <a:t> </a:t>
            </a:r>
            <a:r>
              <a:rPr lang="es-MX" sz="2000" dirty="0" err="1"/>
              <a:t>hacerSandwichBolonia</a:t>
            </a:r>
            <a:r>
              <a:rPr lang="es-MX" sz="2000" dirty="0"/>
              <a:t>();</a:t>
            </a:r>
          </a:p>
          <a:p>
            <a:pPr marL="137160" indent="0">
              <a:buNone/>
            </a:pPr>
            <a:r>
              <a:rPr lang="es-MX" sz="2000" dirty="0"/>
              <a:t>     }</a:t>
            </a:r>
          </a:p>
          <a:p>
            <a:pPr marL="137160" indent="0">
              <a:buNone/>
            </a:pPr>
            <a:r>
              <a:rPr lang="es-MX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2876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4864C-EFDB-41A6-885B-0FB91EE3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– Funciones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9D5561-E180-4DD5-A376-C1C4D0AAD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4000" dirty="0"/>
              <a:t>Hacer:</a:t>
            </a:r>
          </a:p>
          <a:p>
            <a:pPr lvl="1"/>
            <a:r>
              <a:rPr lang="es-MX" sz="4000" dirty="0"/>
              <a:t>10 tacos de pastor</a:t>
            </a:r>
          </a:p>
          <a:p>
            <a:pPr lvl="1"/>
            <a:r>
              <a:rPr lang="es-MX" sz="4000" dirty="0"/>
              <a:t>15 tacos de chicharrón</a:t>
            </a:r>
          </a:p>
          <a:p>
            <a:pPr lvl="1"/>
            <a:r>
              <a:rPr lang="es-MX" sz="4000" dirty="0"/>
              <a:t>25 tortas de milanesa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5826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ABEB6-2C33-4784-8586-94208DD6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Hacer</a:t>
            </a:r>
            <a:r>
              <a:rPr lang="en-US" dirty="0"/>
              <a:t> Login </a:t>
            </a:r>
            <a:r>
              <a:rPr lang="en-US" dirty="0" err="1"/>
              <a:t>en</a:t>
            </a:r>
            <a:r>
              <a:rPr lang="en-US" dirty="0"/>
              <a:t> Songs By Sinatra con </a:t>
            </a:r>
            <a:r>
              <a:rPr lang="en-US" dirty="0" err="1"/>
              <a:t>Funciones</a:t>
            </a:r>
            <a:r>
              <a:rPr lang="en-US" dirty="0"/>
              <a:t> que </a:t>
            </a:r>
            <a:r>
              <a:rPr lang="en-US" dirty="0" err="1"/>
              <a:t>reciben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BB359328-9981-43C4-BCB8-E82057CE5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0416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BB359328-9981-43C4-BCB8-E82057CE5C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0416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5653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ABEB6-2C33-4784-8586-94208DD6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Cancion </a:t>
            </a:r>
            <a:r>
              <a:rPr lang="en-US" dirty="0" err="1"/>
              <a:t>en</a:t>
            </a:r>
            <a:r>
              <a:rPr lang="en-US" dirty="0"/>
              <a:t> Songs By Sinatra con </a:t>
            </a:r>
            <a:r>
              <a:rPr lang="en-US" dirty="0" err="1"/>
              <a:t>Funciones</a:t>
            </a:r>
            <a:r>
              <a:rPr lang="en-US" dirty="0"/>
              <a:t> que </a:t>
            </a:r>
            <a:r>
              <a:rPr lang="en-US" dirty="0" err="1"/>
              <a:t>reciben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A789850-868F-47E3-8285-6242316234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4538" y="236238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A789850-868F-47E3-8285-6242316234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54538" y="236238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428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4C968-E775-43CB-8F13-C474953E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Pseudocodigo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2EDDEA-5DA9-432C-B00C-3B53142F6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3600" dirty="0"/>
              <a:t>Algoritmos</a:t>
            </a:r>
          </a:p>
          <a:p>
            <a:r>
              <a:rPr lang="es-MX" sz="3600" dirty="0"/>
              <a:t>Funciones</a:t>
            </a:r>
          </a:p>
          <a:p>
            <a:r>
              <a:rPr lang="es-MX" sz="3600" dirty="0"/>
              <a:t>Ciclos</a:t>
            </a:r>
          </a:p>
          <a:p>
            <a:r>
              <a:rPr lang="es-MX" sz="3600" dirty="0"/>
              <a:t>Condicionales</a:t>
            </a:r>
          </a:p>
          <a:p>
            <a:r>
              <a:rPr lang="es-MX" sz="3600" dirty="0"/>
              <a:t>Funciones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375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E6249-2162-4DF5-BBFD-6AF3D1D3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B2A6C0-E773-4DF2-B306-D6171F717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400" dirty="0"/>
              <a:t>Procedimiento paso a paso que resuelve un problema</a:t>
            </a:r>
          </a:p>
          <a:p>
            <a:r>
              <a:rPr lang="es-MX" sz="2400" dirty="0"/>
              <a:t>Descomponer  un programa en pasos lógicos</a:t>
            </a:r>
          </a:p>
          <a:p>
            <a:r>
              <a:rPr lang="es-MX" sz="2400" dirty="0"/>
              <a:t>Divide y vencerás</a:t>
            </a:r>
          </a:p>
          <a:p>
            <a:r>
              <a:rPr lang="en-US" sz="2400" dirty="0" err="1"/>
              <a:t>Parte</a:t>
            </a:r>
            <a:r>
              <a:rPr lang="en-US" sz="2400" dirty="0"/>
              <a:t> de la </a:t>
            </a:r>
            <a:r>
              <a:rPr lang="en-US" sz="2400" dirty="0" err="1"/>
              <a:t>planeación</a:t>
            </a:r>
            <a:r>
              <a:rPr lang="en-US" sz="2400" dirty="0"/>
              <a:t> de la </a:t>
            </a:r>
            <a:r>
              <a:rPr lang="en-US" sz="2400" dirty="0" err="1"/>
              <a:t>programación</a:t>
            </a:r>
            <a:endParaRPr lang="en-US" sz="2400" dirty="0"/>
          </a:p>
          <a:p>
            <a:r>
              <a:rPr lang="en-US" sz="2400" dirty="0"/>
              <a:t>Nos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hacer</a:t>
            </a:r>
            <a:r>
              <a:rPr lang="en-US" sz="2400" dirty="0"/>
              <a:t> un </a:t>
            </a:r>
            <a:r>
              <a:rPr lang="en-US" sz="2400" dirty="0" err="1"/>
              <a:t>diseño</a:t>
            </a:r>
            <a:r>
              <a:rPr lang="en-US" sz="2400" dirty="0"/>
              <a:t> base del </a:t>
            </a:r>
            <a:r>
              <a:rPr lang="en-US" sz="2400" dirty="0" err="1"/>
              <a:t>programa</a:t>
            </a:r>
            <a:r>
              <a:rPr lang="en-US" sz="2400" dirty="0"/>
              <a:t> a </a:t>
            </a:r>
            <a:r>
              <a:rPr lang="en-US" sz="2400" dirty="0" err="1"/>
              <a:t>realizar</a:t>
            </a:r>
            <a:r>
              <a:rPr lang="en-US" sz="2400" dirty="0"/>
              <a:t>.</a:t>
            </a:r>
          </a:p>
          <a:p>
            <a:r>
              <a:rPr lang="en-US" sz="2400" dirty="0"/>
              <a:t>Da </a:t>
            </a:r>
            <a:r>
              <a:rPr lang="en-US" sz="2400" dirty="0" err="1"/>
              <a:t>paso</a:t>
            </a:r>
            <a:r>
              <a:rPr lang="en-US" sz="2400" dirty="0"/>
              <a:t> a la </a:t>
            </a:r>
            <a:r>
              <a:rPr lang="en-US" sz="2400" dirty="0" err="1"/>
              <a:t>fase</a:t>
            </a:r>
            <a:r>
              <a:rPr lang="en-US" sz="2400" dirty="0"/>
              <a:t> de </a:t>
            </a:r>
            <a:r>
              <a:rPr lang="en-US" sz="2400" dirty="0" err="1"/>
              <a:t>codificación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28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E65F4-4234-4496-A65D-7285983D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DF6244-B7ED-411F-9481-6628B5C5D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4800" dirty="0"/>
              <a:t>¿Cómo se hace un sándwich de Jamón?</a:t>
            </a:r>
          </a:p>
          <a:p>
            <a:r>
              <a:rPr lang="es-MX" sz="4800" dirty="0"/>
              <a:t>¿Cómo se cuelga un cuadro en la pared?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5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25DC3-9B6C-4E08-A4A7-B175A924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Posible Solución: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6336D8-61C9-44FA-843E-FF298884F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820985"/>
            <a:ext cx="8596668" cy="4427415"/>
          </a:xfrm>
        </p:spPr>
        <p:txBody>
          <a:bodyPr/>
          <a:lstStyle/>
          <a:p>
            <a:r>
              <a:rPr lang="es-MX" dirty="0"/>
              <a:t>Reúna los ingredientes</a:t>
            </a:r>
          </a:p>
          <a:p>
            <a:pPr lvl="1"/>
            <a:r>
              <a:rPr lang="en-US" dirty="0"/>
              <a:t>Pan ( </a:t>
            </a:r>
            <a:r>
              <a:rPr lang="en-US" dirty="0" err="1"/>
              <a:t>Rebanado</a:t>
            </a:r>
            <a:r>
              <a:rPr lang="en-US" dirty="0"/>
              <a:t>, Barra, Blanco, Integral, </a:t>
            </a:r>
            <a:r>
              <a:rPr lang="en-US" dirty="0" err="1"/>
              <a:t>Trigo</a:t>
            </a:r>
            <a:r>
              <a:rPr lang="en-US" dirty="0"/>
              <a:t>, Centeno )</a:t>
            </a:r>
          </a:p>
          <a:p>
            <a:pPr lvl="1"/>
            <a:r>
              <a:rPr lang="en-US" dirty="0" err="1"/>
              <a:t>aderezo</a:t>
            </a:r>
            <a:r>
              <a:rPr lang="en-US" dirty="0"/>
              <a:t> ( </a:t>
            </a:r>
            <a:r>
              <a:rPr lang="en-US" dirty="0" err="1"/>
              <a:t>Mayonesa</a:t>
            </a:r>
            <a:r>
              <a:rPr lang="en-US" dirty="0"/>
              <a:t>, crema, </a:t>
            </a:r>
            <a:r>
              <a:rPr lang="en-US" dirty="0" err="1"/>
              <a:t>mostaza</a:t>
            </a:r>
            <a:r>
              <a:rPr lang="en-US" dirty="0"/>
              <a:t> ), </a:t>
            </a:r>
          </a:p>
          <a:p>
            <a:pPr lvl="1"/>
            <a:r>
              <a:rPr lang="en-US" dirty="0" err="1"/>
              <a:t>jamón</a:t>
            </a:r>
            <a:r>
              <a:rPr lang="en-US" dirty="0"/>
              <a:t> ( </a:t>
            </a:r>
            <a:r>
              <a:rPr lang="en-US" dirty="0" err="1"/>
              <a:t>Pierna</a:t>
            </a:r>
            <a:r>
              <a:rPr lang="en-US" dirty="0"/>
              <a:t>, </a:t>
            </a:r>
            <a:r>
              <a:rPr lang="en-US" dirty="0" err="1"/>
              <a:t>pavo</a:t>
            </a:r>
            <a:r>
              <a:rPr lang="en-US" dirty="0"/>
              <a:t> ),</a:t>
            </a:r>
          </a:p>
          <a:p>
            <a:pPr lvl="1"/>
            <a:r>
              <a:rPr lang="en-US" dirty="0"/>
              <a:t>Queso ( Chihuahua, </a:t>
            </a:r>
            <a:r>
              <a:rPr lang="en-US" dirty="0" err="1"/>
              <a:t>manchego</a:t>
            </a:r>
            <a:r>
              <a:rPr lang="en-US" dirty="0"/>
              <a:t>, gouda ) </a:t>
            </a:r>
          </a:p>
          <a:p>
            <a:pPr lvl="1"/>
            <a:r>
              <a:rPr lang="en-US" dirty="0" err="1"/>
              <a:t>vegetales</a:t>
            </a:r>
            <a:r>
              <a:rPr lang="en-US" dirty="0"/>
              <a:t> ( </a:t>
            </a:r>
            <a:r>
              <a:rPr lang="en-US" dirty="0" err="1"/>
              <a:t>lechuga</a:t>
            </a:r>
            <a:r>
              <a:rPr lang="en-US" dirty="0"/>
              <a:t>, </a:t>
            </a:r>
            <a:r>
              <a:rPr lang="en-US" dirty="0" err="1"/>
              <a:t>tomate</a:t>
            </a:r>
            <a:r>
              <a:rPr lang="en-US" dirty="0"/>
              <a:t>, </a:t>
            </a:r>
            <a:r>
              <a:rPr lang="en-US" dirty="0" err="1"/>
              <a:t>cebolla</a:t>
            </a:r>
            <a:r>
              <a:rPr lang="en-US" dirty="0"/>
              <a:t>, pepino, </a:t>
            </a:r>
            <a:r>
              <a:rPr lang="en-US" dirty="0" err="1"/>
              <a:t>pepinillos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Picante ( Salsa, chile de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)</a:t>
            </a:r>
          </a:p>
          <a:p>
            <a:r>
              <a:rPr lang="en-US" dirty="0" err="1"/>
              <a:t>Reúna</a:t>
            </a:r>
            <a:r>
              <a:rPr lang="en-US" dirty="0"/>
              <a:t> los </a:t>
            </a:r>
            <a:r>
              <a:rPr lang="en-US" dirty="0" err="1"/>
              <a:t>utensilios</a:t>
            </a:r>
            <a:r>
              <a:rPr lang="en-US" dirty="0"/>
              <a:t> de </a:t>
            </a:r>
            <a:r>
              <a:rPr lang="en-US" dirty="0" err="1"/>
              <a:t>cocina</a:t>
            </a:r>
            <a:endParaRPr lang="en-US" dirty="0"/>
          </a:p>
          <a:p>
            <a:pPr lvl="1"/>
            <a:r>
              <a:rPr lang="en-US" dirty="0" err="1"/>
              <a:t>Cuchillos</a:t>
            </a:r>
            <a:r>
              <a:rPr lang="en-US" dirty="0"/>
              <a:t> (</a:t>
            </a:r>
            <a:r>
              <a:rPr lang="en-US" dirty="0" err="1"/>
              <a:t>Serrado</a:t>
            </a:r>
            <a:r>
              <a:rPr lang="en-US" dirty="0"/>
              <a:t>, </a:t>
            </a:r>
            <a:r>
              <a:rPr lang="en-US" dirty="0" err="1"/>
              <a:t>cebollero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picar</a:t>
            </a:r>
            <a:r>
              <a:rPr lang="en-US" dirty="0"/>
              <a:t> (</a:t>
            </a:r>
            <a:r>
              <a:rPr lang="en-US" dirty="0" err="1"/>
              <a:t>madera</a:t>
            </a:r>
            <a:r>
              <a:rPr lang="en-US" dirty="0"/>
              <a:t>, </a:t>
            </a:r>
            <a:r>
              <a:rPr lang="en-US" dirty="0" err="1"/>
              <a:t>plástico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Platos</a:t>
            </a:r>
            <a:endParaRPr lang="en-US" dirty="0"/>
          </a:p>
          <a:p>
            <a:pPr lvl="1"/>
            <a:r>
              <a:rPr lang="en-US" dirty="0" err="1"/>
              <a:t>Servilletas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1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DE4B1-D0DB-4CE3-B1A5-AF113D39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Posible Solución (Continúa)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D8CC84-67B7-4AC8-BBD9-3D489F7B3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633050"/>
            <a:ext cx="8596668" cy="3880773"/>
          </a:xfrm>
        </p:spPr>
        <p:txBody>
          <a:bodyPr/>
          <a:lstStyle/>
          <a:p>
            <a:r>
              <a:rPr lang="es-MX" dirty="0"/>
              <a:t>Preparar los vegetales</a:t>
            </a:r>
          </a:p>
          <a:p>
            <a:pPr lvl="1"/>
            <a:r>
              <a:rPr lang="es-MX" dirty="0"/>
              <a:t>Rebanar tomates</a:t>
            </a:r>
          </a:p>
          <a:p>
            <a:pPr lvl="1"/>
            <a:r>
              <a:rPr lang="es-MX" dirty="0"/>
              <a:t>Rebanar cebolla</a:t>
            </a:r>
          </a:p>
          <a:p>
            <a:pPr lvl="1"/>
            <a:r>
              <a:rPr lang="es-MX" dirty="0"/>
              <a:t>Deshojar lechuga</a:t>
            </a:r>
          </a:p>
          <a:p>
            <a:pPr lvl="1"/>
            <a:r>
              <a:rPr lang="es-MX" dirty="0"/>
              <a:t>Rebanar pepino</a:t>
            </a:r>
          </a:p>
          <a:p>
            <a:r>
              <a:rPr lang="es-MX" dirty="0"/>
              <a:t>Tomar 2 rebanadas de pan</a:t>
            </a:r>
          </a:p>
          <a:p>
            <a:pPr lvl="1"/>
            <a:r>
              <a:rPr lang="es-MX" dirty="0"/>
              <a:t>Abrir paquete de pan rebanado o rebanar barra de pan.  ¿Quitar orillas?</a:t>
            </a:r>
          </a:p>
          <a:p>
            <a:r>
              <a:rPr lang="es-MX" dirty="0"/>
              <a:t>Embadurnar ambas rebanadas de pan</a:t>
            </a:r>
          </a:p>
          <a:p>
            <a:pPr lvl="1"/>
            <a:r>
              <a:rPr lang="es-MX" dirty="0"/>
              <a:t>¿Ambas con mayonesa? ¿Una con mayonesa otra con mostaza?</a:t>
            </a:r>
          </a:p>
          <a:p>
            <a:r>
              <a:rPr lang="es-MX" dirty="0"/>
              <a:t>Colocar Jamón sobre un pan</a:t>
            </a:r>
          </a:p>
          <a:p>
            <a:pPr lvl="1"/>
            <a:r>
              <a:rPr lang="es-MX" dirty="0"/>
              <a:t>¿Una rebanada? ¿Dos?</a:t>
            </a:r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2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2616A-8761-456F-A650-E3F68F6D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Posible Solución (Continúa)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9BF240-49D1-4490-8816-CA58BF56C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Colocar los vegetales</a:t>
            </a:r>
          </a:p>
          <a:p>
            <a:pPr lvl="1"/>
            <a:r>
              <a:rPr lang="es-MX" dirty="0"/>
              <a:t>Agregar x hojas de lechuga sobre el jamón</a:t>
            </a:r>
          </a:p>
          <a:p>
            <a:pPr lvl="1"/>
            <a:r>
              <a:rPr lang="es-MX" dirty="0"/>
              <a:t>     “  x rodajas de tomate sobre la lechuga</a:t>
            </a:r>
          </a:p>
          <a:p>
            <a:pPr lvl="1"/>
            <a:r>
              <a:rPr lang="es-MX" dirty="0"/>
              <a:t>     “ x rodajas de cebolla sobre el tomate</a:t>
            </a:r>
          </a:p>
          <a:p>
            <a:pPr lvl="1"/>
            <a:r>
              <a:rPr lang="es-MX" dirty="0"/>
              <a:t>     “ x rodajas de pepino sobre la cebolla</a:t>
            </a:r>
          </a:p>
          <a:p>
            <a:r>
              <a:rPr lang="es-MX" dirty="0"/>
              <a:t>Agregar Picante</a:t>
            </a:r>
          </a:p>
          <a:p>
            <a:pPr lvl="1"/>
            <a:r>
              <a:rPr lang="es-MX" dirty="0"/>
              <a:t>¿Qué cantidad? ¿Qué tipo?</a:t>
            </a:r>
          </a:p>
          <a:p>
            <a:r>
              <a:rPr lang="es-MX" dirty="0"/>
              <a:t>Colocar Segunda Rebanada de Pan</a:t>
            </a:r>
          </a:p>
          <a:p>
            <a:pPr lvl="1"/>
            <a:r>
              <a:rPr lang="es-MX" dirty="0"/>
              <a:t>¿Cortar por mitades? ¿Cuartos? </a:t>
            </a:r>
          </a:p>
          <a:p>
            <a:r>
              <a:rPr lang="es-MX" dirty="0"/>
              <a:t>Envolver el sándwich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0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06C08-818F-4888-8F51-DCCE0E39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3DFFAC-017F-4697-ADB0-819CA67E1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756143"/>
            <a:ext cx="8596668" cy="3880773"/>
          </a:xfrm>
        </p:spPr>
        <p:txBody>
          <a:bodyPr/>
          <a:lstStyle/>
          <a:p>
            <a:r>
              <a:rPr lang="es-MX" sz="3200" dirty="0"/>
              <a:t>Requiere mas detalle de lo esperado.</a:t>
            </a:r>
          </a:p>
          <a:p>
            <a:r>
              <a:rPr lang="es-MX" sz="3200" dirty="0"/>
              <a:t>Hay que descomponer las tareas en pequeñas partes</a:t>
            </a:r>
          </a:p>
          <a:p>
            <a:r>
              <a:rPr lang="es-MX" sz="3200" dirty="0"/>
              <a:t>Lo que normalmente es “sentido común” no lo es en programación</a:t>
            </a:r>
          </a:p>
          <a:p>
            <a:r>
              <a:rPr lang="es-MX" sz="3200" b="1" dirty="0"/>
              <a:t>TODO DEBE SER EXPLICITO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317412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9563</TotalTime>
  <Words>833</Words>
  <Application>Microsoft Office PowerPoint</Application>
  <PresentationFormat>Panorámica</PresentationFormat>
  <Paragraphs>175</Paragraphs>
  <Slides>29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Noto Sans Symbols</vt:lpstr>
      <vt:lpstr>Trebuchet MS</vt:lpstr>
      <vt:lpstr>Faceta</vt:lpstr>
      <vt:lpstr>Worksheet</vt:lpstr>
      <vt:lpstr>Selenium </vt:lpstr>
      <vt:lpstr>Agenda</vt:lpstr>
      <vt:lpstr>Pseudocodigo</vt:lpstr>
      <vt:lpstr>Algoritmos</vt:lpstr>
      <vt:lpstr>Ejercicios</vt:lpstr>
      <vt:lpstr>Posible Solución:</vt:lpstr>
      <vt:lpstr>Posible Solución (Continúa)</vt:lpstr>
      <vt:lpstr>Posible Solución (Continúa)</vt:lpstr>
      <vt:lpstr>Algoritmo</vt:lpstr>
      <vt:lpstr>Hacer Login en Songs By Sinatra</vt:lpstr>
      <vt:lpstr>Crear Cancion en Songs By Sinatra</vt:lpstr>
      <vt:lpstr>Funciones</vt:lpstr>
      <vt:lpstr>Funciones – Encontrando pasos en común</vt:lpstr>
      <vt:lpstr>Ejercicio Funciones – Completar las tareas de cada Función</vt:lpstr>
      <vt:lpstr>Crear Cancion en Songs By Sinatra con Funciones </vt:lpstr>
      <vt:lpstr>Hacer Login en Songs By Sinatra con Funciones </vt:lpstr>
      <vt:lpstr>Ejercicio - Funciones</vt:lpstr>
      <vt:lpstr>Funciones – Hacer 10 sandwiches</vt:lpstr>
      <vt:lpstr>Ciclos – Hacer 10 sandwiches</vt:lpstr>
      <vt:lpstr>Ciclos – Hacer 10 sandwiches</vt:lpstr>
      <vt:lpstr>Ejercicio – Ciclos.</vt:lpstr>
      <vt:lpstr>Crear 5 Canciones en Songs By Sinatra</vt:lpstr>
      <vt:lpstr>Condicionales</vt:lpstr>
      <vt:lpstr>Condicionales</vt:lpstr>
      <vt:lpstr>Condicionales</vt:lpstr>
      <vt:lpstr>Funciones con datos</vt:lpstr>
      <vt:lpstr>Ejercicio – Funciones</vt:lpstr>
      <vt:lpstr>Hacer Login en Songs By Sinatra con Funciones que reciben datos</vt:lpstr>
      <vt:lpstr>Crear Cancion en Songs By Sinatra con Funciones que reciben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72</cp:revision>
  <dcterms:modified xsi:type="dcterms:W3CDTF">2020-03-23T22:02:37Z</dcterms:modified>
</cp:coreProperties>
</file>