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BD611B-D80F-46EF-8B28-046C8C3F204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C978CB76-25DE-468A-ABC7-84EB34516A6F}">
      <dgm:prSet phldrT="[Texto]"/>
      <dgm:spPr/>
      <dgm:t>
        <a:bodyPr/>
        <a:lstStyle/>
        <a:p>
          <a:r>
            <a:rPr lang="es-MX" dirty="0" smtClean="0"/>
            <a:t>Inicio</a:t>
          </a:r>
          <a:endParaRPr lang="es-MX" dirty="0"/>
        </a:p>
      </dgm:t>
    </dgm:pt>
    <dgm:pt modelId="{3624315B-40EA-4763-989F-5C0E4D6FE86B}" type="parTrans" cxnId="{26F2D5D8-C821-4FB5-8635-A96D48124ED9}">
      <dgm:prSet/>
      <dgm:spPr/>
      <dgm:t>
        <a:bodyPr/>
        <a:lstStyle/>
        <a:p>
          <a:endParaRPr lang="es-MX"/>
        </a:p>
      </dgm:t>
    </dgm:pt>
    <dgm:pt modelId="{7F6A5E7E-654D-4A8D-8A5A-ACC47575C40D}" type="sibTrans" cxnId="{26F2D5D8-C821-4FB5-8635-A96D48124ED9}">
      <dgm:prSet/>
      <dgm:spPr/>
      <dgm:t>
        <a:bodyPr/>
        <a:lstStyle/>
        <a:p>
          <a:endParaRPr lang="es-MX"/>
        </a:p>
      </dgm:t>
    </dgm:pt>
    <dgm:pt modelId="{9B6AF2FA-A9F4-4D06-9CEA-32DBDC6DCC48}">
      <dgm:prSet phldrT="[Texto]"/>
      <dgm:spPr/>
      <dgm:t>
        <a:bodyPr/>
        <a:lstStyle/>
        <a:p>
          <a:r>
            <a:rPr lang="es-MX" dirty="0" smtClean="0"/>
            <a:t>Cifrado</a:t>
          </a:r>
          <a:endParaRPr lang="es-MX" dirty="0"/>
        </a:p>
      </dgm:t>
    </dgm:pt>
    <dgm:pt modelId="{5F864829-4772-4462-BACA-A316A9E17CEE}" type="parTrans" cxnId="{14E9E3AF-39D8-403B-B458-36174488EC05}">
      <dgm:prSet/>
      <dgm:spPr/>
      <dgm:t>
        <a:bodyPr/>
        <a:lstStyle/>
        <a:p>
          <a:endParaRPr lang="es-MX"/>
        </a:p>
      </dgm:t>
    </dgm:pt>
    <dgm:pt modelId="{64F08D63-5573-43A9-8D7B-1211062FC6BB}" type="sibTrans" cxnId="{14E9E3AF-39D8-403B-B458-36174488EC05}">
      <dgm:prSet/>
      <dgm:spPr/>
      <dgm:t>
        <a:bodyPr/>
        <a:lstStyle/>
        <a:p>
          <a:endParaRPr lang="es-MX"/>
        </a:p>
      </dgm:t>
    </dgm:pt>
    <dgm:pt modelId="{0EE724CD-CB5F-4A3E-A79D-B3AE06F7F346}">
      <dgm:prSet phldrT="[Texto]"/>
      <dgm:spPr/>
      <dgm:t>
        <a:bodyPr/>
        <a:lstStyle/>
        <a:p>
          <a:r>
            <a:rPr lang="es-MX" dirty="0" smtClean="0"/>
            <a:t>Se cifra el mensaje</a:t>
          </a:r>
          <a:endParaRPr lang="es-MX" dirty="0"/>
        </a:p>
      </dgm:t>
    </dgm:pt>
    <dgm:pt modelId="{2C2AC185-B9F4-40E2-A10B-DA2022C9EFD1}" type="parTrans" cxnId="{C617A7F0-0A3E-4919-8B12-D8983A7F6D87}">
      <dgm:prSet/>
      <dgm:spPr/>
      <dgm:t>
        <a:bodyPr/>
        <a:lstStyle/>
        <a:p>
          <a:endParaRPr lang="es-MX"/>
        </a:p>
      </dgm:t>
    </dgm:pt>
    <dgm:pt modelId="{C7DA0974-B91D-4B13-8BE2-B833754D9DE8}" type="sibTrans" cxnId="{C617A7F0-0A3E-4919-8B12-D8983A7F6D87}">
      <dgm:prSet/>
      <dgm:spPr/>
      <dgm:t>
        <a:bodyPr/>
        <a:lstStyle/>
        <a:p>
          <a:endParaRPr lang="es-MX"/>
        </a:p>
      </dgm:t>
    </dgm:pt>
    <dgm:pt modelId="{333DA333-3652-44A9-985F-D0FBA8E8B30D}">
      <dgm:prSet phldrT="[Texto]"/>
      <dgm:spPr/>
      <dgm:t>
        <a:bodyPr/>
        <a:lstStyle/>
        <a:p>
          <a:r>
            <a:rPr lang="es-MX" dirty="0" smtClean="0"/>
            <a:t>Descifrado</a:t>
          </a:r>
          <a:endParaRPr lang="es-MX" dirty="0"/>
        </a:p>
      </dgm:t>
    </dgm:pt>
    <dgm:pt modelId="{D7846C17-7D8B-4C7F-B0DD-10537A2711E1}" type="parTrans" cxnId="{7F37520E-C845-4A9D-8EF5-4514B3A5E91A}">
      <dgm:prSet/>
      <dgm:spPr/>
      <dgm:t>
        <a:bodyPr/>
        <a:lstStyle/>
        <a:p>
          <a:endParaRPr lang="es-MX"/>
        </a:p>
      </dgm:t>
    </dgm:pt>
    <dgm:pt modelId="{E051E9D8-5206-45B6-A7FD-341CD80B2FA9}" type="sibTrans" cxnId="{7F37520E-C845-4A9D-8EF5-4514B3A5E91A}">
      <dgm:prSet/>
      <dgm:spPr/>
      <dgm:t>
        <a:bodyPr/>
        <a:lstStyle/>
        <a:p>
          <a:endParaRPr lang="es-MX"/>
        </a:p>
      </dgm:t>
    </dgm:pt>
    <dgm:pt modelId="{A4450F54-DA2F-4F8B-819A-86082BBBBF9C}">
      <dgm:prSet phldrT="[Texto]"/>
      <dgm:spPr/>
      <dgm:t>
        <a:bodyPr/>
        <a:lstStyle/>
        <a:p>
          <a:r>
            <a:rPr lang="es-MX" dirty="0" smtClean="0"/>
            <a:t>Se descifra el texto</a:t>
          </a:r>
          <a:endParaRPr lang="es-MX" dirty="0"/>
        </a:p>
      </dgm:t>
    </dgm:pt>
    <dgm:pt modelId="{9093917A-5946-45C7-B8FD-95AE53B84DA7}" type="parTrans" cxnId="{4D0B71D6-641F-4F22-86F7-0F9ABA1238A5}">
      <dgm:prSet/>
      <dgm:spPr/>
      <dgm:t>
        <a:bodyPr/>
        <a:lstStyle/>
        <a:p>
          <a:endParaRPr lang="es-MX"/>
        </a:p>
      </dgm:t>
    </dgm:pt>
    <dgm:pt modelId="{58EA3E2D-EB07-4087-9C4C-A5FB42F5A7EB}" type="sibTrans" cxnId="{4D0B71D6-641F-4F22-86F7-0F9ABA1238A5}">
      <dgm:prSet/>
      <dgm:spPr/>
      <dgm:t>
        <a:bodyPr/>
        <a:lstStyle/>
        <a:p>
          <a:endParaRPr lang="es-MX"/>
        </a:p>
      </dgm:t>
    </dgm:pt>
    <dgm:pt modelId="{6451B7F2-3F84-496D-A2B1-8EA76FE9D044}">
      <dgm:prSet phldrT="[Texto]"/>
      <dgm:spPr/>
      <dgm:t>
        <a:bodyPr/>
        <a:lstStyle/>
        <a:p>
          <a:r>
            <a:rPr lang="es-MX" dirty="0" smtClean="0"/>
            <a:t>Fin…</a:t>
          </a:r>
          <a:endParaRPr lang="es-MX" dirty="0"/>
        </a:p>
      </dgm:t>
    </dgm:pt>
    <dgm:pt modelId="{EEB1C3F3-A59E-40BB-B52E-A80A96C04112}" type="parTrans" cxnId="{C4A22C61-0E2B-4A75-93E3-47D44ED8D71A}">
      <dgm:prSet/>
      <dgm:spPr/>
      <dgm:t>
        <a:bodyPr/>
        <a:lstStyle/>
        <a:p>
          <a:endParaRPr lang="es-MX"/>
        </a:p>
      </dgm:t>
    </dgm:pt>
    <dgm:pt modelId="{44034D3F-6111-49E7-A845-F073DFA31588}" type="sibTrans" cxnId="{C4A22C61-0E2B-4A75-93E3-47D44ED8D71A}">
      <dgm:prSet/>
      <dgm:spPr/>
      <dgm:t>
        <a:bodyPr/>
        <a:lstStyle/>
        <a:p>
          <a:endParaRPr lang="es-MX"/>
        </a:p>
      </dgm:t>
    </dgm:pt>
    <dgm:pt modelId="{B1419BBC-9961-4D99-8816-59097BFD6DCF}">
      <dgm:prSet phldrT="[Texto]"/>
      <dgm:spPr/>
      <dgm:t>
        <a:bodyPr/>
        <a:lstStyle/>
        <a:p>
          <a:r>
            <a:rPr lang="es-MX" smtClean="0"/>
            <a:t>Arroja el texto cifrado</a:t>
          </a:r>
          <a:endParaRPr lang="es-MX" dirty="0"/>
        </a:p>
      </dgm:t>
    </dgm:pt>
    <dgm:pt modelId="{B1E7E9E1-F614-47D5-8567-894CAB7F7B20}" type="parTrans" cxnId="{E1EC6D2B-393C-4BCE-B5D7-558F14C3271F}">
      <dgm:prSet/>
      <dgm:spPr/>
      <dgm:t>
        <a:bodyPr/>
        <a:lstStyle/>
        <a:p>
          <a:endParaRPr lang="es-MX"/>
        </a:p>
      </dgm:t>
    </dgm:pt>
    <dgm:pt modelId="{3CE32C4D-9939-4D08-B9CC-2CDB50D05F99}" type="sibTrans" cxnId="{E1EC6D2B-393C-4BCE-B5D7-558F14C3271F}">
      <dgm:prSet/>
      <dgm:spPr/>
      <dgm:t>
        <a:bodyPr/>
        <a:lstStyle/>
        <a:p>
          <a:endParaRPr lang="es-MX"/>
        </a:p>
      </dgm:t>
    </dgm:pt>
    <dgm:pt modelId="{F1DD640F-C0E5-41E2-9FF3-759A248A1CEA}">
      <dgm:prSet phldrT="[Texto]"/>
      <dgm:spPr/>
      <dgm:t>
        <a:bodyPr/>
        <a:lstStyle/>
        <a:p>
          <a:r>
            <a:rPr lang="es-MX" dirty="0" smtClean="0"/>
            <a:t> Mensaje</a:t>
          </a:r>
          <a:endParaRPr lang="es-MX" dirty="0"/>
        </a:p>
      </dgm:t>
    </dgm:pt>
    <dgm:pt modelId="{3AC0A584-5666-440C-A53A-FB09B85F9DC0}" type="parTrans" cxnId="{B140CB2C-EF99-4AFA-82FF-0BE6D15F7889}">
      <dgm:prSet/>
      <dgm:spPr/>
      <dgm:t>
        <a:bodyPr/>
        <a:lstStyle/>
        <a:p>
          <a:endParaRPr lang="es-MX"/>
        </a:p>
      </dgm:t>
    </dgm:pt>
    <dgm:pt modelId="{224A238D-DE1F-42D9-803E-43534239F7F0}" type="sibTrans" cxnId="{B140CB2C-EF99-4AFA-82FF-0BE6D15F7889}">
      <dgm:prSet/>
      <dgm:spPr/>
      <dgm:t>
        <a:bodyPr/>
        <a:lstStyle/>
        <a:p>
          <a:endParaRPr lang="es-MX"/>
        </a:p>
      </dgm:t>
    </dgm:pt>
    <dgm:pt modelId="{623EF223-A391-42CA-BB5B-288E30319A56}" type="pres">
      <dgm:prSet presAssocID="{89BD611B-D80F-46EF-8B28-046C8C3F20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B99039CC-2512-4757-B694-1CC0E7CC9A21}" type="pres">
      <dgm:prSet presAssocID="{C978CB76-25DE-468A-ABC7-84EB34516A6F}" presName="hierRoot1" presStyleCnt="0"/>
      <dgm:spPr/>
    </dgm:pt>
    <dgm:pt modelId="{3F712618-10C5-4130-8A07-80311AB85229}" type="pres">
      <dgm:prSet presAssocID="{C978CB76-25DE-468A-ABC7-84EB34516A6F}" presName="composite" presStyleCnt="0"/>
      <dgm:spPr/>
    </dgm:pt>
    <dgm:pt modelId="{2A6E797A-02C7-4F39-8814-9E69CC651F41}" type="pres">
      <dgm:prSet presAssocID="{C978CB76-25DE-468A-ABC7-84EB34516A6F}" presName="background" presStyleLbl="node0" presStyleIdx="0" presStyleCnt="4"/>
      <dgm:spPr/>
    </dgm:pt>
    <dgm:pt modelId="{1B98C7D4-4747-47F8-B9E4-CB46CA0BD8AB}" type="pres">
      <dgm:prSet presAssocID="{C978CB76-25DE-468A-ABC7-84EB34516A6F}" presName="text" presStyleLbl="fgAcc0" presStyleIdx="0" presStyleCnt="4" custScaleX="67721" custScaleY="69088" custLinFactNeighborX="-15234" custLinFactNeighborY="-8634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4F35BFC2-BBCC-471A-99F5-5B9DEB5AC199}" type="pres">
      <dgm:prSet presAssocID="{C978CB76-25DE-468A-ABC7-84EB34516A6F}" presName="hierChild2" presStyleCnt="0"/>
      <dgm:spPr/>
    </dgm:pt>
    <dgm:pt modelId="{7F7D8B85-A63B-4400-9AD0-78916B2E671F}" type="pres">
      <dgm:prSet presAssocID="{F1DD640F-C0E5-41E2-9FF3-759A248A1CEA}" presName="hierRoot1" presStyleCnt="0"/>
      <dgm:spPr/>
    </dgm:pt>
    <dgm:pt modelId="{C8D723B2-0212-428E-B8B4-88E7DE7BD42A}" type="pres">
      <dgm:prSet presAssocID="{F1DD640F-C0E5-41E2-9FF3-759A248A1CEA}" presName="composite" presStyleCnt="0"/>
      <dgm:spPr/>
    </dgm:pt>
    <dgm:pt modelId="{6DBDB54D-5520-43A1-98A8-DEF40416E6CB}" type="pres">
      <dgm:prSet presAssocID="{F1DD640F-C0E5-41E2-9FF3-759A248A1CEA}" presName="background" presStyleLbl="node0" presStyleIdx="1" presStyleCnt="4"/>
      <dgm:spPr/>
    </dgm:pt>
    <dgm:pt modelId="{45A2CC84-BAD6-48EE-9D60-EE78435A368D}" type="pres">
      <dgm:prSet presAssocID="{F1DD640F-C0E5-41E2-9FF3-759A248A1CEA}" presName="text" presStyleLbl="fgAcc0" presStyleIdx="1" presStyleCnt="4" custScaleX="84524" custScaleY="76345" custLinFactNeighborX="8450" custLinFactNeighborY="-79949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D18AA83C-8B3D-493B-A3F6-E44FCAD92440}" type="pres">
      <dgm:prSet presAssocID="{F1DD640F-C0E5-41E2-9FF3-759A248A1CEA}" presName="hierChild2" presStyleCnt="0"/>
      <dgm:spPr/>
    </dgm:pt>
    <dgm:pt modelId="{F39CD62A-30DE-49FD-AA3C-2C5394F86727}" type="pres">
      <dgm:prSet presAssocID="{5F864829-4772-4462-BACA-A316A9E17CEE}" presName="Name10" presStyleLbl="parChTrans1D2" presStyleIdx="0" presStyleCnt="2"/>
      <dgm:spPr/>
      <dgm:t>
        <a:bodyPr/>
        <a:lstStyle/>
        <a:p>
          <a:endParaRPr lang="es-MX"/>
        </a:p>
      </dgm:t>
    </dgm:pt>
    <dgm:pt modelId="{C96F55F3-9279-4A10-9400-1A3B96F17BB6}" type="pres">
      <dgm:prSet presAssocID="{9B6AF2FA-A9F4-4D06-9CEA-32DBDC6DCC48}" presName="hierRoot2" presStyleCnt="0"/>
      <dgm:spPr/>
    </dgm:pt>
    <dgm:pt modelId="{101584B6-5909-4D24-B89A-60046D7CAA5D}" type="pres">
      <dgm:prSet presAssocID="{9B6AF2FA-A9F4-4D06-9CEA-32DBDC6DCC48}" presName="composite2" presStyleCnt="0"/>
      <dgm:spPr/>
    </dgm:pt>
    <dgm:pt modelId="{A190F593-42A6-4753-AB75-72B395DF464A}" type="pres">
      <dgm:prSet presAssocID="{9B6AF2FA-A9F4-4D06-9CEA-32DBDC6DCC48}" presName="background2" presStyleLbl="node2" presStyleIdx="0" presStyleCnt="2"/>
      <dgm:spPr/>
    </dgm:pt>
    <dgm:pt modelId="{AAB9B892-FA6A-41BA-88BE-9580FD5B445F}" type="pres">
      <dgm:prSet presAssocID="{9B6AF2FA-A9F4-4D06-9CEA-32DBDC6DCC48}" presName="text2" presStyleLbl="fgAcc2" presStyleIdx="0" presStyleCnt="2" custLinFactNeighborX="-85265" custLinFactNeighborY="-42328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C5C5D19-19F9-402D-B502-92429FE052E6}" type="pres">
      <dgm:prSet presAssocID="{9B6AF2FA-A9F4-4D06-9CEA-32DBDC6DCC48}" presName="hierChild3" presStyleCnt="0"/>
      <dgm:spPr/>
    </dgm:pt>
    <dgm:pt modelId="{485C34BA-52E2-42BC-AD74-C7C72A65EEBB}" type="pres">
      <dgm:prSet presAssocID="{2C2AC185-B9F4-40E2-A10B-DA2022C9EFD1}" presName="Name17" presStyleLbl="parChTrans1D3" presStyleIdx="0" presStyleCnt="2"/>
      <dgm:spPr/>
      <dgm:t>
        <a:bodyPr/>
        <a:lstStyle/>
        <a:p>
          <a:endParaRPr lang="es-MX"/>
        </a:p>
      </dgm:t>
    </dgm:pt>
    <dgm:pt modelId="{F7C17583-6360-42B0-B4D6-5B2EA1FB663C}" type="pres">
      <dgm:prSet presAssocID="{0EE724CD-CB5F-4A3E-A79D-B3AE06F7F346}" presName="hierRoot3" presStyleCnt="0"/>
      <dgm:spPr/>
    </dgm:pt>
    <dgm:pt modelId="{CABA3AA8-7304-495D-B51E-3444B6FE6140}" type="pres">
      <dgm:prSet presAssocID="{0EE724CD-CB5F-4A3E-A79D-B3AE06F7F346}" presName="composite3" presStyleCnt="0"/>
      <dgm:spPr/>
    </dgm:pt>
    <dgm:pt modelId="{D4E4CF12-D9CA-400B-9530-7A18AB350A7B}" type="pres">
      <dgm:prSet presAssocID="{0EE724CD-CB5F-4A3E-A79D-B3AE06F7F346}" presName="background3" presStyleLbl="node3" presStyleIdx="0" presStyleCnt="2"/>
      <dgm:spPr/>
    </dgm:pt>
    <dgm:pt modelId="{22BC1DED-DAF2-469B-8A98-9909D066BDF3}" type="pres">
      <dgm:prSet presAssocID="{0EE724CD-CB5F-4A3E-A79D-B3AE06F7F346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93C72C77-E896-4E10-B09B-A5F3608FC346}" type="pres">
      <dgm:prSet presAssocID="{0EE724CD-CB5F-4A3E-A79D-B3AE06F7F346}" presName="hierChild4" presStyleCnt="0"/>
      <dgm:spPr/>
    </dgm:pt>
    <dgm:pt modelId="{CBFC6D56-2D8F-4882-8F13-B1A5042BB7FF}" type="pres">
      <dgm:prSet presAssocID="{B1E7E9E1-F614-47D5-8567-894CAB7F7B20}" presName="Name17" presStyleLbl="parChTrans1D3" presStyleIdx="1" presStyleCnt="2"/>
      <dgm:spPr/>
      <dgm:t>
        <a:bodyPr/>
        <a:lstStyle/>
        <a:p>
          <a:endParaRPr lang="es-MX"/>
        </a:p>
      </dgm:t>
    </dgm:pt>
    <dgm:pt modelId="{34FD7777-3F89-45CF-86AC-6E5F4883A9EE}" type="pres">
      <dgm:prSet presAssocID="{B1419BBC-9961-4D99-8816-59097BFD6DCF}" presName="hierRoot3" presStyleCnt="0"/>
      <dgm:spPr/>
    </dgm:pt>
    <dgm:pt modelId="{7EC5A63D-E90F-4A37-8775-27374287AF68}" type="pres">
      <dgm:prSet presAssocID="{B1419BBC-9961-4D99-8816-59097BFD6DCF}" presName="composite3" presStyleCnt="0"/>
      <dgm:spPr/>
    </dgm:pt>
    <dgm:pt modelId="{C2594698-855E-49AB-AA57-BE114A3E5C0C}" type="pres">
      <dgm:prSet presAssocID="{B1419BBC-9961-4D99-8816-59097BFD6DCF}" presName="background3" presStyleLbl="node3" presStyleIdx="1" presStyleCnt="2"/>
      <dgm:spPr/>
    </dgm:pt>
    <dgm:pt modelId="{0DCB125B-F9C2-4EC9-B7E8-21D0BEDD2609}" type="pres">
      <dgm:prSet presAssocID="{B1419BBC-9961-4D99-8816-59097BFD6DCF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4B16F6CC-03AF-4840-8210-13C36ED7E46D}" type="pres">
      <dgm:prSet presAssocID="{B1419BBC-9961-4D99-8816-59097BFD6DCF}" presName="hierChild4" presStyleCnt="0"/>
      <dgm:spPr/>
    </dgm:pt>
    <dgm:pt modelId="{B961AFAC-4925-42E9-9B04-A48E228BA94B}" type="pres">
      <dgm:prSet presAssocID="{6451B7F2-3F84-496D-A2B1-8EA76FE9D044}" presName="hierRoot1" presStyleCnt="0"/>
      <dgm:spPr/>
    </dgm:pt>
    <dgm:pt modelId="{AF30D8A5-D737-41D1-8EEF-383EC956759D}" type="pres">
      <dgm:prSet presAssocID="{6451B7F2-3F84-496D-A2B1-8EA76FE9D044}" presName="composite" presStyleCnt="0"/>
      <dgm:spPr/>
    </dgm:pt>
    <dgm:pt modelId="{260123A5-EA33-40A8-A778-586AE2F0EBD6}" type="pres">
      <dgm:prSet presAssocID="{6451B7F2-3F84-496D-A2B1-8EA76FE9D044}" presName="background" presStyleLbl="node0" presStyleIdx="2" presStyleCnt="4"/>
      <dgm:spPr/>
    </dgm:pt>
    <dgm:pt modelId="{581F618A-865F-4447-9E05-6CF3C75EDA26}" type="pres">
      <dgm:prSet presAssocID="{6451B7F2-3F84-496D-A2B1-8EA76FE9D044}" presName="text" presStyleLbl="fgAcc0" presStyleIdx="2" presStyleCnt="4" custLinFactX="4607" custLinFactY="100000" custLinFactNeighborX="100000" custLinFactNeighborY="18432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A734CBA2-34C7-47CE-8952-994815E8BC43}" type="pres">
      <dgm:prSet presAssocID="{6451B7F2-3F84-496D-A2B1-8EA76FE9D044}" presName="hierChild2" presStyleCnt="0"/>
      <dgm:spPr/>
    </dgm:pt>
    <dgm:pt modelId="{09ABE357-927E-4C21-AC6C-44CC68962D17}" type="pres">
      <dgm:prSet presAssocID="{333DA333-3652-44A9-985F-D0FBA8E8B30D}" presName="hierRoot1" presStyleCnt="0"/>
      <dgm:spPr/>
    </dgm:pt>
    <dgm:pt modelId="{E66CB87D-B6F7-4B62-950C-0329C674AA63}" type="pres">
      <dgm:prSet presAssocID="{333DA333-3652-44A9-985F-D0FBA8E8B30D}" presName="composite" presStyleCnt="0"/>
      <dgm:spPr/>
    </dgm:pt>
    <dgm:pt modelId="{05D86C13-CF2E-4654-913E-4B4B28B9C213}" type="pres">
      <dgm:prSet presAssocID="{333DA333-3652-44A9-985F-D0FBA8E8B30D}" presName="background" presStyleLbl="node0" presStyleIdx="3" presStyleCnt="4"/>
      <dgm:spPr/>
    </dgm:pt>
    <dgm:pt modelId="{B92E1861-5ABB-42C7-A964-03FB053EABE7}" type="pres">
      <dgm:prSet presAssocID="{333DA333-3652-44A9-985F-D0FBA8E8B30D}" presName="text" presStyleLbl="fgAcc0" presStyleIdx="3" presStyleCnt="4" custLinFactX="-51532" custLinFactNeighborX="-100000" custLinFactNeighborY="79818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15EBCFAD-6232-42D6-8576-CA447B064CDF}" type="pres">
      <dgm:prSet presAssocID="{333DA333-3652-44A9-985F-D0FBA8E8B30D}" presName="hierChild2" presStyleCnt="0"/>
      <dgm:spPr/>
    </dgm:pt>
    <dgm:pt modelId="{1E40B6CF-3FB6-4F7A-B34F-89AD5F7FAC26}" type="pres">
      <dgm:prSet presAssocID="{9093917A-5946-45C7-B8FD-95AE53B84DA7}" presName="Name10" presStyleLbl="parChTrans1D2" presStyleIdx="1" presStyleCnt="2"/>
      <dgm:spPr/>
      <dgm:t>
        <a:bodyPr/>
        <a:lstStyle/>
        <a:p>
          <a:endParaRPr lang="es-MX"/>
        </a:p>
      </dgm:t>
    </dgm:pt>
    <dgm:pt modelId="{F4EC7E03-6632-4212-9424-5BE384A2CCE7}" type="pres">
      <dgm:prSet presAssocID="{A4450F54-DA2F-4F8B-819A-86082BBBBF9C}" presName="hierRoot2" presStyleCnt="0"/>
      <dgm:spPr/>
    </dgm:pt>
    <dgm:pt modelId="{476025D8-C68C-472A-A720-A46DC203CE4D}" type="pres">
      <dgm:prSet presAssocID="{A4450F54-DA2F-4F8B-819A-86082BBBBF9C}" presName="composite2" presStyleCnt="0"/>
      <dgm:spPr/>
    </dgm:pt>
    <dgm:pt modelId="{CA3B22ED-E7B6-43FE-8B32-4E9A43B6A927}" type="pres">
      <dgm:prSet presAssocID="{A4450F54-DA2F-4F8B-819A-86082BBBBF9C}" presName="background2" presStyleLbl="node2" presStyleIdx="1" presStyleCnt="2"/>
      <dgm:spPr/>
    </dgm:pt>
    <dgm:pt modelId="{2DF4C348-1064-41DA-B4EB-4CCBE42B2FE3}" type="pres">
      <dgm:prSet presAssocID="{A4450F54-DA2F-4F8B-819A-86082BBBBF9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F971A74-DF97-4414-8646-8FB5C38A0427}" type="pres">
      <dgm:prSet presAssocID="{A4450F54-DA2F-4F8B-819A-86082BBBBF9C}" presName="hierChild3" presStyleCnt="0"/>
      <dgm:spPr/>
    </dgm:pt>
  </dgm:ptLst>
  <dgm:cxnLst>
    <dgm:cxn modelId="{FDE8254B-527D-4D2C-94F6-9678CCEF8B9A}" type="presOf" srcId="{9093917A-5946-45C7-B8FD-95AE53B84DA7}" destId="{1E40B6CF-3FB6-4F7A-B34F-89AD5F7FAC26}" srcOrd="0" destOrd="0" presId="urn:microsoft.com/office/officeart/2005/8/layout/hierarchy1"/>
    <dgm:cxn modelId="{EBCF0630-3E88-4895-B0C4-2087285F1CAA}" type="presOf" srcId="{89BD611B-D80F-46EF-8B28-046C8C3F204A}" destId="{623EF223-A391-42CA-BB5B-288E30319A56}" srcOrd="0" destOrd="0" presId="urn:microsoft.com/office/officeart/2005/8/layout/hierarchy1"/>
    <dgm:cxn modelId="{435D6ABB-BD1D-4B3A-A10A-E229D4D0D88C}" type="presOf" srcId="{0EE724CD-CB5F-4A3E-A79D-B3AE06F7F346}" destId="{22BC1DED-DAF2-469B-8A98-9909D066BDF3}" srcOrd="0" destOrd="0" presId="urn:microsoft.com/office/officeart/2005/8/layout/hierarchy1"/>
    <dgm:cxn modelId="{138F8AAF-4856-4AAC-AC25-0C4BF05745D8}" type="presOf" srcId="{C978CB76-25DE-468A-ABC7-84EB34516A6F}" destId="{1B98C7D4-4747-47F8-B9E4-CB46CA0BD8AB}" srcOrd="0" destOrd="0" presId="urn:microsoft.com/office/officeart/2005/8/layout/hierarchy1"/>
    <dgm:cxn modelId="{14E9E3AF-39D8-403B-B458-36174488EC05}" srcId="{F1DD640F-C0E5-41E2-9FF3-759A248A1CEA}" destId="{9B6AF2FA-A9F4-4D06-9CEA-32DBDC6DCC48}" srcOrd="0" destOrd="0" parTransId="{5F864829-4772-4462-BACA-A316A9E17CEE}" sibTransId="{64F08D63-5573-43A9-8D7B-1211062FC6BB}"/>
    <dgm:cxn modelId="{695DB0C1-CDF8-4137-BF6E-52CE1B22A025}" type="presOf" srcId="{9B6AF2FA-A9F4-4D06-9CEA-32DBDC6DCC48}" destId="{AAB9B892-FA6A-41BA-88BE-9580FD5B445F}" srcOrd="0" destOrd="0" presId="urn:microsoft.com/office/officeart/2005/8/layout/hierarchy1"/>
    <dgm:cxn modelId="{7F37520E-C845-4A9D-8EF5-4514B3A5E91A}" srcId="{89BD611B-D80F-46EF-8B28-046C8C3F204A}" destId="{333DA333-3652-44A9-985F-D0FBA8E8B30D}" srcOrd="3" destOrd="0" parTransId="{D7846C17-7D8B-4C7F-B0DD-10537A2711E1}" sibTransId="{E051E9D8-5206-45B6-A7FD-341CD80B2FA9}"/>
    <dgm:cxn modelId="{27BBB9C2-F56A-4964-B96D-593E2C179AE5}" type="presOf" srcId="{6451B7F2-3F84-496D-A2B1-8EA76FE9D044}" destId="{581F618A-865F-4447-9E05-6CF3C75EDA26}" srcOrd="0" destOrd="0" presId="urn:microsoft.com/office/officeart/2005/8/layout/hierarchy1"/>
    <dgm:cxn modelId="{4D0B71D6-641F-4F22-86F7-0F9ABA1238A5}" srcId="{333DA333-3652-44A9-985F-D0FBA8E8B30D}" destId="{A4450F54-DA2F-4F8B-819A-86082BBBBF9C}" srcOrd="0" destOrd="0" parTransId="{9093917A-5946-45C7-B8FD-95AE53B84DA7}" sibTransId="{58EA3E2D-EB07-4087-9C4C-A5FB42F5A7EB}"/>
    <dgm:cxn modelId="{C617A7F0-0A3E-4919-8B12-D8983A7F6D87}" srcId="{9B6AF2FA-A9F4-4D06-9CEA-32DBDC6DCC48}" destId="{0EE724CD-CB5F-4A3E-A79D-B3AE06F7F346}" srcOrd="0" destOrd="0" parTransId="{2C2AC185-B9F4-40E2-A10B-DA2022C9EFD1}" sibTransId="{C7DA0974-B91D-4B13-8BE2-B833754D9DE8}"/>
    <dgm:cxn modelId="{E1EC6D2B-393C-4BCE-B5D7-558F14C3271F}" srcId="{9B6AF2FA-A9F4-4D06-9CEA-32DBDC6DCC48}" destId="{B1419BBC-9961-4D99-8816-59097BFD6DCF}" srcOrd="1" destOrd="0" parTransId="{B1E7E9E1-F614-47D5-8567-894CAB7F7B20}" sibTransId="{3CE32C4D-9939-4D08-B9CC-2CDB50D05F99}"/>
    <dgm:cxn modelId="{E98AA344-03C7-45A0-B3C4-EABEC741D834}" type="presOf" srcId="{A4450F54-DA2F-4F8B-819A-86082BBBBF9C}" destId="{2DF4C348-1064-41DA-B4EB-4CCBE42B2FE3}" srcOrd="0" destOrd="0" presId="urn:microsoft.com/office/officeart/2005/8/layout/hierarchy1"/>
    <dgm:cxn modelId="{C4A22C61-0E2B-4A75-93E3-47D44ED8D71A}" srcId="{89BD611B-D80F-46EF-8B28-046C8C3F204A}" destId="{6451B7F2-3F84-496D-A2B1-8EA76FE9D044}" srcOrd="2" destOrd="0" parTransId="{EEB1C3F3-A59E-40BB-B52E-A80A96C04112}" sibTransId="{44034D3F-6111-49E7-A845-F073DFA31588}"/>
    <dgm:cxn modelId="{5DB85C53-28D9-40D4-9497-AD6E5D0D9C40}" type="presOf" srcId="{F1DD640F-C0E5-41E2-9FF3-759A248A1CEA}" destId="{45A2CC84-BAD6-48EE-9D60-EE78435A368D}" srcOrd="0" destOrd="0" presId="urn:microsoft.com/office/officeart/2005/8/layout/hierarchy1"/>
    <dgm:cxn modelId="{DCC49DF3-D916-411B-B6C1-229EFAD6AE94}" type="presOf" srcId="{2C2AC185-B9F4-40E2-A10B-DA2022C9EFD1}" destId="{485C34BA-52E2-42BC-AD74-C7C72A65EEBB}" srcOrd="0" destOrd="0" presId="urn:microsoft.com/office/officeart/2005/8/layout/hierarchy1"/>
    <dgm:cxn modelId="{0670BA4E-8876-42A9-9AA7-2E0AEA2C9DB1}" type="presOf" srcId="{B1E7E9E1-F614-47D5-8567-894CAB7F7B20}" destId="{CBFC6D56-2D8F-4882-8F13-B1A5042BB7FF}" srcOrd="0" destOrd="0" presId="urn:microsoft.com/office/officeart/2005/8/layout/hierarchy1"/>
    <dgm:cxn modelId="{37B91711-CB7C-472E-AD2C-8375C48F399C}" type="presOf" srcId="{333DA333-3652-44A9-985F-D0FBA8E8B30D}" destId="{B92E1861-5ABB-42C7-A964-03FB053EABE7}" srcOrd="0" destOrd="0" presId="urn:microsoft.com/office/officeart/2005/8/layout/hierarchy1"/>
    <dgm:cxn modelId="{B9913D24-1D02-4758-A4BC-DE97392DFA04}" type="presOf" srcId="{5F864829-4772-4462-BACA-A316A9E17CEE}" destId="{F39CD62A-30DE-49FD-AA3C-2C5394F86727}" srcOrd="0" destOrd="0" presId="urn:microsoft.com/office/officeart/2005/8/layout/hierarchy1"/>
    <dgm:cxn modelId="{26F2D5D8-C821-4FB5-8635-A96D48124ED9}" srcId="{89BD611B-D80F-46EF-8B28-046C8C3F204A}" destId="{C978CB76-25DE-468A-ABC7-84EB34516A6F}" srcOrd="0" destOrd="0" parTransId="{3624315B-40EA-4763-989F-5C0E4D6FE86B}" sibTransId="{7F6A5E7E-654D-4A8D-8A5A-ACC47575C40D}"/>
    <dgm:cxn modelId="{9C1B4036-8738-4F57-A07C-FCCC3AFE100A}" type="presOf" srcId="{B1419BBC-9961-4D99-8816-59097BFD6DCF}" destId="{0DCB125B-F9C2-4EC9-B7E8-21D0BEDD2609}" srcOrd="0" destOrd="0" presId="urn:microsoft.com/office/officeart/2005/8/layout/hierarchy1"/>
    <dgm:cxn modelId="{B140CB2C-EF99-4AFA-82FF-0BE6D15F7889}" srcId="{89BD611B-D80F-46EF-8B28-046C8C3F204A}" destId="{F1DD640F-C0E5-41E2-9FF3-759A248A1CEA}" srcOrd="1" destOrd="0" parTransId="{3AC0A584-5666-440C-A53A-FB09B85F9DC0}" sibTransId="{224A238D-DE1F-42D9-803E-43534239F7F0}"/>
    <dgm:cxn modelId="{3F5D1A77-01CA-43F0-8BED-8340694B16D9}" type="presParOf" srcId="{623EF223-A391-42CA-BB5B-288E30319A56}" destId="{B99039CC-2512-4757-B694-1CC0E7CC9A21}" srcOrd="0" destOrd="0" presId="urn:microsoft.com/office/officeart/2005/8/layout/hierarchy1"/>
    <dgm:cxn modelId="{69446D02-A3CC-4962-84FE-A2EAD20EED83}" type="presParOf" srcId="{B99039CC-2512-4757-B694-1CC0E7CC9A21}" destId="{3F712618-10C5-4130-8A07-80311AB85229}" srcOrd="0" destOrd="0" presId="urn:microsoft.com/office/officeart/2005/8/layout/hierarchy1"/>
    <dgm:cxn modelId="{D1C06819-D36E-4B7A-BFDB-87C3611E88CD}" type="presParOf" srcId="{3F712618-10C5-4130-8A07-80311AB85229}" destId="{2A6E797A-02C7-4F39-8814-9E69CC651F41}" srcOrd="0" destOrd="0" presId="urn:microsoft.com/office/officeart/2005/8/layout/hierarchy1"/>
    <dgm:cxn modelId="{7AACF062-7B0D-4500-B265-E623F1FB2544}" type="presParOf" srcId="{3F712618-10C5-4130-8A07-80311AB85229}" destId="{1B98C7D4-4747-47F8-B9E4-CB46CA0BD8AB}" srcOrd="1" destOrd="0" presId="urn:microsoft.com/office/officeart/2005/8/layout/hierarchy1"/>
    <dgm:cxn modelId="{F8665DE8-1A66-4468-AF7E-94536C2325DE}" type="presParOf" srcId="{B99039CC-2512-4757-B694-1CC0E7CC9A21}" destId="{4F35BFC2-BBCC-471A-99F5-5B9DEB5AC199}" srcOrd="1" destOrd="0" presId="urn:microsoft.com/office/officeart/2005/8/layout/hierarchy1"/>
    <dgm:cxn modelId="{40615E56-67B8-48D9-A8B5-95F64EFC22FA}" type="presParOf" srcId="{623EF223-A391-42CA-BB5B-288E30319A56}" destId="{7F7D8B85-A63B-4400-9AD0-78916B2E671F}" srcOrd="1" destOrd="0" presId="urn:microsoft.com/office/officeart/2005/8/layout/hierarchy1"/>
    <dgm:cxn modelId="{33F91D23-E6DD-4375-B0BC-B5D28C28D9A5}" type="presParOf" srcId="{7F7D8B85-A63B-4400-9AD0-78916B2E671F}" destId="{C8D723B2-0212-428E-B8B4-88E7DE7BD42A}" srcOrd="0" destOrd="0" presId="urn:microsoft.com/office/officeart/2005/8/layout/hierarchy1"/>
    <dgm:cxn modelId="{58C1D39B-0049-431F-AB26-06715814A2B6}" type="presParOf" srcId="{C8D723B2-0212-428E-B8B4-88E7DE7BD42A}" destId="{6DBDB54D-5520-43A1-98A8-DEF40416E6CB}" srcOrd="0" destOrd="0" presId="urn:microsoft.com/office/officeart/2005/8/layout/hierarchy1"/>
    <dgm:cxn modelId="{C267A931-9537-4A51-95B1-80357AD34A35}" type="presParOf" srcId="{C8D723B2-0212-428E-B8B4-88E7DE7BD42A}" destId="{45A2CC84-BAD6-48EE-9D60-EE78435A368D}" srcOrd="1" destOrd="0" presId="urn:microsoft.com/office/officeart/2005/8/layout/hierarchy1"/>
    <dgm:cxn modelId="{953DFBD7-AE9E-4272-9913-7C46A46558A6}" type="presParOf" srcId="{7F7D8B85-A63B-4400-9AD0-78916B2E671F}" destId="{D18AA83C-8B3D-493B-A3F6-E44FCAD92440}" srcOrd="1" destOrd="0" presId="urn:microsoft.com/office/officeart/2005/8/layout/hierarchy1"/>
    <dgm:cxn modelId="{751DA5A8-AFB6-46D1-8872-513726FD211B}" type="presParOf" srcId="{D18AA83C-8B3D-493B-A3F6-E44FCAD92440}" destId="{F39CD62A-30DE-49FD-AA3C-2C5394F86727}" srcOrd="0" destOrd="0" presId="urn:microsoft.com/office/officeart/2005/8/layout/hierarchy1"/>
    <dgm:cxn modelId="{FD182EDF-9DEB-4275-91E8-0D580E0D0070}" type="presParOf" srcId="{D18AA83C-8B3D-493B-A3F6-E44FCAD92440}" destId="{C96F55F3-9279-4A10-9400-1A3B96F17BB6}" srcOrd="1" destOrd="0" presId="urn:microsoft.com/office/officeart/2005/8/layout/hierarchy1"/>
    <dgm:cxn modelId="{CBCF493D-1395-49F5-9CCF-1123EB5607C9}" type="presParOf" srcId="{C96F55F3-9279-4A10-9400-1A3B96F17BB6}" destId="{101584B6-5909-4D24-B89A-60046D7CAA5D}" srcOrd="0" destOrd="0" presId="urn:microsoft.com/office/officeart/2005/8/layout/hierarchy1"/>
    <dgm:cxn modelId="{6198273E-D773-4478-A9AF-30E9E4C56253}" type="presParOf" srcId="{101584B6-5909-4D24-B89A-60046D7CAA5D}" destId="{A190F593-42A6-4753-AB75-72B395DF464A}" srcOrd="0" destOrd="0" presId="urn:microsoft.com/office/officeart/2005/8/layout/hierarchy1"/>
    <dgm:cxn modelId="{33C37358-CD1A-424B-B91C-D03E3934B9CA}" type="presParOf" srcId="{101584B6-5909-4D24-B89A-60046D7CAA5D}" destId="{AAB9B892-FA6A-41BA-88BE-9580FD5B445F}" srcOrd="1" destOrd="0" presId="urn:microsoft.com/office/officeart/2005/8/layout/hierarchy1"/>
    <dgm:cxn modelId="{129D25DD-65C8-4917-8175-0C6A87DAAC09}" type="presParOf" srcId="{C96F55F3-9279-4A10-9400-1A3B96F17BB6}" destId="{FC5C5D19-19F9-402D-B502-92429FE052E6}" srcOrd="1" destOrd="0" presId="urn:microsoft.com/office/officeart/2005/8/layout/hierarchy1"/>
    <dgm:cxn modelId="{1D5CC0E2-AE9C-4B3C-812C-4EE767A84E8F}" type="presParOf" srcId="{FC5C5D19-19F9-402D-B502-92429FE052E6}" destId="{485C34BA-52E2-42BC-AD74-C7C72A65EEBB}" srcOrd="0" destOrd="0" presId="urn:microsoft.com/office/officeart/2005/8/layout/hierarchy1"/>
    <dgm:cxn modelId="{15460B38-908C-4C3C-9BD5-34A51580DDAB}" type="presParOf" srcId="{FC5C5D19-19F9-402D-B502-92429FE052E6}" destId="{F7C17583-6360-42B0-B4D6-5B2EA1FB663C}" srcOrd="1" destOrd="0" presId="urn:microsoft.com/office/officeart/2005/8/layout/hierarchy1"/>
    <dgm:cxn modelId="{3ED3E890-6343-440E-9FCD-9FABCC0F7693}" type="presParOf" srcId="{F7C17583-6360-42B0-B4D6-5B2EA1FB663C}" destId="{CABA3AA8-7304-495D-B51E-3444B6FE6140}" srcOrd="0" destOrd="0" presId="urn:microsoft.com/office/officeart/2005/8/layout/hierarchy1"/>
    <dgm:cxn modelId="{EC7BCDEB-BD18-4B81-AD0D-F72560A4C2E7}" type="presParOf" srcId="{CABA3AA8-7304-495D-B51E-3444B6FE6140}" destId="{D4E4CF12-D9CA-400B-9530-7A18AB350A7B}" srcOrd="0" destOrd="0" presId="urn:microsoft.com/office/officeart/2005/8/layout/hierarchy1"/>
    <dgm:cxn modelId="{2E7A8596-6FB0-42D2-B80E-13E477A08554}" type="presParOf" srcId="{CABA3AA8-7304-495D-B51E-3444B6FE6140}" destId="{22BC1DED-DAF2-469B-8A98-9909D066BDF3}" srcOrd="1" destOrd="0" presId="urn:microsoft.com/office/officeart/2005/8/layout/hierarchy1"/>
    <dgm:cxn modelId="{68B7A7B7-641A-4294-A890-20EF1B50552F}" type="presParOf" srcId="{F7C17583-6360-42B0-B4D6-5B2EA1FB663C}" destId="{93C72C77-E896-4E10-B09B-A5F3608FC346}" srcOrd="1" destOrd="0" presId="urn:microsoft.com/office/officeart/2005/8/layout/hierarchy1"/>
    <dgm:cxn modelId="{B77A7D8C-E6E3-49BF-AF47-1B520A394616}" type="presParOf" srcId="{FC5C5D19-19F9-402D-B502-92429FE052E6}" destId="{CBFC6D56-2D8F-4882-8F13-B1A5042BB7FF}" srcOrd="2" destOrd="0" presId="urn:microsoft.com/office/officeart/2005/8/layout/hierarchy1"/>
    <dgm:cxn modelId="{1BF59A52-62E7-432B-A7B4-A045EE1AE180}" type="presParOf" srcId="{FC5C5D19-19F9-402D-B502-92429FE052E6}" destId="{34FD7777-3F89-45CF-86AC-6E5F4883A9EE}" srcOrd="3" destOrd="0" presId="urn:microsoft.com/office/officeart/2005/8/layout/hierarchy1"/>
    <dgm:cxn modelId="{5AB26F7D-0D78-4B40-8B96-C28171386742}" type="presParOf" srcId="{34FD7777-3F89-45CF-86AC-6E5F4883A9EE}" destId="{7EC5A63D-E90F-4A37-8775-27374287AF68}" srcOrd="0" destOrd="0" presId="urn:microsoft.com/office/officeart/2005/8/layout/hierarchy1"/>
    <dgm:cxn modelId="{7B4715C2-3CE4-449D-8628-588B5C4D05A5}" type="presParOf" srcId="{7EC5A63D-E90F-4A37-8775-27374287AF68}" destId="{C2594698-855E-49AB-AA57-BE114A3E5C0C}" srcOrd="0" destOrd="0" presId="urn:microsoft.com/office/officeart/2005/8/layout/hierarchy1"/>
    <dgm:cxn modelId="{E968BF83-4E8C-43B0-80A0-04F79E5CCEE9}" type="presParOf" srcId="{7EC5A63D-E90F-4A37-8775-27374287AF68}" destId="{0DCB125B-F9C2-4EC9-B7E8-21D0BEDD2609}" srcOrd="1" destOrd="0" presId="urn:microsoft.com/office/officeart/2005/8/layout/hierarchy1"/>
    <dgm:cxn modelId="{86DF89C0-5B49-4ECB-9070-83824EC1BA37}" type="presParOf" srcId="{34FD7777-3F89-45CF-86AC-6E5F4883A9EE}" destId="{4B16F6CC-03AF-4840-8210-13C36ED7E46D}" srcOrd="1" destOrd="0" presId="urn:microsoft.com/office/officeart/2005/8/layout/hierarchy1"/>
    <dgm:cxn modelId="{E3ACF5DE-7F4D-420C-8B13-5A617A189CC6}" type="presParOf" srcId="{623EF223-A391-42CA-BB5B-288E30319A56}" destId="{B961AFAC-4925-42E9-9B04-A48E228BA94B}" srcOrd="2" destOrd="0" presId="urn:microsoft.com/office/officeart/2005/8/layout/hierarchy1"/>
    <dgm:cxn modelId="{69DB6B31-0097-496F-9500-F284E9E2A096}" type="presParOf" srcId="{B961AFAC-4925-42E9-9B04-A48E228BA94B}" destId="{AF30D8A5-D737-41D1-8EEF-383EC956759D}" srcOrd="0" destOrd="0" presId="urn:microsoft.com/office/officeart/2005/8/layout/hierarchy1"/>
    <dgm:cxn modelId="{0C8D7CDA-014F-42D2-81E6-BDCCB5E5F014}" type="presParOf" srcId="{AF30D8A5-D737-41D1-8EEF-383EC956759D}" destId="{260123A5-EA33-40A8-A778-586AE2F0EBD6}" srcOrd="0" destOrd="0" presId="urn:microsoft.com/office/officeart/2005/8/layout/hierarchy1"/>
    <dgm:cxn modelId="{4E4A3099-97DF-495D-9F94-83D75052A8C5}" type="presParOf" srcId="{AF30D8A5-D737-41D1-8EEF-383EC956759D}" destId="{581F618A-865F-4447-9E05-6CF3C75EDA26}" srcOrd="1" destOrd="0" presId="urn:microsoft.com/office/officeart/2005/8/layout/hierarchy1"/>
    <dgm:cxn modelId="{D848FF3A-D546-416D-8C5F-6B16DA2251B4}" type="presParOf" srcId="{B961AFAC-4925-42E9-9B04-A48E228BA94B}" destId="{A734CBA2-34C7-47CE-8952-994815E8BC43}" srcOrd="1" destOrd="0" presId="urn:microsoft.com/office/officeart/2005/8/layout/hierarchy1"/>
    <dgm:cxn modelId="{2A92A5DD-9C60-4A8B-8B2C-2B91179F857B}" type="presParOf" srcId="{623EF223-A391-42CA-BB5B-288E30319A56}" destId="{09ABE357-927E-4C21-AC6C-44CC68962D17}" srcOrd="3" destOrd="0" presId="urn:microsoft.com/office/officeart/2005/8/layout/hierarchy1"/>
    <dgm:cxn modelId="{37DDD931-3E7A-43AD-89AC-5FF28B1CAFD6}" type="presParOf" srcId="{09ABE357-927E-4C21-AC6C-44CC68962D17}" destId="{E66CB87D-B6F7-4B62-950C-0329C674AA63}" srcOrd="0" destOrd="0" presId="urn:microsoft.com/office/officeart/2005/8/layout/hierarchy1"/>
    <dgm:cxn modelId="{91613440-933C-4E4E-83B8-D6E6E3567047}" type="presParOf" srcId="{E66CB87D-B6F7-4B62-950C-0329C674AA63}" destId="{05D86C13-CF2E-4654-913E-4B4B28B9C213}" srcOrd="0" destOrd="0" presId="urn:microsoft.com/office/officeart/2005/8/layout/hierarchy1"/>
    <dgm:cxn modelId="{AAE7D103-2C29-44AA-9515-2292F54BCEEE}" type="presParOf" srcId="{E66CB87D-B6F7-4B62-950C-0329C674AA63}" destId="{B92E1861-5ABB-42C7-A964-03FB053EABE7}" srcOrd="1" destOrd="0" presId="urn:microsoft.com/office/officeart/2005/8/layout/hierarchy1"/>
    <dgm:cxn modelId="{11DA78D6-CEF6-4A4E-8249-EB462C28FC44}" type="presParOf" srcId="{09ABE357-927E-4C21-AC6C-44CC68962D17}" destId="{15EBCFAD-6232-42D6-8576-CA447B064CDF}" srcOrd="1" destOrd="0" presId="urn:microsoft.com/office/officeart/2005/8/layout/hierarchy1"/>
    <dgm:cxn modelId="{FE8E2180-04BD-4178-A04E-2535B52CEDB9}" type="presParOf" srcId="{15EBCFAD-6232-42D6-8576-CA447B064CDF}" destId="{1E40B6CF-3FB6-4F7A-B34F-89AD5F7FAC26}" srcOrd="0" destOrd="0" presId="urn:microsoft.com/office/officeart/2005/8/layout/hierarchy1"/>
    <dgm:cxn modelId="{8B164D1A-4937-4285-B6F0-DAE2A27A9155}" type="presParOf" srcId="{15EBCFAD-6232-42D6-8576-CA447B064CDF}" destId="{F4EC7E03-6632-4212-9424-5BE384A2CCE7}" srcOrd="1" destOrd="0" presId="urn:microsoft.com/office/officeart/2005/8/layout/hierarchy1"/>
    <dgm:cxn modelId="{655AE72A-618D-460E-A1A1-EEC76D75A6E6}" type="presParOf" srcId="{F4EC7E03-6632-4212-9424-5BE384A2CCE7}" destId="{476025D8-C68C-472A-A720-A46DC203CE4D}" srcOrd="0" destOrd="0" presId="urn:microsoft.com/office/officeart/2005/8/layout/hierarchy1"/>
    <dgm:cxn modelId="{2435562C-4E6D-4F73-A37C-6AFF74047D18}" type="presParOf" srcId="{476025D8-C68C-472A-A720-A46DC203CE4D}" destId="{CA3B22ED-E7B6-43FE-8B32-4E9A43B6A927}" srcOrd="0" destOrd="0" presId="urn:microsoft.com/office/officeart/2005/8/layout/hierarchy1"/>
    <dgm:cxn modelId="{90525EC4-4797-4DA1-8FF3-5E6E207AE6A6}" type="presParOf" srcId="{476025D8-C68C-472A-A720-A46DC203CE4D}" destId="{2DF4C348-1064-41DA-B4EB-4CCBE42B2FE3}" srcOrd="1" destOrd="0" presId="urn:microsoft.com/office/officeart/2005/8/layout/hierarchy1"/>
    <dgm:cxn modelId="{496E5170-DD24-4254-9125-41DD90C1B664}" type="presParOf" srcId="{F4EC7E03-6632-4212-9424-5BE384A2CCE7}" destId="{6F971A74-DF97-4414-8646-8FB5C38A04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0B6CF-3FB6-4F7A-B34F-89AD5F7FAC26}">
      <dsp:nvSpPr>
        <dsp:cNvPr id="0" name=""/>
        <dsp:cNvSpPr/>
      </dsp:nvSpPr>
      <dsp:spPr>
        <a:xfrm>
          <a:off x="3858492" y="2428748"/>
          <a:ext cx="2688836" cy="383297"/>
        </a:xfrm>
        <a:custGeom>
          <a:avLst/>
          <a:gdLst/>
          <a:ahLst/>
          <a:cxnLst/>
          <a:rect l="0" t="0" r="0" b="0"/>
          <a:pathLst>
            <a:path>
              <a:moveTo>
                <a:pt x="0" y="383297"/>
              </a:moveTo>
              <a:lnTo>
                <a:pt x="2688836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FC6D56-2D8F-4882-8F13-B1A5042BB7FF}">
      <dsp:nvSpPr>
        <dsp:cNvPr id="0" name=""/>
        <dsp:cNvSpPr/>
      </dsp:nvSpPr>
      <dsp:spPr>
        <a:xfrm>
          <a:off x="834156" y="2812040"/>
          <a:ext cx="2597348" cy="993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620"/>
              </a:lnTo>
              <a:lnTo>
                <a:pt x="2597348" y="828620"/>
              </a:lnTo>
              <a:lnTo>
                <a:pt x="2597348" y="99300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C34BA-52E2-42BC-AD74-C7C72A65EEBB}">
      <dsp:nvSpPr>
        <dsp:cNvPr id="0" name=""/>
        <dsp:cNvSpPr/>
      </dsp:nvSpPr>
      <dsp:spPr>
        <a:xfrm>
          <a:off x="834156" y="2812040"/>
          <a:ext cx="428594" cy="993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620"/>
              </a:lnTo>
              <a:lnTo>
                <a:pt x="428594" y="828620"/>
              </a:lnTo>
              <a:lnTo>
                <a:pt x="428594" y="99300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CD62A-30DE-49FD-AA3C-2C5394F86727}">
      <dsp:nvSpPr>
        <dsp:cNvPr id="0" name=""/>
        <dsp:cNvSpPr/>
      </dsp:nvSpPr>
      <dsp:spPr>
        <a:xfrm>
          <a:off x="834156" y="745308"/>
          <a:ext cx="1662911" cy="939965"/>
        </a:xfrm>
        <a:custGeom>
          <a:avLst/>
          <a:gdLst/>
          <a:ahLst/>
          <a:cxnLst/>
          <a:rect l="0" t="0" r="0" b="0"/>
          <a:pathLst>
            <a:path>
              <a:moveTo>
                <a:pt x="1662911" y="0"/>
              </a:moveTo>
              <a:lnTo>
                <a:pt x="1662911" y="775583"/>
              </a:lnTo>
              <a:lnTo>
                <a:pt x="0" y="775583"/>
              </a:lnTo>
              <a:lnTo>
                <a:pt x="0" y="9399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797A-02C7-4F39-8814-9E69CC651F41}">
      <dsp:nvSpPr>
        <dsp:cNvPr id="0" name=""/>
        <dsp:cNvSpPr/>
      </dsp:nvSpPr>
      <dsp:spPr>
        <a:xfrm>
          <a:off x="-197159" y="-186932"/>
          <a:ext cx="1201664" cy="778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8C7D4-4747-47F8-B9E4-CB46CA0BD8AB}">
      <dsp:nvSpPr>
        <dsp:cNvPr id="0" name=""/>
        <dsp:cNvSpPr/>
      </dsp:nvSpPr>
      <dsp:spPr>
        <a:xfrm>
          <a:off x="0" y="369"/>
          <a:ext cx="1201664" cy="778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Inicio</a:t>
          </a:r>
          <a:endParaRPr lang="es-MX" sz="2100" kern="1200" dirty="0"/>
        </a:p>
      </dsp:txBody>
      <dsp:txXfrm>
        <a:off x="22800" y="23169"/>
        <a:ext cx="1156064" cy="732860"/>
      </dsp:txXfrm>
    </dsp:sp>
    <dsp:sp modelId="{6DBDB54D-5520-43A1-98A8-DEF40416E6CB}">
      <dsp:nvSpPr>
        <dsp:cNvPr id="0" name=""/>
        <dsp:cNvSpPr/>
      </dsp:nvSpPr>
      <dsp:spPr>
        <a:xfrm>
          <a:off x="1747156" y="-114920"/>
          <a:ext cx="1499822" cy="860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2CC84-BAD6-48EE-9D60-EE78435A368D}">
      <dsp:nvSpPr>
        <dsp:cNvPr id="0" name=""/>
        <dsp:cNvSpPr/>
      </dsp:nvSpPr>
      <dsp:spPr>
        <a:xfrm>
          <a:off x="1944315" y="72380"/>
          <a:ext cx="1499822" cy="8602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 Mensaje</a:t>
          </a:r>
          <a:endParaRPr lang="es-MX" sz="2100" kern="1200" dirty="0"/>
        </a:p>
      </dsp:txBody>
      <dsp:txXfrm>
        <a:off x="1969510" y="97575"/>
        <a:ext cx="1449432" cy="809839"/>
      </dsp:txXfrm>
    </dsp:sp>
    <dsp:sp modelId="{A190F593-42A6-4753-AB75-72B395DF464A}">
      <dsp:nvSpPr>
        <dsp:cNvPr id="0" name=""/>
        <dsp:cNvSpPr/>
      </dsp:nvSpPr>
      <dsp:spPr>
        <a:xfrm>
          <a:off x="-53060" y="1685274"/>
          <a:ext cx="1774434" cy="112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9B892-FA6A-41BA-88BE-9580FD5B445F}">
      <dsp:nvSpPr>
        <dsp:cNvPr id="0" name=""/>
        <dsp:cNvSpPr/>
      </dsp:nvSpPr>
      <dsp:spPr>
        <a:xfrm>
          <a:off x="144098" y="1872575"/>
          <a:ext cx="1774434" cy="112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Cifrado</a:t>
          </a:r>
          <a:endParaRPr lang="es-MX" sz="2100" kern="1200" dirty="0"/>
        </a:p>
      </dsp:txBody>
      <dsp:txXfrm>
        <a:off x="177100" y="1905577"/>
        <a:ext cx="1708430" cy="1060761"/>
      </dsp:txXfrm>
    </dsp:sp>
    <dsp:sp modelId="{D4E4CF12-D9CA-400B-9530-7A18AB350A7B}">
      <dsp:nvSpPr>
        <dsp:cNvPr id="0" name=""/>
        <dsp:cNvSpPr/>
      </dsp:nvSpPr>
      <dsp:spPr>
        <a:xfrm>
          <a:off x="375533" y="3805042"/>
          <a:ext cx="1774434" cy="112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C1DED-DAF2-469B-8A98-9909D066BDF3}">
      <dsp:nvSpPr>
        <dsp:cNvPr id="0" name=""/>
        <dsp:cNvSpPr/>
      </dsp:nvSpPr>
      <dsp:spPr>
        <a:xfrm>
          <a:off x="572693" y="3992343"/>
          <a:ext cx="1774434" cy="112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Se cifra el mensaje</a:t>
          </a:r>
          <a:endParaRPr lang="es-MX" sz="2100" kern="1200" dirty="0"/>
        </a:p>
      </dsp:txBody>
      <dsp:txXfrm>
        <a:off x="605695" y="4025345"/>
        <a:ext cx="1708430" cy="1060761"/>
      </dsp:txXfrm>
    </dsp:sp>
    <dsp:sp modelId="{C2594698-855E-49AB-AA57-BE114A3E5C0C}">
      <dsp:nvSpPr>
        <dsp:cNvPr id="0" name=""/>
        <dsp:cNvSpPr/>
      </dsp:nvSpPr>
      <dsp:spPr>
        <a:xfrm>
          <a:off x="2544287" y="3805042"/>
          <a:ext cx="1774434" cy="112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B125B-F9C2-4EC9-B7E8-21D0BEDD2609}">
      <dsp:nvSpPr>
        <dsp:cNvPr id="0" name=""/>
        <dsp:cNvSpPr/>
      </dsp:nvSpPr>
      <dsp:spPr>
        <a:xfrm>
          <a:off x="2741446" y="3992343"/>
          <a:ext cx="1774434" cy="112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smtClean="0"/>
            <a:t>Arroja el texto cifrado</a:t>
          </a:r>
          <a:endParaRPr lang="es-MX" sz="2100" kern="1200" dirty="0"/>
        </a:p>
      </dsp:txBody>
      <dsp:txXfrm>
        <a:off x="2774448" y="4025345"/>
        <a:ext cx="1708430" cy="1060761"/>
      </dsp:txXfrm>
    </dsp:sp>
    <dsp:sp modelId="{260123A5-EA33-40A8-A778-586AE2F0EBD6}">
      <dsp:nvSpPr>
        <dsp:cNvPr id="0" name=""/>
        <dsp:cNvSpPr/>
      </dsp:nvSpPr>
      <dsp:spPr>
        <a:xfrm>
          <a:off x="5347540" y="3989538"/>
          <a:ext cx="1774434" cy="112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F618A-865F-4447-9E05-6CF3C75EDA26}">
      <dsp:nvSpPr>
        <dsp:cNvPr id="0" name=""/>
        <dsp:cNvSpPr/>
      </dsp:nvSpPr>
      <dsp:spPr>
        <a:xfrm>
          <a:off x="5544700" y="4176839"/>
          <a:ext cx="1774434" cy="112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Fin…</a:t>
          </a:r>
          <a:endParaRPr lang="es-MX" sz="2100" kern="1200" dirty="0"/>
        </a:p>
      </dsp:txBody>
      <dsp:txXfrm>
        <a:off x="5577702" y="4209841"/>
        <a:ext cx="1708430" cy="1060761"/>
      </dsp:txXfrm>
    </dsp:sp>
    <dsp:sp modelId="{05D86C13-CF2E-4654-913E-4B4B28B9C213}">
      <dsp:nvSpPr>
        <dsp:cNvPr id="0" name=""/>
        <dsp:cNvSpPr/>
      </dsp:nvSpPr>
      <dsp:spPr>
        <a:xfrm>
          <a:off x="2971275" y="1685279"/>
          <a:ext cx="1774434" cy="112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E1861-5ABB-42C7-A964-03FB053EABE7}">
      <dsp:nvSpPr>
        <dsp:cNvPr id="0" name=""/>
        <dsp:cNvSpPr/>
      </dsp:nvSpPr>
      <dsp:spPr>
        <a:xfrm>
          <a:off x="3168434" y="1872580"/>
          <a:ext cx="1774434" cy="112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Descifrado</a:t>
          </a:r>
          <a:endParaRPr lang="es-MX" sz="2100" kern="1200" dirty="0"/>
        </a:p>
      </dsp:txBody>
      <dsp:txXfrm>
        <a:off x="3201436" y="1905582"/>
        <a:ext cx="1708430" cy="1060761"/>
      </dsp:txXfrm>
    </dsp:sp>
    <dsp:sp modelId="{CA3B22ED-E7B6-43FE-8B32-4E9A43B6A927}">
      <dsp:nvSpPr>
        <dsp:cNvPr id="0" name=""/>
        <dsp:cNvSpPr/>
      </dsp:nvSpPr>
      <dsp:spPr>
        <a:xfrm>
          <a:off x="5660111" y="2428748"/>
          <a:ext cx="1774434" cy="112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4C348-1064-41DA-B4EB-4CCBE42B2FE3}">
      <dsp:nvSpPr>
        <dsp:cNvPr id="0" name=""/>
        <dsp:cNvSpPr/>
      </dsp:nvSpPr>
      <dsp:spPr>
        <a:xfrm>
          <a:off x="5857270" y="2616049"/>
          <a:ext cx="1774434" cy="112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Se descifra el texto</a:t>
          </a:r>
          <a:endParaRPr lang="es-MX" sz="2100" kern="1200" dirty="0"/>
        </a:p>
      </dsp:txBody>
      <dsp:txXfrm>
        <a:off x="5890272" y="2649051"/>
        <a:ext cx="1708430" cy="1060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3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3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1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9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89756E7-6852-4F35-9DAF-95A3A270B34D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0" name="Rectangle 49"/>
          <p:cNvSpPr/>
          <p:nvPr/>
        </p:nvSpPr>
        <p:spPr>
          <a:xfrm>
            <a:off x="4650889" y="6088285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7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7"/>
            <a:ext cx="643667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7227C7A-9761-4A09-A269-C174CCF7B6C9}" type="slidenum">
              <a:rPr lang="es-MX" smtClean="0"/>
              <a:t>‹Nº›</a:t>
            </a:fld>
            <a:endParaRPr lang="es-MX"/>
          </a:p>
        </p:txBody>
      </p:sp>
      <p:sp>
        <p:nvSpPr>
          <p:cNvPr id="89" name="Rectangle 88"/>
          <p:cNvSpPr/>
          <p:nvPr/>
        </p:nvSpPr>
        <p:spPr>
          <a:xfrm>
            <a:off x="4650889" y="6088285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6E7-6852-4F35-9DAF-95A3A270B34D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7C7A-9761-4A09-A269-C174CCF7B6C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6E7-6852-4F35-9DAF-95A3A270B34D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7C7A-9761-4A09-A269-C174CCF7B6C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6E7-6852-4F35-9DAF-95A3A270B34D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7C7A-9761-4A09-A269-C174CCF7B6C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6" y="2900830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1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6E7-6852-4F35-9DAF-95A3A270B34D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7C7A-9761-4A09-A269-C174CCF7B6C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6E7-6852-4F35-9DAF-95A3A270B34D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7C7A-9761-4A09-A269-C174CCF7B6C9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5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5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6E7-6852-4F35-9DAF-95A3A270B34D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7C7A-9761-4A09-A269-C174CCF7B6C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6E7-6852-4F35-9DAF-95A3A270B34D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7C7A-9761-4A09-A269-C174CCF7B6C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6E7-6852-4F35-9DAF-95A3A270B34D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7C7A-9761-4A09-A269-C174CCF7B6C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3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3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6E7-6852-4F35-9DAF-95A3A270B34D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7C7A-9761-4A09-A269-C174CCF7B6C9}" type="slidenum">
              <a:rPr lang="es-MX" smtClean="0"/>
              <a:t>‹Nº›</a:t>
            </a:fld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905573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5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5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6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4" y="2657435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3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3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3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5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10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4133089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6E7-6852-4F35-9DAF-95A3A270B34D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6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7C7A-9761-4A09-A269-C174CCF7B6C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799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8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3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1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89756E7-6852-4F35-9DAF-95A3A270B34D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1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7" y="224492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7227C7A-9761-4A09-A269-C174CCF7B6C9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Diagrama de Flujo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706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232961"/>
              </p:ext>
            </p:extLst>
          </p:nvPr>
        </p:nvGraphicFramePr>
        <p:xfrm>
          <a:off x="1043518" y="620316"/>
          <a:ext cx="7632938" cy="5905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7 Conector angular"/>
          <p:cNvCxnSpPr/>
          <p:nvPr/>
        </p:nvCxnSpPr>
        <p:spPr>
          <a:xfrm rot="16200000" flipH="1">
            <a:off x="4175956" y="1448780"/>
            <a:ext cx="1224136" cy="5760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5580112" y="5229200"/>
            <a:ext cx="93610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2195736" y="112474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9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</TotalTime>
  <Words>22</Words>
  <Application>Microsoft Office PowerPoint</Application>
  <PresentationFormat>Presentación en pantalla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Austin</vt:lpstr>
      <vt:lpstr>Diagrama de Flujo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Flujo</dc:title>
  <dc:creator>Adams</dc:creator>
  <cp:lastModifiedBy>Adams</cp:lastModifiedBy>
  <cp:revision>2</cp:revision>
  <dcterms:created xsi:type="dcterms:W3CDTF">2018-06-08T07:37:05Z</dcterms:created>
  <dcterms:modified xsi:type="dcterms:W3CDTF">2018-06-08T13:59:41Z</dcterms:modified>
</cp:coreProperties>
</file>