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cb11d3b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cb11d3b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cb11d3b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cb11d3b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cb11d3b2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cb11d3b2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cb11d3b2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cb11d3b2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cb11d3b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cb11d3b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cb11d3b23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cb11d3b23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cb11d3b2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cb11d3b2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 Funzionale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Log In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4589"/>
          <a:stretch/>
        </p:blipFill>
        <p:spPr>
          <a:xfrm>
            <a:off x="3251675" y="151825"/>
            <a:ext cx="2371725" cy="4907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/>
          <p:nvPr/>
        </p:nvCxnSpPr>
        <p:spPr>
          <a:xfrm rot="10800000">
            <a:off x="2101075" y="3513575"/>
            <a:ext cx="1496100" cy="5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4"/>
          <p:cNvSpPr txBox="1"/>
          <p:nvPr/>
        </p:nvSpPr>
        <p:spPr>
          <a:xfrm>
            <a:off x="420325" y="3286675"/>
            <a:ext cx="26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Pulsante Registrati</a:t>
            </a:r>
            <a:endParaRPr/>
          </a:p>
        </p:txBody>
      </p:sp>
      <p:cxnSp>
        <p:nvCxnSpPr>
          <p:cNvPr id="64" name="Google Shape;64;p14"/>
          <p:cNvCxnSpPr>
            <a:endCxn id="65" idx="1"/>
          </p:cNvCxnSpPr>
          <p:nvPr/>
        </p:nvCxnSpPr>
        <p:spPr>
          <a:xfrm flipH="1" rot="10800000">
            <a:off x="5252975" y="3453150"/>
            <a:ext cx="1189200" cy="1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 txBox="1"/>
          <p:nvPr/>
        </p:nvSpPr>
        <p:spPr>
          <a:xfrm>
            <a:off x="6442175" y="3253050"/>
            <a:ext cx="26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Pulsante Accedi</a:t>
            </a:r>
            <a:endParaRPr/>
          </a:p>
        </p:txBody>
      </p:sp>
      <p:cxnSp>
        <p:nvCxnSpPr>
          <p:cNvPr id="66" name="Google Shape;66;p14"/>
          <p:cNvCxnSpPr>
            <a:endCxn id="67" idx="1"/>
          </p:cNvCxnSpPr>
          <p:nvPr/>
        </p:nvCxnSpPr>
        <p:spPr>
          <a:xfrm flipH="1" rot="10800000">
            <a:off x="4916700" y="1814300"/>
            <a:ext cx="17733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6690000" y="1614200"/>
            <a:ext cx="24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Inserimento E-mail</a:t>
            </a:r>
            <a:endParaRPr/>
          </a:p>
        </p:txBody>
      </p:sp>
      <p:cxnSp>
        <p:nvCxnSpPr>
          <p:cNvPr id="68" name="Google Shape;68;p14"/>
          <p:cNvCxnSpPr/>
          <p:nvPr/>
        </p:nvCxnSpPr>
        <p:spPr>
          <a:xfrm rot="10800000">
            <a:off x="2353375" y="2135150"/>
            <a:ext cx="12270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420325" y="1903275"/>
            <a:ext cx="48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Inserimento Password</a:t>
            </a:r>
            <a:endParaRPr/>
          </a:p>
        </p:txBody>
      </p:sp>
      <p:cxnSp>
        <p:nvCxnSpPr>
          <p:cNvPr id="70" name="Google Shape;70;p14"/>
          <p:cNvCxnSpPr>
            <a:endCxn id="71" idx="1"/>
          </p:cNvCxnSpPr>
          <p:nvPr/>
        </p:nvCxnSpPr>
        <p:spPr>
          <a:xfrm flipH="1" rot="10800000">
            <a:off x="5160400" y="2358050"/>
            <a:ext cx="1117800" cy="1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6278200" y="2157950"/>
            <a:ext cx="27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Mostra / Nascondi Password</a:t>
            </a:r>
            <a:endParaRPr/>
          </a:p>
        </p:txBody>
      </p:sp>
      <p:cxnSp>
        <p:nvCxnSpPr>
          <p:cNvPr id="72" name="Google Shape;72;p14"/>
          <p:cNvCxnSpPr>
            <a:endCxn id="73" idx="1"/>
          </p:cNvCxnSpPr>
          <p:nvPr/>
        </p:nvCxnSpPr>
        <p:spPr>
          <a:xfrm flipH="1" rot="10800000">
            <a:off x="4672925" y="864600"/>
            <a:ext cx="1680900" cy="1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>
            <a:off x="6353825" y="664500"/>
            <a:ext cx="28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Logo</a:t>
            </a:r>
            <a:endParaRPr/>
          </a:p>
        </p:txBody>
      </p:sp>
      <p:cxnSp>
        <p:nvCxnSpPr>
          <p:cNvPr id="74" name="Google Shape;74;p14"/>
          <p:cNvCxnSpPr/>
          <p:nvPr/>
        </p:nvCxnSpPr>
        <p:spPr>
          <a:xfrm>
            <a:off x="5303275" y="2765600"/>
            <a:ext cx="949800" cy="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6257050" y="2610875"/>
            <a:ext cx="27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Recupero Password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25625"/>
            <a:ext cx="270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Home Page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5908"/>
          <a:stretch/>
        </p:blipFill>
        <p:spPr>
          <a:xfrm>
            <a:off x="3166675" y="83250"/>
            <a:ext cx="2439176" cy="497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5"/>
          <p:cNvCxnSpPr/>
          <p:nvPr/>
        </p:nvCxnSpPr>
        <p:spPr>
          <a:xfrm flipH="1" rot="10800000">
            <a:off x="5244450" y="832500"/>
            <a:ext cx="1042200" cy="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/>
        </p:nvSpPr>
        <p:spPr>
          <a:xfrm>
            <a:off x="6462300" y="617525"/>
            <a:ext cx="23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Porta alla schermata Ordini</a:t>
            </a:r>
            <a:endParaRPr/>
          </a:p>
        </p:txBody>
      </p:sp>
      <p:cxnSp>
        <p:nvCxnSpPr>
          <p:cNvPr id="85" name="Google Shape;85;p15"/>
          <p:cNvCxnSpPr/>
          <p:nvPr/>
        </p:nvCxnSpPr>
        <p:spPr>
          <a:xfrm rot="10800000">
            <a:off x="2168500" y="1614125"/>
            <a:ext cx="1260600" cy="4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 txBox="1"/>
          <p:nvPr/>
        </p:nvSpPr>
        <p:spPr>
          <a:xfrm>
            <a:off x="269025" y="1227600"/>
            <a:ext cx="20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Visualizzazione Offerte</a:t>
            </a:r>
            <a:endParaRPr/>
          </a:p>
        </p:txBody>
      </p:sp>
      <p:cxnSp>
        <p:nvCxnSpPr>
          <p:cNvPr id="87" name="Google Shape;87;p15"/>
          <p:cNvCxnSpPr/>
          <p:nvPr/>
        </p:nvCxnSpPr>
        <p:spPr>
          <a:xfrm rot="10800000">
            <a:off x="2244100" y="2857950"/>
            <a:ext cx="1176600" cy="3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 txBox="1"/>
          <p:nvPr/>
        </p:nvSpPr>
        <p:spPr>
          <a:xfrm>
            <a:off x="311700" y="2505075"/>
            <a:ext cx="21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Visualizzazione Offerte</a:t>
            </a:r>
            <a:endParaRPr/>
          </a:p>
        </p:txBody>
      </p:sp>
      <p:cxnSp>
        <p:nvCxnSpPr>
          <p:cNvPr id="89" name="Google Shape;89;p15"/>
          <p:cNvCxnSpPr/>
          <p:nvPr/>
        </p:nvCxnSpPr>
        <p:spPr>
          <a:xfrm rot="10800000">
            <a:off x="2269350" y="3841275"/>
            <a:ext cx="1285800" cy="4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 txBox="1"/>
          <p:nvPr/>
        </p:nvSpPr>
        <p:spPr>
          <a:xfrm>
            <a:off x="605225" y="3555625"/>
            <a:ext cx="16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Apertura Catalogo</a:t>
            </a:r>
            <a:endParaRPr/>
          </a:p>
        </p:txBody>
      </p:sp>
      <p:cxnSp>
        <p:nvCxnSpPr>
          <p:cNvPr id="91" name="Google Shape;91;p15"/>
          <p:cNvCxnSpPr/>
          <p:nvPr/>
        </p:nvCxnSpPr>
        <p:spPr>
          <a:xfrm flipH="1" rot="10800000">
            <a:off x="5378925" y="1479875"/>
            <a:ext cx="8403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 txBox="1"/>
          <p:nvPr/>
        </p:nvSpPr>
        <p:spPr>
          <a:xfrm>
            <a:off x="6268950" y="1119900"/>
            <a:ext cx="27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Schermata che mostra tutte le offerte</a:t>
            </a:r>
            <a:endParaRPr/>
          </a:p>
        </p:txBody>
      </p:sp>
      <p:cxnSp>
        <p:nvCxnSpPr>
          <p:cNvPr id="93" name="Google Shape;93;p15"/>
          <p:cNvCxnSpPr/>
          <p:nvPr/>
        </p:nvCxnSpPr>
        <p:spPr>
          <a:xfrm flipH="1" rot="10800000">
            <a:off x="5412525" y="2572175"/>
            <a:ext cx="9162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 txBox="1"/>
          <p:nvPr/>
        </p:nvSpPr>
        <p:spPr>
          <a:xfrm>
            <a:off x="6379025" y="2263950"/>
            <a:ext cx="270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Schermata che mostra </a:t>
            </a:r>
            <a:r>
              <a:rPr lang="it"/>
              <a:t>tutte</a:t>
            </a:r>
            <a:r>
              <a:rPr lang="it"/>
              <a:t> le novità</a:t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 flipH="1" rot="10800000">
            <a:off x="4378800" y="3757400"/>
            <a:ext cx="1857300" cy="7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 txBox="1"/>
          <p:nvPr/>
        </p:nvSpPr>
        <p:spPr>
          <a:xfrm>
            <a:off x="6256350" y="3555625"/>
            <a:ext cx="27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Porta alla schermata Ordina</a:t>
            </a:r>
            <a:endParaRPr/>
          </a:p>
        </p:txBody>
      </p:sp>
      <p:cxnSp>
        <p:nvCxnSpPr>
          <p:cNvPr id="97" name="Google Shape;97;p15"/>
          <p:cNvCxnSpPr/>
          <p:nvPr/>
        </p:nvCxnSpPr>
        <p:spPr>
          <a:xfrm flipH="1" rot="10800000">
            <a:off x="5009125" y="4295050"/>
            <a:ext cx="12354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 txBox="1"/>
          <p:nvPr/>
        </p:nvSpPr>
        <p:spPr>
          <a:xfrm>
            <a:off x="6231150" y="4079900"/>
            <a:ext cx="28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Porta alla schermata Profilo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558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Ordina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888" y="0"/>
            <a:ext cx="2371725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6"/>
          <p:cNvCxnSpPr/>
          <p:nvPr/>
        </p:nvCxnSpPr>
        <p:spPr>
          <a:xfrm>
            <a:off x="2277475" y="699450"/>
            <a:ext cx="2132400" cy="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6"/>
          <p:cNvCxnSpPr/>
          <p:nvPr/>
        </p:nvCxnSpPr>
        <p:spPr>
          <a:xfrm flipH="1" rot="10800000">
            <a:off x="3053675" y="3946375"/>
            <a:ext cx="1373400" cy="6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/>
          <p:nvPr/>
        </p:nvCxnSpPr>
        <p:spPr>
          <a:xfrm rot="10800000">
            <a:off x="1015075" y="4264975"/>
            <a:ext cx="494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/>
          <p:nvPr/>
        </p:nvCxnSpPr>
        <p:spPr>
          <a:xfrm flipH="1" rot="10800000">
            <a:off x="3719025" y="426450"/>
            <a:ext cx="9126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4631625" y="234900"/>
            <a:ext cx="44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Permette di eseguire una ricerca per filtri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4469700" y="572700"/>
            <a:ext cx="467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Abbiamo tutte le categorie da cui poter scegliere i prodotti desiderati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4452575" y="3778725"/>
            <a:ext cx="470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Cliccando sulla scritta “vai al carrello” ti consente di visualizzare i prodotti già inseriti. </a:t>
            </a:r>
            <a:endParaRPr/>
          </a:p>
        </p:txBody>
      </p:sp>
      <p:cxnSp>
        <p:nvCxnSpPr>
          <p:cNvPr id="112" name="Google Shape;112;p16"/>
          <p:cNvCxnSpPr/>
          <p:nvPr/>
        </p:nvCxnSpPr>
        <p:spPr>
          <a:xfrm flipH="1" rot="10800000">
            <a:off x="3529950" y="1555400"/>
            <a:ext cx="1504500" cy="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6"/>
          <p:cNvSpPr txBox="1"/>
          <p:nvPr/>
        </p:nvSpPr>
        <p:spPr>
          <a:xfrm>
            <a:off x="5118375" y="1380500"/>
            <a:ext cx="3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Porta alla schermata aggiungi al carrello</a:t>
            </a:r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3625175" y="4759650"/>
            <a:ext cx="94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6"/>
          <p:cNvSpPr txBox="1"/>
          <p:nvPr/>
        </p:nvSpPr>
        <p:spPr>
          <a:xfrm>
            <a:off x="4559225" y="4559550"/>
            <a:ext cx="44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Totale da pagare in questo momento 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55800" y="2750875"/>
            <a:ext cx="1504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Numero di articoli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all’interno del carrello.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Permette di visualizzare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carrello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273050" y="634625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-59700" y="832375"/>
            <a:ext cx="425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Permette di tornare </a:t>
            </a:r>
            <a:br>
              <a:rPr lang="it"/>
            </a:br>
            <a:r>
              <a:rPr lang="it"/>
              <a:t>alla home page</a:t>
            </a:r>
            <a:endParaRPr/>
          </a:p>
        </p:txBody>
      </p:sp>
      <p:cxnSp>
        <p:nvCxnSpPr>
          <p:cNvPr id="119" name="Google Shape;119;p16"/>
          <p:cNvCxnSpPr/>
          <p:nvPr/>
        </p:nvCxnSpPr>
        <p:spPr>
          <a:xfrm flipH="1">
            <a:off x="1040600" y="516575"/>
            <a:ext cx="4722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4479"/>
          <a:stretch/>
        </p:blipFill>
        <p:spPr>
          <a:xfrm>
            <a:off x="3386138" y="150300"/>
            <a:ext cx="2371725" cy="4913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>
            <p:ph type="title"/>
          </p:nvPr>
        </p:nvSpPr>
        <p:spPr>
          <a:xfrm>
            <a:off x="229025" y="343925"/>
            <a:ext cx="30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Aggiungi al carrello</a:t>
            </a:r>
            <a:endParaRPr/>
          </a:p>
        </p:txBody>
      </p:sp>
      <p:cxnSp>
        <p:nvCxnSpPr>
          <p:cNvPr id="126" name="Google Shape;126;p17"/>
          <p:cNvCxnSpPr/>
          <p:nvPr/>
        </p:nvCxnSpPr>
        <p:spPr>
          <a:xfrm>
            <a:off x="5185625" y="916625"/>
            <a:ext cx="1193400" cy="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7"/>
          <p:cNvSpPr txBox="1"/>
          <p:nvPr/>
        </p:nvSpPr>
        <p:spPr>
          <a:xfrm>
            <a:off x="6479875" y="832575"/>
            <a:ext cx="26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Immagine Prodotto</a:t>
            </a:r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5084775" y="1841125"/>
            <a:ext cx="1580100" cy="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7"/>
          <p:cNvSpPr txBox="1"/>
          <p:nvPr/>
        </p:nvSpPr>
        <p:spPr>
          <a:xfrm>
            <a:off x="6765475" y="1832700"/>
            <a:ext cx="23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Nome Prodotto</a:t>
            </a:r>
            <a:endParaRPr/>
          </a:p>
        </p:txBody>
      </p:sp>
      <p:cxnSp>
        <p:nvCxnSpPr>
          <p:cNvPr id="130" name="Google Shape;130;p17"/>
          <p:cNvCxnSpPr/>
          <p:nvPr/>
        </p:nvCxnSpPr>
        <p:spPr>
          <a:xfrm flipH="1">
            <a:off x="2201925" y="2463050"/>
            <a:ext cx="1496100" cy="3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7"/>
          <p:cNvSpPr txBox="1"/>
          <p:nvPr/>
        </p:nvSpPr>
        <p:spPr>
          <a:xfrm>
            <a:off x="605225" y="2740125"/>
            <a:ext cx="48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Descrizione con ingredienti</a:t>
            </a:r>
            <a:endParaRPr/>
          </a:p>
        </p:txBody>
      </p:sp>
      <p:cxnSp>
        <p:nvCxnSpPr>
          <p:cNvPr id="132" name="Google Shape;132;p17"/>
          <p:cNvCxnSpPr/>
          <p:nvPr/>
        </p:nvCxnSpPr>
        <p:spPr>
          <a:xfrm flipH="1" rot="10800000">
            <a:off x="5336550" y="4275350"/>
            <a:ext cx="12465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7"/>
          <p:cNvSpPr txBox="1"/>
          <p:nvPr/>
        </p:nvSpPr>
        <p:spPr>
          <a:xfrm>
            <a:off x="6546925" y="4032725"/>
            <a:ext cx="233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Prodotto viene inserito nell’ordine</a:t>
            </a:r>
            <a:endParaRPr/>
          </a:p>
        </p:txBody>
      </p:sp>
      <p:cxnSp>
        <p:nvCxnSpPr>
          <p:cNvPr id="134" name="Google Shape;134;p17"/>
          <p:cNvCxnSpPr/>
          <p:nvPr/>
        </p:nvCxnSpPr>
        <p:spPr>
          <a:xfrm flipH="1" rot="10800000">
            <a:off x="5106925" y="3022400"/>
            <a:ext cx="1249200" cy="1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7"/>
          <p:cNvSpPr txBox="1"/>
          <p:nvPr/>
        </p:nvSpPr>
        <p:spPr>
          <a:xfrm>
            <a:off x="6459475" y="2774625"/>
            <a:ext cx="10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Prezzo</a:t>
            </a:r>
            <a:endParaRPr/>
          </a:p>
        </p:txBody>
      </p:sp>
      <p:cxnSp>
        <p:nvCxnSpPr>
          <p:cNvPr id="136" name="Google Shape;136;p17"/>
          <p:cNvCxnSpPr/>
          <p:nvPr/>
        </p:nvCxnSpPr>
        <p:spPr>
          <a:xfrm flipH="1" rot="10800000">
            <a:off x="5290625" y="3573575"/>
            <a:ext cx="10746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7"/>
          <p:cNvSpPr txBox="1"/>
          <p:nvPr/>
        </p:nvSpPr>
        <p:spPr>
          <a:xfrm>
            <a:off x="6493825" y="3403675"/>
            <a:ext cx="24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Indice allergeni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Carrello</a:t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575" y="-109250"/>
            <a:ext cx="2422099" cy="5252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8"/>
          <p:cNvCxnSpPr>
            <a:endCxn id="142" idx="2"/>
          </p:cNvCxnSpPr>
          <p:nvPr/>
        </p:nvCxnSpPr>
        <p:spPr>
          <a:xfrm>
            <a:off x="3079200" y="375300"/>
            <a:ext cx="118110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8"/>
          <p:cNvCxnSpPr/>
          <p:nvPr/>
        </p:nvCxnSpPr>
        <p:spPr>
          <a:xfrm flipH="1">
            <a:off x="1074825" y="631200"/>
            <a:ext cx="417900" cy="2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/>
          <p:nvPr/>
        </p:nvCxnSpPr>
        <p:spPr>
          <a:xfrm flipH="1" rot="10800000">
            <a:off x="3727550" y="3872550"/>
            <a:ext cx="1271100" cy="5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/>
          <p:nvPr/>
        </p:nvCxnSpPr>
        <p:spPr>
          <a:xfrm>
            <a:off x="3441300" y="4674375"/>
            <a:ext cx="13695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8"/>
          <p:cNvSpPr txBox="1"/>
          <p:nvPr/>
        </p:nvSpPr>
        <p:spPr>
          <a:xfrm>
            <a:off x="4316125" y="443550"/>
            <a:ext cx="47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“n” indica il numero di articoli presenti nel carrello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4998650" y="3565475"/>
            <a:ext cx="403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totale dei soldi da pagare quando si conferma l’ordine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4810800" y="4375125"/>
            <a:ext cx="428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Cliccando sul bottone si conferma e si paga l’ordine. La paninara eseguirà l’ordine.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149275" y="843750"/>
            <a:ext cx="121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indica l’ora in cui è stato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acquistato il prodotto</a:t>
            </a:r>
            <a:endParaRPr/>
          </a:p>
        </p:txBody>
      </p:sp>
      <p:cxnSp>
        <p:nvCxnSpPr>
          <p:cNvPr id="152" name="Google Shape;152;p18"/>
          <p:cNvCxnSpPr>
            <a:endCxn id="153" idx="1"/>
          </p:cNvCxnSpPr>
          <p:nvPr/>
        </p:nvCxnSpPr>
        <p:spPr>
          <a:xfrm>
            <a:off x="2119525" y="1202550"/>
            <a:ext cx="21966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8"/>
          <p:cNvSpPr txBox="1"/>
          <p:nvPr/>
        </p:nvSpPr>
        <p:spPr>
          <a:xfrm>
            <a:off x="4316125" y="1274850"/>
            <a:ext cx="416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Qui vengono visualizzati i prodotti selezionati per l’acquisto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Ordini</a:t>
            </a:r>
            <a:endParaRPr/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975" y="51213"/>
            <a:ext cx="2324496" cy="5041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19"/>
          <p:cNvCxnSpPr/>
          <p:nvPr/>
        </p:nvCxnSpPr>
        <p:spPr>
          <a:xfrm>
            <a:off x="2733925" y="1705975"/>
            <a:ext cx="12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9"/>
          <p:cNvCxnSpPr/>
          <p:nvPr/>
        </p:nvCxnSpPr>
        <p:spPr>
          <a:xfrm>
            <a:off x="2721025" y="742100"/>
            <a:ext cx="12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9"/>
          <p:cNvCxnSpPr/>
          <p:nvPr/>
        </p:nvCxnSpPr>
        <p:spPr>
          <a:xfrm>
            <a:off x="3292525" y="2268950"/>
            <a:ext cx="94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9"/>
          <p:cNvCxnSpPr/>
          <p:nvPr/>
        </p:nvCxnSpPr>
        <p:spPr>
          <a:xfrm>
            <a:off x="3318100" y="2848975"/>
            <a:ext cx="98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9"/>
          <p:cNvSpPr txBox="1"/>
          <p:nvPr/>
        </p:nvSpPr>
        <p:spPr>
          <a:xfrm>
            <a:off x="3962125" y="434300"/>
            <a:ext cx="491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Mostra i prodotti da consegnare, distinguendo tra la prima e la seconda ricreazione</a:t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3962125" y="1510738"/>
            <a:ext cx="49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Mostra gli ordini consegnati </a:t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4239325" y="2068850"/>
            <a:ext cx="49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Ordine consegnato della prima ricreazione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4324525" y="2648875"/>
            <a:ext cx="47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Ordine consegnato della seconda ricreazione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256575" y="28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Profilo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0" r="0" t="4834"/>
          <a:stretch/>
        </p:blipFill>
        <p:spPr>
          <a:xfrm>
            <a:off x="3230000" y="124300"/>
            <a:ext cx="2371725" cy="48948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0"/>
          <p:cNvCxnSpPr/>
          <p:nvPr/>
        </p:nvCxnSpPr>
        <p:spPr>
          <a:xfrm flipH="1" rot="10800000">
            <a:off x="5308975" y="707825"/>
            <a:ext cx="1239900" cy="2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0"/>
          <p:cNvSpPr txBox="1"/>
          <p:nvPr/>
        </p:nvSpPr>
        <p:spPr>
          <a:xfrm>
            <a:off x="6604050" y="461375"/>
            <a:ext cx="24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Nome e Cognome</a:t>
            </a:r>
            <a:endParaRPr/>
          </a:p>
        </p:txBody>
      </p:sp>
      <p:cxnSp>
        <p:nvCxnSpPr>
          <p:cNvPr id="176" name="Google Shape;176;p20"/>
          <p:cNvCxnSpPr/>
          <p:nvPr/>
        </p:nvCxnSpPr>
        <p:spPr>
          <a:xfrm flipH="1">
            <a:off x="2176950" y="762950"/>
            <a:ext cx="1699200" cy="3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0"/>
          <p:cNvSpPr txBox="1"/>
          <p:nvPr/>
        </p:nvSpPr>
        <p:spPr>
          <a:xfrm>
            <a:off x="707375" y="946625"/>
            <a:ext cx="52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Modifica Icona</a:t>
            </a:r>
            <a:endParaRPr/>
          </a:p>
        </p:txBody>
      </p:sp>
      <p:cxnSp>
        <p:nvCxnSpPr>
          <p:cNvPr id="178" name="Google Shape;178;p20"/>
          <p:cNvCxnSpPr/>
          <p:nvPr/>
        </p:nvCxnSpPr>
        <p:spPr>
          <a:xfrm flipH="1" rot="10800000">
            <a:off x="4491525" y="1966225"/>
            <a:ext cx="17268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0"/>
          <p:cNvSpPr txBox="1"/>
          <p:nvPr/>
        </p:nvSpPr>
        <p:spPr>
          <a:xfrm>
            <a:off x="6218325" y="1775275"/>
            <a:ext cx="28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Schermata Ordini</a:t>
            </a:r>
            <a:endParaRPr/>
          </a:p>
        </p:txBody>
      </p:sp>
      <p:cxnSp>
        <p:nvCxnSpPr>
          <p:cNvPr id="180" name="Google Shape;180;p20"/>
          <p:cNvCxnSpPr/>
          <p:nvPr/>
        </p:nvCxnSpPr>
        <p:spPr>
          <a:xfrm flipH="1" rot="10800000">
            <a:off x="5097725" y="2259950"/>
            <a:ext cx="1148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0"/>
          <p:cNvSpPr txBox="1"/>
          <p:nvPr/>
        </p:nvSpPr>
        <p:spPr>
          <a:xfrm>
            <a:off x="6291675" y="2064500"/>
            <a:ext cx="26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Modifica Password</a:t>
            </a:r>
            <a:endParaRPr/>
          </a:p>
        </p:txBody>
      </p:sp>
      <p:cxnSp>
        <p:nvCxnSpPr>
          <p:cNvPr id="182" name="Google Shape;182;p20"/>
          <p:cNvCxnSpPr/>
          <p:nvPr/>
        </p:nvCxnSpPr>
        <p:spPr>
          <a:xfrm flipH="1" rot="10800000">
            <a:off x="4124150" y="2535750"/>
            <a:ext cx="2130900" cy="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0"/>
          <p:cNvSpPr txBox="1"/>
          <p:nvPr/>
        </p:nvSpPr>
        <p:spPr>
          <a:xfrm>
            <a:off x="6291675" y="2371650"/>
            <a:ext cx="26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Guida</a:t>
            </a:r>
            <a:endParaRPr/>
          </a:p>
        </p:txBody>
      </p:sp>
      <p:cxnSp>
        <p:nvCxnSpPr>
          <p:cNvPr id="184" name="Google Shape;184;p20"/>
          <p:cNvCxnSpPr/>
          <p:nvPr/>
        </p:nvCxnSpPr>
        <p:spPr>
          <a:xfrm flipH="1" rot="10800000">
            <a:off x="4996700" y="2857025"/>
            <a:ext cx="12033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0"/>
          <p:cNvSpPr txBox="1"/>
          <p:nvPr/>
        </p:nvSpPr>
        <p:spPr>
          <a:xfrm>
            <a:off x="6291675" y="2670725"/>
            <a:ext cx="28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Elimina Account</a:t>
            </a:r>
            <a:endParaRPr/>
          </a:p>
        </p:txBody>
      </p:sp>
      <p:cxnSp>
        <p:nvCxnSpPr>
          <p:cNvPr id="186" name="Google Shape;186;p20"/>
          <p:cNvCxnSpPr/>
          <p:nvPr/>
        </p:nvCxnSpPr>
        <p:spPr>
          <a:xfrm>
            <a:off x="4372125" y="3169375"/>
            <a:ext cx="165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0"/>
          <p:cNvSpPr txBox="1"/>
          <p:nvPr/>
        </p:nvSpPr>
        <p:spPr>
          <a:xfrm>
            <a:off x="6089700" y="2968025"/>
            <a:ext cx="29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Log Out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