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98" r:id="rId4"/>
    <p:sldId id="292" r:id="rId5"/>
    <p:sldId id="293" r:id="rId6"/>
    <p:sldId id="294" r:id="rId7"/>
    <p:sldId id="295" r:id="rId8"/>
    <p:sldId id="299" r:id="rId9"/>
    <p:sldId id="300" r:id="rId10"/>
    <p:sldId id="301" r:id="rId11"/>
    <p:sldId id="302" r:id="rId12"/>
    <p:sldId id="304" r:id="rId13"/>
    <p:sldId id="303" r:id="rId14"/>
    <p:sldId id="305" r:id="rId15"/>
    <p:sldId id="306" r:id="rId16"/>
    <p:sldId id="307" r:id="rId17"/>
    <p:sldId id="309" r:id="rId18"/>
  </p:sldIdLst>
  <p:sldSz cx="9144000" cy="6858000" type="screen4x3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DEDB0-571F-46D8-A52A-E3D5AFFB2F20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53625-150F-4793-B21F-2EDAB59EB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53625-150F-4793-B21F-2EDAB59EB5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5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그림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  <p:pic>
        <p:nvPicPr>
          <p:cNvPr id="42" name="그림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412640"/>
            <a:ext cx="8229240" cy="471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3640" y="274680"/>
            <a:ext cx="8002800" cy="46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412640"/>
            <a:ext cx="8229240" cy="471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5" name="그림 8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  <p:pic>
        <p:nvPicPr>
          <p:cNvPr id="86" name="그림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3640" y="274680"/>
            <a:ext cx="8002800" cy="46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95640" y="2997000"/>
            <a:ext cx="719640" cy="8636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1520">
            <a:solidFill>
              <a:srgbClr val="728A41"/>
            </a:solidFill>
            <a:custDash>
              <a:ds d="105000" sp="35000"/>
            </a:custDash>
            <a:round/>
          </a:ln>
        </p:spPr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format마스터 제목 스타일 편집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8/31/15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0630E5-C9CB-4519-869A-2168383CCD43}" type="slidenum">
              <a:rPr lang="en-US" sz="1200">
                <a:solidFill>
                  <a:srgbClr val="8B8B8B"/>
                </a:solidFill>
                <a:latin typeface="맑은 고딕"/>
              </a:rPr>
              <a:t>‹#›</a:t>
            </a:fld>
            <a:endParaRPr/>
          </a:p>
        </p:txBody>
      </p:sp>
      <p:sp>
        <p:nvSpPr>
          <p:cNvPr id="5" name="CustomShape 6"/>
          <p:cNvSpPr/>
          <p:nvPr/>
        </p:nvSpPr>
        <p:spPr>
          <a:xfrm>
            <a:off x="467640" y="3573000"/>
            <a:ext cx="8208720" cy="7164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11520">
            <a:solidFill>
              <a:srgbClr val="5E4977"/>
            </a:solidFill>
            <a:custDash>
              <a:ds d="105000" sp="35000"/>
            </a:custDash>
            <a:round/>
          </a:ln>
        </p:spPr>
      </p:sp>
      <p:sp>
        <p:nvSpPr>
          <p:cNvPr id="6" name="CustomShape 7"/>
          <p:cNvSpPr/>
          <p:nvPr/>
        </p:nvSpPr>
        <p:spPr>
          <a:xfrm>
            <a:off x="683640" y="1700640"/>
            <a:ext cx="71640" cy="201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1520">
            <a:solidFill>
              <a:srgbClr val="F79646"/>
            </a:solidFill>
            <a:custDash>
              <a:ds d="105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835920" y="2637000"/>
            <a:ext cx="71640" cy="201600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11520">
            <a:solidFill>
              <a:srgbClr val="8E3B38"/>
            </a:solidFill>
            <a:custDash>
              <a:ds d="105000" sp="35000"/>
            </a:custDash>
            <a:round/>
          </a:ln>
        </p:spPr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Click to edit the title text format마스터 제목 스타일 편집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Seventh Outline Level마스터 텍스트 스타일을 편집합니다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" charset="2"/>
              <a:buChar char="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다섯째 수준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8/31/15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C6FAA4-F5AE-4051-9CFC-393227F92568}" type="slidenum">
              <a:rPr lang="en-US" sz="1200">
                <a:solidFill>
                  <a:srgbClr val="8B8B8B"/>
                </a:solidFill>
                <a:latin typeface="맑은 고딕"/>
              </a:rPr>
              <a:t>‹#›</a:t>
            </a:fld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251640" y="642240"/>
            <a:ext cx="431640" cy="9140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1520">
            <a:solidFill>
              <a:srgbClr val="377F92"/>
            </a:solidFill>
            <a:custDash>
              <a:ds d="105000" sp="35000"/>
            </a:custDash>
            <a:round/>
          </a:ln>
        </p:spPr>
      </p:sp>
      <p:sp>
        <p:nvSpPr>
          <p:cNvPr id="49" name="CustomShape 7"/>
          <p:cNvSpPr/>
          <p:nvPr/>
        </p:nvSpPr>
        <p:spPr>
          <a:xfrm>
            <a:off x="179640" y="1196640"/>
            <a:ext cx="7848360" cy="716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1520">
            <a:solidFill>
              <a:srgbClr val="728A41"/>
            </a:solidFill>
            <a:custDash>
              <a:ds d="105000" sp="35000"/>
            </a:custDash>
            <a:round/>
          </a:ln>
        </p:spPr>
      </p:sp>
      <p:sp>
        <p:nvSpPr>
          <p:cNvPr id="50" name="CustomShape 8"/>
          <p:cNvSpPr/>
          <p:nvPr/>
        </p:nvSpPr>
        <p:spPr>
          <a:xfrm>
            <a:off x="395640" y="612360"/>
            <a:ext cx="359640" cy="36792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11520">
            <a:solidFill>
              <a:srgbClr val="8E3B38"/>
            </a:solidFill>
            <a:custDash>
              <a:ds d="105000" sp="35000"/>
            </a:custDash>
            <a:round/>
          </a:ln>
        </p:spPr>
      </p:sp>
      <p:sp>
        <p:nvSpPr>
          <p:cNvPr id="51" name="CustomShape 9"/>
          <p:cNvSpPr/>
          <p:nvPr/>
        </p:nvSpPr>
        <p:spPr>
          <a:xfrm>
            <a:off x="179640" y="476640"/>
            <a:ext cx="33804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1520">
            <a:solidFill>
              <a:srgbClr val="F79646"/>
            </a:solidFill>
            <a:custDash>
              <a:ds d="105000" sp="35000"/>
            </a:custDash>
            <a:round/>
          </a:ln>
        </p:spPr>
      </p:sp>
      <p:sp>
        <p:nvSpPr>
          <p:cNvPr id="52" name="CustomShape 10"/>
          <p:cNvSpPr/>
          <p:nvPr/>
        </p:nvSpPr>
        <p:spPr>
          <a:xfrm>
            <a:off x="539640" y="1124640"/>
            <a:ext cx="185400" cy="1854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11520">
            <a:solidFill>
              <a:srgbClr val="5E4977"/>
            </a:solidFill>
            <a:custDash>
              <a:ds d="105000" sp="35000"/>
            </a:custDash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woongheelee@hanyang.ac.kr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1640286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 latinLnBrk="0">
              <a:lnSpc>
                <a:spcPct val="100000"/>
              </a:lnSpc>
            </a:pPr>
            <a:r>
              <a:rPr lang="en-US" sz="4000" dirty="0" err="1">
                <a:solidFill>
                  <a:srgbClr val="000000"/>
                </a:solidFill>
                <a:latin typeface="맑은 고딕"/>
              </a:rPr>
              <a:t>WordCount</a:t>
            </a:r>
            <a:r>
              <a:rPr lang="en-US" sz="4000" dirty="0">
                <a:solidFill>
                  <a:srgbClr val="000000"/>
                </a:solidFill>
                <a:latin typeface="맑은 고딕"/>
              </a:rPr>
              <a:t> using Spark in Java</a:t>
            </a:r>
          </a:p>
          <a:p>
            <a:pPr algn="ctr" latinLnBrk="0">
              <a:lnSpc>
                <a:spcPct val="100000"/>
              </a:lnSpc>
            </a:pPr>
            <a:endParaRPr lang="en-US" altLang="ko-KR" sz="3200" dirty="0"/>
          </a:p>
          <a:p>
            <a:pPr algn="ctr" latinLnBrk="0">
              <a:lnSpc>
                <a:spcPct val="100000"/>
              </a:lnSpc>
            </a:pPr>
            <a:r>
              <a:rPr lang="en-US" sz="3200" dirty="0"/>
              <a:t>Step-by-Step</a:t>
            </a:r>
            <a:endParaRPr sz="3200" dirty="0"/>
          </a:p>
        </p:txBody>
      </p:sp>
      <p:sp>
        <p:nvSpPr>
          <p:cNvPr id="127" name="TextShape 2"/>
          <p:cNvSpPr txBox="1"/>
          <p:nvPr/>
        </p:nvSpPr>
        <p:spPr>
          <a:xfrm>
            <a:off x="1028700" y="3967681"/>
            <a:ext cx="70862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맑은 고딕"/>
              </a:rPr>
              <a:t>BigDataMiningLab</a:t>
            </a:r>
            <a:r>
              <a:rPr lang="en-US" sz="3200" dirty="0">
                <a:solidFill>
                  <a:srgbClr val="8B8B8B"/>
                </a:solidFill>
                <a:latin typeface="맑은 고딕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27D926-31DC-4A89-8DE1-6D0F54B0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3" y="0"/>
            <a:ext cx="573447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1CE08E-DA75-4A62-9424-DCB5B7AD45B1}"/>
              </a:ext>
            </a:extLst>
          </p:cNvPr>
          <p:cNvSpPr/>
          <p:nvPr/>
        </p:nvSpPr>
        <p:spPr>
          <a:xfrm>
            <a:off x="1867616" y="1701689"/>
            <a:ext cx="2188337" cy="268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623BE-6510-4724-A21E-8D04489E2C47}"/>
              </a:ext>
            </a:extLst>
          </p:cNvPr>
          <p:cNvSpPr/>
          <p:nvPr/>
        </p:nvSpPr>
        <p:spPr>
          <a:xfrm>
            <a:off x="4572000" y="1500496"/>
            <a:ext cx="2017414" cy="268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CDC424-6404-4C2E-830C-793ECD8CBC66}"/>
              </a:ext>
            </a:extLst>
          </p:cNvPr>
          <p:cNvSpPr/>
          <p:nvPr/>
        </p:nvSpPr>
        <p:spPr>
          <a:xfrm>
            <a:off x="2290111" y="4305561"/>
            <a:ext cx="2969952" cy="268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705C990F-BC19-41BD-A2B2-BC91FECF113F}"/>
              </a:ext>
            </a:extLst>
          </p:cNvPr>
          <p:cNvSpPr/>
          <p:nvPr/>
        </p:nvSpPr>
        <p:spPr>
          <a:xfrm>
            <a:off x="1716385" y="351348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0EEACC5-165E-4E6A-A2CB-35370CC06AE9}"/>
              </a:ext>
            </a:extLst>
          </p:cNvPr>
          <p:cNvSpPr/>
          <p:nvPr/>
        </p:nvSpPr>
        <p:spPr>
          <a:xfrm>
            <a:off x="4455190" y="230752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98A58BB0-A0E9-497B-B972-BE67726AD698}"/>
              </a:ext>
            </a:extLst>
          </p:cNvPr>
          <p:cNvSpPr/>
          <p:nvPr/>
        </p:nvSpPr>
        <p:spPr>
          <a:xfrm>
            <a:off x="3326421" y="3060624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3</a:t>
            </a:r>
            <a:endParaRPr lang="ko-KR" altLang="en-US" sz="4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7D524E-B3F7-438F-A4D4-92B5DAA1E191}"/>
              </a:ext>
            </a:extLst>
          </p:cNvPr>
          <p:cNvSpPr/>
          <p:nvPr/>
        </p:nvSpPr>
        <p:spPr>
          <a:xfrm flipV="1">
            <a:off x="2491465" y="4375220"/>
            <a:ext cx="940635" cy="16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6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 latinLnBrk="0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맑은 고딕"/>
              </a:rPr>
              <a:t>Run </a:t>
            </a:r>
            <a:r>
              <a:rPr lang="en-US" sz="4400" dirty="0" err="1">
                <a:solidFill>
                  <a:srgbClr val="000000"/>
                </a:solidFill>
                <a:latin typeface="맑은 고딕"/>
              </a:rPr>
              <a:t>WordCount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85935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035DE69-0134-4324-BC88-791AF2FB353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94117"/>
            <a:ext cx="8229240" cy="5791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$SPARK_HOME/sbin/start-all.sh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6E3DEB-93DB-44E6-8426-487AA4290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964517"/>
            <a:ext cx="9048750" cy="16097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0A9CD4-F55B-4877-8507-EE37825E109E}"/>
              </a:ext>
            </a:extLst>
          </p:cNvPr>
          <p:cNvCxnSpPr/>
          <p:nvPr/>
        </p:nvCxnSpPr>
        <p:spPr>
          <a:xfrm>
            <a:off x="2598345" y="3195522"/>
            <a:ext cx="28608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292B5E-4F45-47C8-9C30-18F47F60B7A5}"/>
              </a:ext>
            </a:extLst>
          </p:cNvPr>
          <p:cNvSpPr/>
          <p:nvPr/>
        </p:nvSpPr>
        <p:spPr>
          <a:xfrm flipV="1">
            <a:off x="95250" y="2959464"/>
            <a:ext cx="1224933" cy="218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DC53D-D44B-4266-AC32-CF106A0ADE46}"/>
              </a:ext>
            </a:extLst>
          </p:cNvPr>
          <p:cNvSpPr/>
          <p:nvPr/>
        </p:nvSpPr>
        <p:spPr>
          <a:xfrm flipV="1">
            <a:off x="114300" y="3515343"/>
            <a:ext cx="1224933" cy="15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0D7B3-CE45-47D2-9514-294A7517BF86}"/>
              </a:ext>
            </a:extLst>
          </p:cNvPr>
          <p:cNvSpPr/>
          <p:nvPr/>
        </p:nvSpPr>
        <p:spPr>
          <a:xfrm flipV="1">
            <a:off x="114300" y="3855795"/>
            <a:ext cx="1224933" cy="15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CFEA3-ED4F-40B4-AEBC-634F3B7D67C2}"/>
              </a:ext>
            </a:extLst>
          </p:cNvPr>
          <p:cNvSpPr/>
          <p:nvPr/>
        </p:nvSpPr>
        <p:spPr>
          <a:xfrm flipV="1">
            <a:off x="95250" y="4196247"/>
            <a:ext cx="1243983" cy="15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7E8FA-3045-475F-A16B-F768BE6D36B6}"/>
              </a:ext>
            </a:extLst>
          </p:cNvPr>
          <p:cNvSpPr/>
          <p:nvPr/>
        </p:nvSpPr>
        <p:spPr>
          <a:xfrm flipV="1">
            <a:off x="7056823" y="3483098"/>
            <a:ext cx="1224933" cy="218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27FB66-DF10-4507-AE92-D58E49F0C5B5}"/>
              </a:ext>
            </a:extLst>
          </p:cNvPr>
          <p:cNvSpPr/>
          <p:nvPr/>
        </p:nvSpPr>
        <p:spPr>
          <a:xfrm flipV="1">
            <a:off x="7056823" y="3849595"/>
            <a:ext cx="1224933" cy="218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AFD9A7-F2DF-409B-8176-F66903BD7F54}"/>
              </a:ext>
            </a:extLst>
          </p:cNvPr>
          <p:cNvSpPr/>
          <p:nvPr/>
        </p:nvSpPr>
        <p:spPr>
          <a:xfrm flipV="1">
            <a:off x="7056822" y="4204148"/>
            <a:ext cx="1224933" cy="218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548435-855D-4BC9-9943-B0B5D4286B03}"/>
              </a:ext>
            </a:extLst>
          </p:cNvPr>
          <p:cNvSpPr/>
          <p:nvPr/>
        </p:nvSpPr>
        <p:spPr>
          <a:xfrm flipV="1">
            <a:off x="5726652" y="3173579"/>
            <a:ext cx="1224933" cy="218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4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7E0CF-AFEF-485F-9FD7-8B3E50B1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UI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AB656-E3DE-4330-A81C-7C0877AD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8"/>
          <a:stretch/>
        </p:blipFill>
        <p:spPr>
          <a:xfrm>
            <a:off x="683640" y="1403287"/>
            <a:ext cx="6817657" cy="4885822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86DADDC4-8B5F-4250-A023-034A10AA0AA3}"/>
              </a:ext>
            </a:extLst>
          </p:cNvPr>
          <p:cNvSpPr/>
          <p:nvPr/>
        </p:nvSpPr>
        <p:spPr>
          <a:xfrm>
            <a:off x="3386370" y="2049458"/>
            <a:ext cx="3295461" cy="1439501"/>
          </a:xfrm>
          <a:prstGeom prst="wedgeRoundRectCallout">
            <a:avLst>
              <a:gd name="adj1" fmla="val -32371"/>
              <a:gd name="adj2" fmla="val -689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 where is spark running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CC7536-7336-4D06-9D83-D74FC31F2A17}"/>
              </a:ext>
            </a:extLst>
          </p:cNvPr>
          <p:cNvSpPr/>
          <p:nvPr/>
        </p:nvSpPr>
        <p:spPr>
          <a:xfrm>
            <a:off x="3765056" y="1478450"/>
            <a:ext cx="1762587" cy="284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localhost:7077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CA7F09-6A36-4F67-9BDC-7ED23A82B063}"/>
              </a:ext>
            </a:extLst>
          </p:cNvPr>
          <p:cNvCxnSpPr>
            <a:cxnSpLocks/>
          </p:cNvCxnSpPr>
          <p:nvPr/>
        </p:nvCxnSpPr>
        <p:spPr>
          <a:xfrm>
            <a:off x="3137167" y="1765426"/>
            <a:ext cx="2150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BB7BD3-CA3D-458C-9052-A0223C71742B}"/>
              </a:ext>
            </a:extLst>
          </p:cNvPr>
          <p:cNvSpPr/>
          <p:nvPr/>
        </p:nvSpPr>
        <p:spPr>
          <a:xfrm>
            <a:off x="2002469" y="3690988"/>
            <a:ext cx="2687226" cy="781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0F9A0-EC51-4928-9898-90FA973FB850}"/>
              </a:ext>
            </a:extLst>
          </p:cNvPr>
          <p:cNvSpPr/>
          <p:nvPr/>
        </p:nvSpPr>
        <p:spPr>
          <a:xfrm>
            <a:off x="1422467" y="1933463"/>
            <a:ext cx="1343613" cy="115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7535C8-F044-481F-B100-CA2847C2B4A0}"/>
              </a:ext>
            </a:extLst>
          </p:cNvPr>
          <p:cNvSpPr/>
          <p:nvPr/>
        </p:nvSpPr>
        <p:spPr>
          <a:xfrm flipV="1">
            <a:off x="1651141" y="2049458"/>
            <a:ext cx="915763" cy="16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3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2820A7D-3C50-41CC-9479-DAA92A1D0A2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2037031"/>
            <a:ext cx="8229060" cy="20732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000" dirty="0"/>
              <a:t>$SPARK_HOME/bin/spark-submit --class </a:t>
            </a:r>
            <a:r>
              <a:rPr lang="en-US" altLang="ko-KR" sz="4000" dirty="0" err="1"/>
              <a:t>chapter.one.WordCount</a:t>
            </a:r>
            <a:r>
              <a:rPr lang="en-US" altLang="ko-KR" sz="4000" dirty="0"/>
              <a:t> –master spark://localhost:7077 wordcount.jar $SPARK_HOME/README.md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CD698-B573-4A2A-BD83-1E287ED1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695620"/>
            <a:ext cx="9029700" cy="514350"/>
          </a:xfrm>
          <a:prstGeom prst="rect">
            <a:avLst/>
          </a:prstGeom>
        </p:spPr>
      </p:pic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C2F9C73-6872-4575-9D24-715F01DCD47D}"/>
              </a:ext>
            </a:extLst>
          </p:cNvPr>
          <p:cNvSpPr/>
          <p:nvPr/>
        </p:nvSpPr>
        <p:spPr>
          <a:xfrm>
            <a:off x="1693086" y="2317120"/>
            <a:ext cx="2701361" cy="42050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57712B8-E6B7-44F4-9E49-DF4E443DAC99}"/>
              </a:ext>
            </a:extLst>
          </p:cNvPr>
          <p:cNvSpPr/>
          <p:nvPr/>
        </p:nvSpPr>
        <p:spPr>
          <a:xfrm>
            <a:off x="4568892" y="2317119"/>
            <a:ext cx="2701361" cy="42050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8AB758-9B29-4287-B83D-93DB81AE1B6F}"/>
              </a:ext>
            </a:extLst>
          </p:cNvPr>
          <p:cNvCxnSpPr>
            <a:cxnSpLocks/>
          </p:cNvCxnSpPr>
          <p:nvPr/>
        </p:nvCxnSpPr>
        <p:spPr>
          <a:xfrm flipH="1">
            <a:off x="6863345" y="1390854"/>
            <a:ext cx="247065" cy="926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C8E7B-737B-4212-BB67-A4F38E2E3672}"/>
              </a:ext>
            </a:extLst>
          </p:cNvPr>
          <p:cNvSpPr/>
          <p:nvPr/>
        </p:nvSpPr>
        <p:spPr>
          <a:xfrm>
            <a:off x="603857" y="153842"/>
            <a:ext cx="4879818" cy="107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Package name</a:t>
            </a:r>
          </a:p>
          <a:p>
            <a:pPr algn="ctr"/>
            <a:r>
              <a:rPr lang="en-US" altLang="ko-KR" dirty="0"/>
              <a:t>For default package, it should be empty.</a:t>
            </a:r>
          </a:p>
          <a:p>
            <a:pPr algn="ctr"/>
            <a:r>
              <a:rPr lang="en-US" altLang="ko-KR" dirty="0"/>
              <a:t>Ex) </a:t>
            </a:r>
            <a:r>
              <a:rPr lang="en-US" altLang="ko-KR" dirty="0" err="1"/>
              <a:t>chapter.one.WordCount</a:t>
            </a:r>
            <a:r>
              <a:rPr lang="en-US" altLang="ko-KR" dirty="0"/>
              <a:t> -&gt; </a:t>
            </a:r>
            <a:r>
              <a:rPr lang="en-US" altLang="ko-KR" dirty="0" err="1"/>
              <a:t>WordCount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CBE64F-BC39-41C5-9B05-BA1D7F6F479D}"/>
              </a:ext>
            </a:extLst>
          </p:cNvPr>
          <p:cNvSpPr/>
          <p:nvPr/>
        </p:nvSpPr>
        <p:spPr>
          <a:xfrm>
            <a:off x="6178234" y="692524"/>
            <a:ext cx="2672281" cy="5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name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D5D788-B501-45E1-A1C6-46E0B33B10D2}"/>
              </a:ext>
            </a:extLst>
          </p:cNvPr>
          <p:cNvCxnSpPr>
            <a:cxnSpLocks/>
          </p:cNvCxnSpPr>
          <p:nvPr/>
        </p:nvCxnSpPr>
        <p:spPr>
          <a:xfrm flipH="1">
            <a:off x="3010277" y="1361561"/>
            <a:ext cx="247065" cy="926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1AF05326-8CE3-4B7D-B7D8-881EFD4E66E1}"/>
              </a:ext>
            </a:extLst>
          </p:cNvPr>
          <p:cNvSpPr/>
          <p:nvPr/>
        </p:nvSpPr>
        <p:spPr>
          <a:xfrm>
            <a:off x="445108" y="3929317"/>
            <a:ext cx="6949991" cy="51435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40B833-F449-45F4-8B0C-2FFEFDC77C98}"/>
              </a:ext>
            </a:extLst>
          </p:cNvPr>
          <p:cNvCxnSpPr>
            <a:cxnSpLocks/>
          </p:cNvCxnSpPr>
          <p:nvPr/>
        </p:nvCxnSpPr>
        <p:spPr>
          <a:xfrm flipH="1">
            <a:off x="6986877" y="3429000"/>
            <a:ext cx="887616" cy="624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B6B461-9E84-43D0-8001-DB311756AA69}"/>
              </a:ext>
            </a:extLst>
          </p:cNvPr>
          <p:cNvSpPr/>
          <p:nvPr/>
        </p:nvSpPr>
        <p:spPr>
          <a:xfrm>
            <a:off x="7225864" y="2843653"/>
            <a:ext cx="1998035" cy="53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path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AB1F89-BC92-4E20-AA33-966D41AE8259}"/>
              </a:ext>
            </a:extLst>
          </p:cNvPr>
          <p:cNvSpPr/>
          <p:nvPr/>
        </p:nvSpPr>
        <p:spPr>
          <a:xfrm flipV="1">
            <a:off x="114300" y="4695620"/>
            <a:ext cx="1243983" cy="220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EF9A83-BB04-4E45-8D96-F5118EBA6676}"/>
              </a:ext>
            </a:extLst>
          </p:cNvPr>
          <p:cNvSpPr/>
          <p:nvPr/>
        </p:nvSpPr>
        <p:spPr>
          <a:xfrm flipV="1">
            <a:off x="603857" y="4918774"/>
            <a:ext cx="1171677" cy="22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271B-B3F9-4E49-ACA9-9BCB5F68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52D55F-508A-4C4D-86FB-6D3D9F36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2" y="1268640"/>
            <a:ext cx="86772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3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0508A-458F-475D-BB97-9BE8BE64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D062A9-EB07-4BA3-9B5B-ADEDEEC6D8C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If you have any question, please feel free to email TA (</a:t>
            </a:r>
            <a:r>
              <a:rPr lang="en-US" altLang="ko-KR" dirty="0">
                <a:hlinkClick r:id="rId2"/>
              </a:rPr>
              <a:t>woongheelee@hanyang.ac.kr</a:t>
            </a:r>
            <a:r>
              <a:rPr lang="en-US" altLang="ko-KR" dirty="0"/>
              <a:t>).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Make an appointment and visit the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 latinLnBrk="0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맑은 고딕"/>
              </a:rPr>
              <a:t>Import Spark Libraries into Project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07417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sz="4400" dirty="0">
                <a:solidFill>
                  <a:srgbClr val="000000"/>
                </a:solidFill>
                <a:latin typeface="Tahoma"/>
              </a:rPr>
              <a:t>Import Spark Libraries</a:t>
            </a:r>
            <a:endParaRPr dirty="0"/>
          </a:p>
        </p:txBody>
      </p:sp>
      <p:sp>
        <p:nvSpPr>
          <p:cNvPr id="158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 lvl="1">
              <a:buFont typeface="Arial"/>
              <a:buChar char="–"/>
            </a:pPr>
            <a:endParaRPr lang="en-US" altLang="ko-KR" sz="2000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8DA2C4-170D-4EF1-A0AC-A81FF5C6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5" y="1346672"/>
            <a:ext cx="8858750" cy="48450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CB0AD3-9C40-4435-B802-DAEE7DCED9DC}"/>
              </a:ext>
            </a:extLst>
          </p:cNvPr>
          <p:cNvSpPr/>
          <p:nvPr/>
        </p:nvSpPr>
        <p:spPr>
          <a:xfrm>
            <a:off x="371192" y="5857592"/>
            <a:ext cx="2290527" cy="268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F731D7D3-C15D-4D41-B5CE-63A1A297BDCF}"/>
              </a:ext>
            </a:extLst>
          </p:cNvPr>
          <p:cNvSpPr/>
          <p:nvPr/>
        </p:nvSpPr>
        <p:spPr>
          <a:xfrm>
            <a:off x="1059203" y="4575272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Click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38757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99939C-9CF8-4CD3-8322-6049FF8A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7" y="528637"/>
            <a:ext cx="8848725" cy="5800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ACD315-3E52-45D8-B25D-76BA4E007CCF}"/>
              </a:ext>
            </a:extLst>
          </p:cNvPr>
          <p:cNvSpPr/>
          <p:nvPr/>
        </p:nvSpPr>
        <p:spPr>
          <a:xfrm>
            <a:off x="147457" y="1991400"/>
            <a:ext cx="2188337" cy="268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DD40A8-CB1F-477C-9CCE-9EA07178E5BC}"/>
              </a:ext>
            </a:extLst>
          </p:cNvPr>
          <p:cNvSpPr/>
          <p:nvPr/>
        </p:nvSpPr>
        <p:spPr>
          <a:xfrm>
            <a:off x="3731122" y="1388513"/>
            <a:ext cx="1067216" cy="268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81B8BC-9A08-4263-92D4-AA304E897075}"/>
              </a:ext>
            </a:extLst>
          </p:cNvPr>
          <p:cNvSpPr/>
          <p:nvPr/>
        </p:nvSpPr>
        <p:spPr>
          <a:xfrm>
            <a:off x="6653882" y="2181626"/>
            <a:ext cx="2032557" cy="3623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D667957E-1092-4CAE-A818-AF53DFABDC13}"/>
              </a:ext>
            </a:extLst>
          </p:cNvPr>
          <p:cNvSpPr/>
          <p:nvPr/>
        </p:nvSpPr>
        <p:spPr>
          <a:xfrm>
            <a:off x="289658" y="564060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1</a:t>
            </a:r>
            <a:endParaRPr lang="ko-KR" altLang="en-US" sz="8000" dirty="0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0F84F736-B70C-4502-A75B-CB14E7D8B947}"/>
              </a:ext>
            </a:extLst>
          </p:cNvPr>
          <p:cNvSpPr/>
          <p:nvPr/>
        </p:nvSpPr>
        <p:spPr>
          <a:xfrm>
            <a:off x="3731122" y="147702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2</a:t>
            </a:r>
            <a:endParaRPr lang="ko-KR" altLang="en-US" sz="8000" dirty="0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6E8358ED-C397-4AEF-87A0-D12A411C5527}"/>
              </a:ext>
            </a:extLst>
          </p:cNvPr>
          <p:cNvSpPr/>
          <p:nvPr/>
        </p:nvSpPr>
        <p:spPr>
          <a:xfrm>
            <a:off x="6589625" y="971666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3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04228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D1F39-A29D-44CC-B6E9-8A601752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C11F2-231A-435B-A0DA-1CA3964FF9F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81C0E4-FE69-41A8-BFF7-647D2E28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0" y="0"/>
            <a:ext cx="757438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F27B7F9-C21D-4C9C-BE05-3B3E75A6B63C}"/>
              </a:ext>
            </a:extLst>
          </p:cNvPr>
          <p:cNvSpPr/>
          <p:nvPr/>
        </p:nvSpPr>
        <p:spPr>
          <a:xfrm>
            <a:off x="1198485" y="362139"/>
            <a:ext cx="1915908" cy="344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0A8CF2-8F8A-48EE-8604-B67143A8442C}"/>
              </a:ext>
            </a:extLst>
          </p:cNvPr>
          <p:cNvSpPr/>
          <p:nvPr/>
        </p:nvSpPr>
        <p:spPr>
          <a:xfrm>
            <a:off x="2058065" y="850320"/>
            <a:ext cx="5945198" cy="527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8E91068-57AC-432A-B1AF-CB3F7F397117}"/>
              </a:ext>
            </a:extLst>
          </p:cNvPr>
          <p:cNvSpPr/>
          <p:nvPr/>
        </p:nvSpPr>
        <p:spPr>
          <a:xfrm>
            <a:off x="3539905" y="144855"/>
            <a:ext cx="3295461" cy="1439501"/>
          </a:xfrm>
          <a:prstGeom prst="wedgeRoundRectCallout">
            <a:avLst>
              <a:gd name="adj1" fmla="val -59844"/>
              <a:gd name="adj2" fmla="val -280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$SPARK_HOME/jars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EX) ~/spark/jars/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6A5B230-FF33-4416-9638-41C1E8F743F8}"/>
              </a:ext>
            </a:extLst>
          </p:cNvPr>
          <p:cNvSpPr/>
          <p:nvPr/>
        </p:nvSpPr>
        <p:spPr>
          <a:xfrm>
            <a:off x="4571820" y="4568179"/>
            <a:ext cx="3295461" cy="1439501"/>
          </a:xfrm>
          <a:prstGeom prst="wedgeRoundRectCallout">
            <a:avLst>
              <a:gd name="adj1" fmla="val 43178"/>
              <a:gd name="adj2" fmla="val 85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all file and click “OK”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6A9814-2B24-4D3C-A122-8EB51EDFA124}"/>
              </a:ext>
            </a:extLst>
          </p:cNvPr>
          <p:cNvSpPr/>
          <p:nvPr/>
        </p:nvSpPr>
        <p:spPr>
          <a:xfrm flipV="1">
            <a:off x="1240676" y="453372"/>
            <a:ext cx="915763" cy="16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0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99939C-9CF8-4CD3-8322-6049FF8A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7" y="528637"/>
            <a:ext cx="8848725" cy="5800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81B8BC-9A08-4263-92D4-AA304E897075}"/>
              </a:ext>
            </a:extLst>
          </p:cNvPr>
          <p:cNvSpPr/>
          <p:nvPr/>
        </p:nvSpPr>
        <p:spPr>
          <a:xfrm>
            <a:off x="7430610" y="5603836"/>
            <a:ext cx="1349406" cy="3623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6E8358ED-C397-4AEF-87A0-D12A411C5527}"/>
              </a:ext>
            </a:extLst>
          </p:cNvPr>
          <p:cNvSpPr/>
          <p:nvPr/>
        </p:nvSpPr>
        <p:spPr>
          <a:xfrm>
            <a:off x="7141843" y="4312265"/>
            <a:ext cx="220717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Apply and close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19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 latinLnBrk="0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맑은 고딕"/>
              </a:rPr>
              <a:t>Export “jar”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10345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48066F-7B6C-44CC-812E-5A3ED971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009"/>
            <a:ext cx="9144000" cy="52079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821CA0-B4FF-444B-918D-89D0F3D42F68}"/>
              </a:ext>
            </a:extLst>
          </p:cNvPr>
          <p:cNvSpPr/>
          <p:nvPr/>
        </p:nvSpPr>
        <p:spPr>
          <a:xfrm>
            <a:off x="219884" y="3765879"/>
            <a:ext cx="2188337" cy="268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DFB0A9BB-0B15-4673-A3C2-1F44AFA5524E}"/>
              </a:ext>
            </a:extLst>
          </p:cNvPr>
          <p:cNvSpPr/>
          <p:nvPr/>
        </p:nvSpPr>
        <p:spPr>
          <a:xfrm>
            <a:off x="878134" y="2523141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Click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870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F5C56-EAA3-48DC-A9B6-DC9EC9F3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719137"/>
            <a:ext cx="6067425" cy="5419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B0F265-5E2A-48D3-8D84-8F355AAD8306}"/>
              </a:ext>
            </a:extLst>
          </p:cNvPr>
          <p:cNvSpPr/>
          <p:nvPr/>
        </p:nvSpPr>
        <p:spPr>
          <a:xfrm>
            <a:off x="1731146" y="3116062"/>
            <a:ext cx="1772545" cy="248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7BF519-0AB1-41C5-8ED6-2682FC41C34D}"/>
              </a:ext>
            </a:extLst>
          </p:cNvPr>
          <p:cNvSpPr/>
          <p:nvPr/>
        </p:nvSpPr>
        <p:spPr>
          <a:xfrm>
            <a:off x="4101482" y="5637320"/>
            <a:ext cx="1047567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E19F3C63-DCF0-4AA3-8D7D-409DD6962D1F}"/>
              </a:ext>
            </a:extLst>
          </p:cNvPr>
          <p:cNvSpPr/>
          <p:nvPr/>
        </p:nvSpPr>
        <p:spPr>
          <a:xfrm>
            <a:off x="2258292" y="1885963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466DB12D-0690-4833-98A3-A2AC726B6054}"/>
              </a:ext>
            </a:extLst>
          </p:cNvPr>
          <p:cNvSpPr/>
          <p:nvPr/>
        </p:nvSpPr>
        <p:spPr>
          <a:xfrm>
            <a:off x="4266652" y="4340691"/>
            <a:ext cx="2490797" cy="1137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2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9880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164</Words>
  <Application>Microsoft Office PowerPoint</Application>
  <PresentationFormat>화면 슬라이드 쇼(4:3)</PresentationFormat>
  <Paragraphs>38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DejaVu Sans</vt:lpstr>
      <vt:lpstr>StarSymbol</vt:lpstr>
      <vt:lpstr>맑은 고딕</vt:lpstr>
      <vt:lpstr>Arial</vt:lpstr>
      <vt:lpstr>Tahoma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Spark UI</vt:lpstr>
      <vt:lpstr>PowerPoint 프레젠테이션</vt:lpstr>
      <vt:lpstr>Result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Lee Woonghee</cp:lastModifiedBy>
  <cp:revision>18</cp:revision>
  <dcterms:modified xsi:type="dcterms:W3CDTF">2018-09-27T07:45:02Z</dcterms:modified>
</cp:coreProperties>
</file>