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ED8B053-4653-401B-B48A-8C6CE8525D0A}" type="datetimeFigureOut">
              <a:rPr lang="es-MX" smtClean="0"/>
              <a:t>30/01/2015</a:t>
            </a:fld>
            <a:endParaRPr lang="es-MX"/>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MX"/>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BE9D49D-9694-4552-822E-4B31C296177A}" type="slidenum">
              <a:rPr lang="es-MX" smtClean="0"/>
              <a:t>‹Nº›</a:t>
            </a:fld>
            <a:endParaRPr lang="es-MX"/>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ED8B053-4653-401B-B48A-8C6CE8525D0A}" type="datetimeFigureOut">
              <a:rPr lang="es-MX" smtClean="0"/>
              <a:t>30/01/2015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ED8B053-4653-401B-B48A-8C6CE8525D0A}" type="datetimeFigureOut">
              <a:rPr lang="es-MX" smtClean="0"/>
              <a:t>30/01/2015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D8B053-4653-401B-B48A-8C6CE8525D0A}" type="datetimeFigureOut">
              <a:rPr lang="es-MX" smtClean="0"/>
              <a:t>30/01/2015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D8B053-4653-401B-B48A-8C6CE8525D0A}" type="datetimeFigureOut">
              <a:rPr lang="es-MX" smtClean="0"/>
              <a:t>30/01/2015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CED8B053-4653-401B-B48A-8C6CE8525D0A}" type="datetimeFigureOut">
              <a:rPr lang="es-MX" smtClean="0"/>
              <a:t>30/01/2015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BE9D49D-9694-4552-822E-4B31C296177A}" type="slidenum">
              <a:rPr lang="es-MX" smtClean="0"/>
              <a:t>‹Nº›</a:t>
            </a:fld>
            <a:endParaRPr lang="es-MX"/>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D8B053-4653-401B-B48A-8C6CE8525D0A}" type="datetimeFigureOut">
              <a:rPr lang="es-MX" smtClean="0"/>
              <a:t>30/01/2015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ED8B053-4653-401B-B48A-8C6CE8525D0A}" type="datetimeFigureOut">
              <a:rPr lang="es-MX" smtClean="0"/>
              <a:t>30/01/2015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8B053-4653-401B-B48A-8C6CE8525D0A}" type="datetimeFigureOut">
              <a:rPr lang="es-MX" smtClean="0"/>
              <a:t>30/01/2015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ED8B053-4653-401B-B48A-8C6CE8525D0A}" type="datetimeFigureOut">
              <a:rPr lang="es-MX" smtClean="0"/>
              <a:t>30/01/2015</a:t>
            </a:fld>
            <a:endParaRPr lang="es-MX"/>
          </a:p>
        </p:txBody>
      </p:sp>
      <p:sp>
        <p:nvSpPr>
          <p:cNvPr id="7" name="Slide Number Placeholder 6"/>
          <p:cNvSpPr>
            <a:spLocks noGrp="1"/>
          </p:cNvSpPr>
          <p:nvPr>
            <p:ph type="sldNum" sz="quarter" idx="12"/>
          </p:nvPr>
        </p:nvSpPr>
        <p:spPr/>
        <p:txBody>
          <a:bodyPr/>
          <a:lstStyle/>
          <a:p>
            <a:fld id="{7BE9D49D-9694-4552-822E-4B31C296177A}" type="slidenum">
              <a:rPr lang="es-MX" smtClean="0"/>
              <a:t>‹Nº›</a:t>
            </a:fld>
            <a:endParaRPr lang="es-MX"/>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MX"/>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D8B053-4653-401B-B48A-8C6CE8525D0A}" type="datetimeFigureOut">
              <a:rPr lang="es-MX" smtClean="0"/>
              <a:t>30/01/2015</a:t>
            </a:fld>
            <a:endParaRPr lang="es-MX"/>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MX"/>
          </a:p>
        </p:txBody>
      </p:sp>
      <p:sp>
        <p:nvSpPr>
          <p:cNvPr id="7" name="Slide Number Placeholder 6"/>
          <p:cNvSpPr>
            <a:spLocks noGrp="1"/>
          </p:cNvSpPr>
          <p:nvPr>
            <p:ph type="sldNum" sz="quarter" idx="12"/>
          </p:nvPr>
        </p:nvSpPr>
        <p:spPr/>
        <p:txBody>
          <a:bodyPr/>
          <a:lstStyle/>
          <a:p>
            <a:fld id="{7BE9D49D-9694-4552-822E-4B31C296177A}"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ED8B053-4653-401B-B48A-8C6CE8525D0A}" type="datetimeFigureOut">
              <a:rPr lang="es-MX" smtClean="0"/>
              <a:t>30/01/2015</a:t>
            </a:fld>
            <a:endParaRPr lang="es-MX"/>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MX"/>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BE9D49D-9694-4552-822E-4B31C296177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elia.com/2014/05/git-sistema-control-versiones" TargetMode="External"/><Relationship Id="rId2" Type="http://schemas.openxmlformats.org/officeDocument/2006/relationships/hyperlink" Target="http://git-scm.com/book/es/v1/Empezando-Acerca-del-control-de-version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smtClean="0"/>
              <a:t>¿Qué es el control de versiones?</a:t>
            </a:r>
          </a:p>
        </p:txBody>
      </p:sp>
      <p:sp>
        <p:nvSpPr>
          <p:cNvPr id="3" name="2 Subtítulo"/>
          <p:cNvSpPr>
            <a:spLocks noGrp="1"/>
          </p:cNvSpPr>
          <p:nvPr>
            <p:ph type="subTitle" idx="1"/>
          </p:nvPr>
        </p:nvSpPr>
        <p:spPr/>
        <p:txBody>
          <a:bodyPr>
            <a:normAutofit fontScale="77500" lnSpcReduction="20000"/>
          </a:bodyPr>
          <a:lstStyle/>
          <a:p>
            <a:r>
              <a:rPr lang="es-MX" dirty="0" smtClean="0"/>
              <a:t>El </a:t>
            </a:r>
            <a:r>
              <a:rPr lang="es-MX" dirty="0"/>
              <a:t>control de versiones es un sistema que registra los cambios realizados sobre un archivo o conjunto de archivos a lo largo del tiempo, de modo que puedas recuperar versiones específicas más adelante</a:t>
            </a:r>
            <a:r>
              <a:rPr lang="es-MX" dirty="0" smtClean="0"/>
              <a:t>.</a:t>
            </a:r>
          </a:p>
          <a:p>
            <a:endParaRPr lang="es-MX" dirty="0"/>
          </a:p>
        </p:txBody>
      </p:sp>
    </p:spTree>
    <p:extLst>
      <p:ext uri="{BB962C8B-B14F-4D97-AF65-F5344CB8AC3E}">
        <p14:creationId xmlns:p14="http://schemas.microsoft.com/office/powerpoint/2010/main" val="57718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484784"/>
            <a:ext cx="8064896" cy="3744416"/>
          </a:xfrm>
        </p:spPr>
        <p:txBody>
          <a:bodyPr>
            <a:normAutofit fontScale="92500"/>
          </a:bodyPr>
          <a:lstStyle/>
          <a:p>
            <a:pPr marL="0" indent="0" algn="just">
              <a:buNone/>
            </a:pPr>
            <a:r>
              <a:rPr lang="es-MX" sz="3000" dirty="0" smtClean="0"/>
              <a:t>Un sistema de control de versiones te permite guardar "fotografías" del estado de tu proyecto en ese instante del tiempo, dándote la capacidad de restaurar ese estado en cualquier momento. Solo tomas una de estás "fotos", trabajas en tu proyecto y si algo sale mal puedes volver a atrás, a algún punto donde todo funcionaba.</a:t>
            </a:r>
            <a:endParaRPr lang="es-MX" sz="3000" dirty="0"/>
          </a:p>
        </p:txBody>
      </p:sp>
    </p:spTree>
    <p:extLst>
      <p:ext uri="{BB962C8B-B14F-4D97-AF65-F5344CB8AC3E}">
        <p14:creationId xmlns:p14="http://schemas.microsoft.com/office/powerpoint/2010/main" val="2379935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980728"/>
            <a:ext cx="7920880" cy="3797009"/>
          </a:xfrm>
        </p:spPr>
        <p:txBody>
          <a:bodyPr>
            <a:normAutofit/>
          </a:bodyPr>
          <a:lstStyle/>
          <a:p>
            <a:pPr marL="0" indent="0" algn="just">
              <a:buNone/>
            </a:pPr>
            <a:r>
              <a:rPr lang="es-MX" sz="3000" dirty="0" smtClean="0"/>
              <a:t> </a:t>
            </a:r>
            <a:r>
              <a:rPr lang="es-MX" sz="3000" dirty="0" err="1" smtClean="0"/>
              <a:t>Git</a:t>
            </a:r>
            <a:r>
              <a:rPr lang="es-MX" sz="3000" dirty="0" smtClean="0"/>
              <a:t> es un </a:t>
            </a:r>
            <a:r>
              <a:rPr lang="es-MX" sz="3000" b="1" dirty="0" smtClean="0"/>
              <a:t>sistema distribuido</a:t>
            </a:r>
            <a:r>
              <a:rPr lang="es-MX" sz="3000" dirty="0" smtClean="0"/>
              <a:t>, no necesita salir a internet para consultar cambios, todo </a:t>
            </a:r>
            <a:r>
              <a:rPr lang="es-MX" sz="3000" dirty="0"/>
              <a:t>se hace directamente sobre tu copia </a:t>
            </a:r>
            <a:r>
              <a:rPr lang="es-MX" sz="3000" dirty="0" smtClean="0"/>
              <a:t>local y después se envían cambios hacia el repositorio remoto</a:t>
            </a:r>
          </a:p>
          <a:p>
            <a:pPr marL="0" indent="0" algn="just">
              <a:buNone/>
            </a:pPr>
            <a:endParaRPr lang="es-MX" sz="30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4365104"/>
            <a:ext cx="3066155" cy="192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15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052736"/>
            <a:ext cx="8064896" cy="3528392"/>
          </a:xfrm>
        </p:spPr>
        <p:txBody>
          <a:bodyPr>
            <a:normAutofit/>
          </a:bodyPr>
          <a:lstStyle/>
          <a:p>
            <a:pPr marL="0" indent="0" algn="just">
              <a:buNone/>
            </a:pPr>
            <a:r>
              <a:rPr lang="es-MX" sz="2800" dirty="0" err="1"/>
              <a:t>Git</a:t>
            </a:r>
            <a:r>
              <a:rPr lang="es-MX" sz="2800" dirty="0"/>
              <a:t> </a:t>
            </a:r>
            <a:r>
              <a:rPr lang="es-MX" sz="2800" dirty="0" smtClean="0"/>
              <a:t>guarda </a:t>
            </a:r>
            <a:r>
              <a:rPr lang="es-MX" sz="2800" dirty="0"/>
              <a:t>a lo largo del tiempo una fotografía nueva que encierra el </a:t>
            </a:r>
            <a:r>
              <a:rPr lang="es-MX" sz="2800" b="1" dirty="0"/>
              <a:t>estado actual del archivo con todos sus cambios</a:t>
            </a:r>
            <a:r>
              <a:rPr lang="es-MX" sz="2800" dirty="0"/>
              <a:t>. Sin embargo, </a:t>
            </a:r>
            <a:r>
              <a:rPr lang="es-MX" sz="2800" dirty="0" smtClean="0"/>
              <a:t>cuando </a:t>
            </a:r>
            <a:r>
              <a:rPr lang="es-MX" sz="2800" dirty="0"/>
              <a:t>un archivo no cambia, en lugar de guardar la misma fotografía varias veces, guarda una referencia a esa fotografía. De esta forma se optimizan los recursos del sistema.</a:t>
            </a:r>
          </a:p>
        </p:txBody>
      </p:sp>
    </p:spTree>
    <p:extLst>
      <p:ext uri="{BB962C8B-B14F-4D97-AF65-F5344CB8AC3E}">
        <p14:creationId xmlns:p14="http://schemas.microsoft.com/office/powerpoint/2010/main" val="3236361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836712"/>
            <a:ext cx="6777317" cy="3508977"/>
          </a:xfrm>
        </p:spPr>
        <p:txBody>
          <a:bodyPr/>
          <a:lstStyle/>
          <a:p>
            <a:pPr marL="0" indent="0" algn="just">
              <a:buNone/>
            </a:pPr>
            <a:r>
              <a:rPr lang="es-MX" dirty="0" err="1"/>
              <a:t>Git</a:t>
            </a:r>
            <a:r>
              <a:rPr lang="es-MX" dirty="0"/>
              <a:t> comprueba todo, así que es imposible que un archivo se corrompa o se pierda sin que lo sepa. </a:t>
            </a:r>
          </a:p>
        </p:txBody>
      </p:sp>
      <p:pic>
        <p:nvPicPr>
          <p:cNvPr id="2050" name="Picture 2" descr="http://i0.wp.com/bitelia.com/files/2014/05/git.jpeg?fit=800%2C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523" y="3644213"/>
            <a:ext cx="4739680" cy="236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57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MX" dirty="0" smtClean="0"/>
              <a:t>no remover información</a:t>
            </a:r>
            <a:br>
              <a:rPr lang="es-MX" dirty="0" smtClean="0"/>
            </a:br>
            <a:endParaRPr lang="es-MX" dirty="0"/>
          </a:p>
        </p:txBody>
      </p:sp>
      <p:sp>
        <p:nvSpPr>
          <p:cNvPr id="3" name="2 Marcador de contenido"/>
          <p:cNvSpPr>
            <a:spLocks noGrp="1"/>
          </p:cNvSpPr>
          <p:nvPr>
            <p:ph idx="1"/>
          </p:nvPr>
        </p:nvSpPr>
        <p:spPr>
          <a:xfrm>
            <a:off x="827584" y="2060848"/>
            <a:ext cx="7344932" cy="3508977"/>
          </a:xfrm>
        </p:spPr>
        <p:txBody>
          <a:bodyPr>
            <a:normAutofit/>
          </a:bodyPr>
          <a:lstStyle/>
          <a:p>
            <a:pPr marL="0" indent="0" algn="just">
              <a:buNone/>
            </a:pPr>
            <a:r>
              <a:rPr lang="es-MX" dirty="0" smtClean="0"/>
              <a:t>Cuando </a:t>
            </a:r>
            <a:r>
              <a:rPr lang="es-MX" dirty="0"/>
              <a:t>introduces un cambio en tu proyecto simplemente añade más información al repositorio, lo que permite que sea muy difícil estropear algo por error o que no puedas deshacer esas </a:t>
            </a:r>
            <a:r>
              <a:rPr lang="es-MX" dirty="0" smtClean="0"/>
              <a:t>modificaciones. Después de confirmarlo todo </a:t>
            </a:r>
            <a:r>
              <a:rPr lang="es-MX" dirty="0"/>
              <a:t>quedará guardado y podrás deshacerlo con toda </a:t>
            </a:r>
            <a:r>
              <a:rPr lang="es-MX" dirty="0" smtClean="0"/>
              <a:t>seguridad.</a:t>
            </a:r>
            <a:endParaRPr lang="es-MX" dirty="0"/>
          </a:p>
          <a:p>
            <a:pPr marL="0" indent="0" algn="just">
              <a:buNone/>
            </a:pPr>
            <a:endParaRPr lang="es-MX" dirty="0"/>
          </a:p>
        </p:txBody>
      </p:sp>
    </p:spTree>
    <p:extLst>
      <p:ext uri="{BB962C8B-B14F-4D97-AF65-F5344CB8AC3E}">
        <p14:creationId xmlns:p14="http://schemas.microsoft.com/office/powerpoint/2010/main" val="2978245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marL="0" indent="0">
              <a:buNone/>
            </a:pPr>
            <a:r>
              <a:rPr lang="en-US" dirty="0" smtClean="0"/>
              <a:t>BIBLIOGRAFIA</a:t>
            </a:r>
          </a:p>
          <a:p>
            <a:pPr marL="0" indent="0">
              <a:buNone/>
            </a:pPr>
            <a:r>
              <a:rPr lang="es-MX" dirty="0" smtClean="0">
                <a:hlinkClick r:id="rId2"/>
              </a:rPr>
              <a:t>http://git-scm.com/book/es/v1/Empezando-Acerca-del-control-de-versiones</a:t>
            </a:r>
            <a:endParaRPr lang="es-MX" dirty="0" smtClean="0"/>
          </a:p>
          <a:p>
            <a:pPr marL="0" indent="0">
              <a:buNone/>
            </a:pPr>
            <a:r>
              <a:rPr lang="es-MX" dirty="0" smtClean="0">
                <a:hlinkClick r:id="rId3"/>
              </a:rPr>
              <a:t>http://</a:t>
            </a:r>
            <a:r>
              <a:rPr lang="es-MX" dirty="0" smtClean="0">
                <a:hlinkClick r:id="rId3"/>
              </a:rPr>
              <a:t>bitelia.com/2014/05/git-sistema-control-versiones</a:t>
            </a:r>
            <a:endParaRPr lang="es-MX" dirty="0" smtClean="0"/>
          </a:p>
          <a:p>
            <a:pPr marL="0" indent="0">
              <a:buNone/>
            </a:pPr>
            <a:endParaRPr lang="en-US" dirty="0"/>
          </a:p>
          <a:p>
            <a:pPr marL="0" indent="0">
              <a:buNone/>
            </a:pPr>
            <a:r>
              <a:rPr lang="en-US" smtClean="0"/>
              <a:t>ADRIANA JAIME MARTINEZ</a:t>
            </a:r>
            <a:endParaRPr lang="es-MX" dirty="0" smtClean="0"/>
          </a:p>
          <a:p>
            <a:pPr marL="0" indent="0">
              <a:buNone/>
            </a:pPr>
            <a:endParaRPr lang="es-MX" dirty="0"/>
          </a:p>
        </p:txBody>
      </p:sp>
      <p:pic>
        <p:nvPicPr>
          <p:cNvPr id="3074" name="Picture 2" descr="http://www.zainex.es/sites/default/files/1/git-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509120"/>
            <a:ext cx="2028825"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344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387</TotalTime>
  <Words>232</Words>
  <Application>Microsoft Office PowerPoint</Application>
  <PresentationFormat>Presentación en pantalla (4:3)</PresentationFormat>
  <Paragraphs>13</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Austin</vt:lpstr>
      <vt:lpstr>¿Qué es el control de versiones?</vt:lpstr>
      <vt:lpstr>Presentación de PowerPoint</vt:lpstr>
      <vt:lpstr>Presentación de PowerPoint</vt:lpstr>
      <vt:lpstr>Presentación de PowerPoint</vt:lpstr>
      <vt:lpstr>Presentación de PowerPoint</vt:lpstr>
      <vt:lpstr>no remover información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el control de versiones?</dc:title>
  <dc:creator>Adriana Mtz</dc:creator>
  <cp:lastModifiedBy>Adriana Mtz</cp:lastModifiedBy>
  <cp:revision>10</cp:revision>
  <dcterms:created xsi:type="dcterms:W3CDTF">2015-01-27T15:02:13Z</dcterms:created>
  <dcterms:modified xsi:type="dcterms:W3CDTF">2015-01-30T21:28:58Z</dcterms:modified>
</cp:coreProperties>
</file>