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2789" autoAdjust="0"/>
  </p:normalViewPr>
  <p:slideViewPr>
    <p:cSldViewPr snapToGrid="0">
      <p:cViewPr varScale="1">
        <p:scale>
          <a:sx n="121" d="100"/>
          <a:sy n="121" d="100"/>
        </p:scale>
        <p:origin x="18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20/6/2023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chart&#10;&#10;Description automatically generated">
            <a:extLst>
              <a:ext uri="{FF2B5EF4-FFF2-40B4-BE49-F238E27FC236}">
                <a16:creationId xmlns:a16="http://schemas.microsoft.com/office/drawing/2014/main" id="{21599F2D-662A-7916-8F82-855705FA3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33" y="3647941"/>
            <a:ext cx="7772400" cy="2709713"/>
          </a:xfrm>
          <a:prstGeom prst="rect">
            <a:avLst/>
          </a:prstGeom>
        </p:spPr>
      </p:pic>
      <p:pic>
        <p:nvPicPr>
          <p:cNvPr id="11" name="Picture 10" descr="Chart, bar chart, waterfall chart&#10;&#10;Description automatically generated">
            <a:extLst>
              <a:ext uri="{FF2B5EF4-FFF2-40B4-BE49-F238E27FC236}">
                <a16:creationId xmlns:a16="http://schemas.microsoft.com/office/drawing/2014/main" id="{69BF677A-11B9-8076-7216-FA39AE6AB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66" y="1061546"/>
            <a:ext cx="6368154" cy="2500090"/>
          </a:xfrm>
          <a:prstGeom prst="rect">
            <a:avLst/>
          </a:prstGeom>
        </p:spPr>
      </p:pic>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Application&#10;&#10;Description automatically generated">
            <a:extLst>
              <a:ext uri="{FF2B5EF4-FFF2-40B4-BE49-F238E27FC236}">
                <a16:creationId xmlns:a16="http://schemas.microsoft.com/office/drawing/2014/main" id="{A4640D7C-D7D2-2125-0C8A-0D4D7A66D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 y="1271773"/>
            <a:ext cx="7772400" cy="4772172"/>
          </a:xfrm>
          <a:prstGeom prst="rect">
            <a:avLst/>
          </a:prstGeom>
        </p:spPr>
      </p:pic>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Box-Plots, show a clear signature difference between that of normal behaviour and that of Failure with Pump Torque, Pump Speed ,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pic>
        <p:nvPicPr>
          <p:cNvPr id="6" name="Picture 5" descr="Chart, box and whisker chart&#10;&#10;Description automatically generated">
            <a:extLst>
              <a:ext uri="{FF2B5EF4-FFF2-40B4-BE49-F238E27FC236}">
                <a16:creationId xmlns:a16="http://schemas.microsoft.com/office/drawing/2014/main" id="{055F35F5-6068-675F-D242-3BF59538E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71" y="1172274"/>
            <a:ext cx="3981945" cy="4944090"/>
          </a:xfrm>
          <a:prstGeom prst="rect">
            <a:avLst/>
          </a:prstGeom>
        </p:spPr>
      </p:pic>
      <p:pic>
        <p:nvPicPr>
          <p:cNvPr id="9" name="Picture 8" descr="Chart, waterfall chart&#10;&#10;Description automatically generated">
            <a:extLst>
              <a:ext uri="{FF2B5EF4-FFF2-40B4-BE49-F238E27FC236}">
                <a16:creationId xmlns:a16="http://schemas.microsoft.com/office/drawing/2014/main" id="{A474984A-5828-C4AE-1A34-CF19D67F3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719" y="1116610"/>
            <a:ext cx="4071607" cy="5055417"/>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0" y="37947"/>
            <a:ext cx="8618537" cy="861774"/>
          </a:xfrm>
        </p:spPr>
        <p:txBody>
          <a:bodyPr/>
          <a:lstStyle/>
          <a:p>
            <a:pPr algn="just"/>
            <a:r>
              <a:rPr lang="en-AU" sz="1400" b="1" dirty="0"/>
              <a:t>Correlation analyses across datasets yield interesting insights with Pump Efficiency and Volumetric Flow Meter 1 and 2 negatively correlated with Pump Failure as seen in the Rolling Mean and Rolling Standard Deviation Data, whilst Horse Power and Pump Speed show a subsequently strong positive correlation in the Rolling Mean and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descr="Chart&#10;&#10;Description automatically generated with low confidence">
            <a:extLst>
              <a:ext uri="{FF2B5EF4-FFF2-40B4-BE49-F238E27FC236}">
                <a16:creationId xmlns:a16="http://schemas.microsoft.com/office/drawing/2014/main" id="{DFBB2A2B-ECF5-5F27-067A-967307D7D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2117"/>
            <a:ext cx="4868437" cy="1947503"/>
          </a:xfrm>
          <a:prstGeom prst="rect">
            <a:avLst/>
          </a:prstGeom>
        </p:spPr>
      </p:pic>
      <p:pic>
        <p:nvPicPr>
          <p:cNvPr id="10" name="Picture 9" descr="Chart, waterfall chart&#10;&#10;Description automatically generated">
            <a:extLst>
              <a:ext uri="{FF2B5EF4-FFF2-40B4-BE49-F238E27FC236}">
                <a16:creationId xmlns:a16="http://schemas.microsoft.com/office/drawing/2014/main" id="{448AAEE3-3860-CB76-8BAD-1F22AF988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976" y="2826911"/>
            <a:ext cx="4841011" cy="2024423"/>
          </a:xfrm>
          <a:prstGeom prst="rect">
            <a:avLst/>
          </a:prstGeom>
        </p:spPr>
      </p:pic>
      <p:pic>
        <p:nvPicPr>
          <p:cNvPr id="12" name="Picture 11" descr="A picture containing bar chart&#10;&#10;Description automatically generated">
            <a:extLst>
              <a:ext uri="{FF2B5EF4-FFF2-40B4-BE49-F238E27FC236}">
                <a16:creationId xmlns:a16="http://schemas.microsoft.com/office/drawing/2014/main" id="{DA7FAAA1-4DCB-8E89-1820-35485E08E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49" y="4774414"/>
            <a:ext cx="4311715" cy="1852968"/>
          </a:xfrm>
          <a:prstGeom prst="rect">
            <a:avLst/>
          </a:prstGeom>
        </p:spPr>
      </p:pic>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&gt;.7, a linear model is </a:t>
            </a:r>
            <a:r>
              <a:rPr lang="en-GB" sz="1400" b="1"/>
              <a:t>a good </a:t>
            </a:r>
            <a:r>
              <a:rPr lang="en-GB" sz="1400" b="1" dirty="0"/>
              <a:t>fit for the data with variables Horsepower, Pump Efficiency and Volumetric Flow Meter 1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Chart, waterfall chart&#10;&#10;Description automatically generated">
            <a:extLst>
              <a:ext uri="{FF2B5EF4-FFF2-40B4-BE49-F238E27FC236}">
                <a16:creationId xmlns:a16="http://schemas.microsoft.com/office/drawing/2014/main" id="{82C9646A-93B0-9211-6626-7646981C3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73" y="1375276"/>
            <a:ext cx="7446904" cy="4451501"/>
          </a:xfrm>
          <a:prstGeom prst="rect">
            <a:avLst/>
          </a:prstGeom>
        </p:spPr>
      </p:pic>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15551</TotalTime>
  <Words>274</Words>
  <Application>Microsoft Macintosh PowerPoint</Application>
  <PresentationFormat>Custom</PresentationFormat>
  <Paragraphs>6</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Box-Plots, show a clear signature difference between that of normal behaviour and that of Failure with Pump Torque, Pump Speed , Pump Efficiency showing the 3 largest variances.</vt:lpstr>
      <vt:lpstr>Correlation analyses across datasets yield interesting insights with Pump Efficiency and Volumetric Flow Meter 1 and 2 negatively correlated with Pump Failure as seen in the Rolling Mean and Rolling Standard Deviation Data, whilst Horse Power and Pump Speed show a subsequently strong positive correlation in the Rolling Mean and Rolling Stdev Dataset. </vt:lpstr>
      <vt:lpstr>Lastly, analysis of the model fit reveals that with a R Squared of &gt;.7, a linear model is a good fit for the data with variables Horsepower, Pump Efficiency and Volumetric Flow Meter 1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Kane,Adriana (EID)</cp:lastModifiedBy>
  <cp:revision>83</cp:revision>
  <dcterms:created xsi:type="dcterms:W3CDTF">2020-04-12T13:23:13Z</dcterms:created>
  <dcterms:modified xsi:type="dcterms:W3CDTF">2023-06-20T15:35:18Z</dcterms:modified>
</cp:coreProperties>
</file>