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72" r:id="rId4"/>
    <p:sldId id="258" r:id="rId5"/>
    <p:sldId id="273" r:id="rId6"/>
    <p:sldId id="276" r:id="rId7"/>
    <p:sldId id="285" r:id="rId8"/>
    <p:sldId id="277" r:id="rId9"/>
    <p:sldId id="286" r:id="rId10"/>
    <p:sldId id="287" r:id="rId11"/>
    <p:sldId id="278" r:id="rId12"/>
    <p:sldId id="288" r:id="rId13"/>
    <p:sldId id="274" r:id="rId14"/>
    <p:sldId id="279" r:id="rId15"/>
    <p:sldId id="289" r:id="rId16"/>
    <p:sldId id="280" r:id="rId17"/>
    <p:sldId id="290" r:id="rId18"/>
    <p:sldId id="291" r:id="rId19"/>
    <p:sldId id="281" r:id="rId20"/>
    <p:sldId id="275" r:id="rId21"/>
    <p:sldId id="282" r:id="rId22"/>
    <p:sldId id="283" r:id="rId23"/>
    <p:sldId id="284" r:id="rId24"/>
    <p:sldId id="25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/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483564-93A0-3AD7-D246-AF0D48BB9BC7}"/>
              </a:ext>
            </a:extLst>
          </p:cNvPr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5B39EF-DD64-C730-E7AF-28B05AD3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/>
          <a:stretch/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9AEB7B3-604B-8F9D-943A-4E49A6D9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61260B-DC19-534F-A06C-17E1D166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BB8C88-CAE6-2294-B047-A061E75B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FF579A5-1C20-64BD-C408-07FABDE0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610178-DCC5-FC05-35D2-4FAAE8E8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E963DF8-7048-D4AC-AE30-1DE8A77B2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</a:p>
        </p:txBody>
      </p:sp>
    </p:spTree>
    <p:extLst>
      <p:ext uri="{BB962C8B-B14F-4D97-AF65-F5344CB8AC3E}">
        <p14:creationId xmlns:p14="http://schemas.microsoft.com/office/powerpoint/2010/main" val="366662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97C337D5-315B-BBFC-0DB9-5E3BB951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785F61A-1488-160A-959F-C3BE6EB8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A77C79-6C42-F3B7-4BB5-5CA19434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B7CA03-0F26-1861-D0D9-C5C08A0C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901AF8-2A5F-14C6-892C-EEE5AF8D9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AF9B78-F7C4-16F1-50A7-95366D9D2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2F616-745C-4E76-5714-74A00080C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F107B7D-158F-96F6-E50A-181717F10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5746BD-0E15-8ACD-4F8A-510A63E969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88"/>
          <a:stretch/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0AFF64-AF42-7AF4-D684-87694FCB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</a:p>
        </p:txBody>
      </p:sp>
    </p:spTree>
    <p:extLst>
      <p:ext uri="{BB962C8B-B14F-4D97-AF65-F5344CB8AC3E}">
        <p14:creationId xmlns:p14="http://schemas.microsoft.com/office/powerpoint/2010/main" val="24546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83020CD2-4056-77D8-4C12-8DFA429E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" y="1800535"/>
            <a:ext cx="6558736" cy="4047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98714A-B2D8-F273-7C6E-D4E1BA88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03" y="1063336"/>
            <a:ext cx="4425980" cy="27314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831633A-6D07-13FA-355E-B1B2E8CDF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03" y="3824373"/>
            <a:ext cx="4159650" cy="25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</a:p>
        </p:txBody>
      </p:sp>
    </p:spTree>
    <p:extLst>
      <p:ext uri="{BB962C8B-B14F-4D97-AF65-F5344CB8AC3E}">
        <p14:creationId xmlns:p14="http://schemas.microsoft.com/office/powerpoint/2010/main" val="117578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478104-99DB-8230-5026-E074E4E9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0" y="1649773"/>
            <a:ext cx="6648310" cy="41029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8786C2-873A-3EE2-D2FF-553A1144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09" y="897546"/>
            <a:ext cx="4713301" cy="29087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FF3D70-0A00-8D5D-9FD7-C02F59D94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650" y="3759275"/>
            <a:ext cx="4637060" cy="28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5511D6E-E0C5-4D60-F181-98E2E038F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" r="12981" b="9449"/>
          <a:stretch/>
        </p:blipFill>
        <p:spPr>
          <a:xfrm>
            <a:off x="2689933" y="964482"/>
            <a:ext cx="6489577" cy="53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combinée DIABLO en incluant les gènes, protéines et le groupe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seconde analyse en ajoutant le 3ième bloc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Optimiser le modèle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ncomp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keepX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Présentez circos plot et network plot de votre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9900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de régulation de gène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PPI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Connection gène-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 – Réseaux de régulation de gène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des gènes filtrés, construisez un GRN avec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netOmics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 gène est le plus connecté ?</a:t>
            </a:r>
          </a:p>
        </p:txBody>
      </p:sp>
    </p:spTree>
    <p:extLst>
      <p:ext uri="{BB962C8B-B14F-4D97-AF65-F5344CB8AC3E}">
        <p14:creationId xmlns:p14="http://schemas.microsoft.com/office/powerpoint/2010/main" val="220316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3.2.	Mise en réseau – Réseaux PPI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l’aide de l’objet R contenant des informations PPI issues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BioGRID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créer un réseau PPI avec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seulement les protéines issues de votre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Quelle protéine est la plus connectée ?</a:t>
            </a:r>
          </a:p>
        </p:txBody>
      </p:sp>
    </p:spTree>
    <p:extLst>
      <p:ext uri="{BB962C8B-B14F-4D97-AF65-F5344CB8AC3E}">
        <p14:creationId xmlns:p14="http://schemas.microsoft.com/office/powerpoint/2010/main" val="160426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3.3.	Mise en réseau – Connection gène-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connecter le sous réseau gène avec le sous réseau protéine, vous devez utiliser à la fois l’information gène -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l’information de traduction mais aussi l’information TF -&gt; gène.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Décrivez votre réseau.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de liens TF-gène et gène-protéine recensez-vous ?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analyse de modularité, présentez les résultats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chosi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soin, réalisez une analyse par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justifiez le choix de 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présentez les résultats.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Réalisez une analyse d’enrichissement sur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15651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0CC99EF-F5C1-BD43-1DFF-BCBA359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9D56551-2494-9A74-75F6-478575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661F3C-BD68-1889-C53B-A4CD91554EA7}"/>
              </a:ext>
            </a:extLst>
          </p:cNvPr>
          <p:cNvSpPr txBox="1">
            <a:spLocks/>
          </p:cNvSpPr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 des outils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Diffiile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d’installer les packages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c’est top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nul et mal documenté (le site est mort)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Difficultés rencontrées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BB1596-A3EC-F339-4D57-5E00BE5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E5FBD6C-6FE4-1FFE-40FE-CDECCB3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10F20E5E-32FE-64A5-C372-1BDC90F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1F6D675-111C-4F76-763B-A263C77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</a:p>
        </p:txBody>
      </p:sp>
    </p:spTree>
    <p:extLst>
      <p:ext uri="{BB962C8B-B14F-4D97-AF65-F5344CB8AC3E}">
        <p14:creationId xmlns:p14="http://schemas.microsoft.com/office/powerpoint/2010/main" val="33013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150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82ECDC-D925-55C1-D63E-702B8711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1" r="6545" b="24581"/>
          <a:stretch/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5C2351-0971-15B1-DF12-87258184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0" r="5634" b="24581"/>
          <a:stretch/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EC2480-85CA-848C-0527-B5FF75109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4" r="4936" b="24581"/>
          <a:stretch/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8C1D08-89C9-C4E6-29B9-964A27E3620D}"/>
              </a:ext>
            </a:extLst>
          </p:cNvPr>
          <p:cNvSpPr txBox="1"/>
          <p:nvPr/>
        </p:nvSpPr>
        <p:spPr>
          <a:xfrm>
            <a:off x="332665" y="5311251"/>
            <a:ext cx="377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mRNA</a:t>
            </a:r>
            <a:r>
              <a:rPr lang="fr-FR" dirty="0"/>
              <a:t>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49B079-C89F-9AC4-1E3C-B005DE3F48D4}"/>
              </a:ext>
            </a:extLst>
          </p:cNvPr>
          <p:cNvSpPr txBox="1"/>
          <p:nvPr/>
        </p:nvSpPr>
        <p:spPr>
          <a:xfrm>
            <a:off x="4390499" y="5311251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5B75F8-5808-93DF-D93D-EBE85F065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2" r="5785" b="24581"/>
          <a:stretch/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BCA43D-3EF0-34FF-B616-941979F77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60" r="5473" b="23637"/>
          <a:stretch/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6547C-4377-353E-8842-07CB718F5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52" r="5947" b="24581"/>
          <a:stretch/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FA9928-521B-0D9D-BE0F-6C8470F2DF7A}"/>
              </a:ext>
            </a:extLst>
          </p:cNvPr>
          <p:cNvSpPr txBox="1"/>
          <p:nvPr/>
        </p:nvSpPr>
        <p:spPr>
          <a:xfrm>
            <a:off x="8445364" y="5311984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  <p:extLst>
      <p:ext uri="{BB962C8B-B14F-4D97-AF65-F5344CB8AC3E}">
        <p14:creationId xmlns:p14="http://schemas.microsoft.com/office/powerpoint/2010/main" val="2354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35529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C2D2A8-7311-2332-4375-B2BECA97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66084-325F-982A-6485-4D65E2B4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987FDC-4D73-77ED-48C2-DCBB89F5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FAA427-8782-BC44-8AC0-1A2130D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A5FA-382B-D8AE-7301-25E3A5A9B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3423E8-5CC9-4200-F2CF-239CD62AC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4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1427</Words>
  <Application>Microsoft Office PowerPoint</Application>
  <PresentationFormat>Grand écran</PresentationFormat>
  <Paragraphs>215</Paragraphs>
  <Slides>26</Slides>
  <Notes>1</Notes>
  <HiddenSlides>5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1.2. Analyse préliminaire – PCA</vt:lpstr>
      <vt:lpstr>1.3. Analyse préliminaire – analyse supérvisée</vt:lpstr>
      <vt:lpstr>1.3. Analyse préliminaire – analyse supérvisée</vt:lpstr>
      <vt:lpstr>Sommaire</vt:lpstr>
      <vt:lpstr>2.1. Analyse d’intégration – PLS</vt:lpstr>
      <vt:lpstr>2.1. Analyse d’intégration – PLS</vt:lpstr>
      <vt:lpstr>2.2. Analyse d’intégration – sPLS</vt:lpstr>
      <vt:lpstr>2.2. Analyse d’intégration – sPLS</vt:lpstr>
      <vt:lpstr>2.2. Analyse d’intégration – sPLS</vt:lpstr>
      <vt:lpstr>2.3. Analyse d’intégration – DIABLO</vt:lpstr>
      <vt:lpstr>Sommaire</vt:lpstr>
      <vt:lpstr>3.1. Mise en réseau – Réseaux de régulation de gène</vt:lpstr>
      <vt:lpstr>3.2. Mise en réseau – Réseaux PPI</vt:lpstr>
      <vt:lpstr>3.3. Mise en réseau – Connection gène-prot</vt:lpstr>
      <vt:lpstr>Conclusion</vt:lpstr>
      <vt:lpstr>References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Jean DELHOMME</cp:lastModifiedBy>
  <cp:revision>32</cp:revision>
  <dcterms:created xsi:type="dcterms:W3CDTF">2022-09-15T16:18:09Z</dcterms:created>
  <dcterms:modified xsi:type="dcterms:W3CDTF">2022-10-11T17:02:18Z</dcterms:modified>
</cp:coreProperties>
</file>