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5" r:id="rId2"/>
    <p:sldId id="317" r:id="rId3"/>
    <p:sldId id="318" r:id="rId4"/>
    <p:sldId id="319" r:id="rId5"/>
    <p:sldId id="320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4E4D-46CE-447D-85B8-CFF6FE433340}" type="datetimeFigureOut">
              <a:rPr lang="pt-PT" smtClean="0"/>
              <a:t>11/02/2021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BA67-7621-4A1E-969F-57B242B7AD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20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DC6111-28F9-4358-A135-D22CD0C07DAE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4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12C-4C29-4F18-90BC-3030B533F890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1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B4E-F521-456C-92EC-3F9B17550AE6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0C5-4C4E-4217-A424-0C7E53982CB6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8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CE9BB-FD8E-474A-8E4A-24E7894D2E4A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771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8A9E-0F9A-4BE5-825C-5941A1B7572E}" type="datetime1">
              <a:rPr lang="pt-PT" smtClean="0"/>
              <a:t>11/02/2021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08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D5A2-2D78-411C-A92A-A8A53C360E14}" type="datetime1">
              <a:rPr lang="pt-PT" smtClean="0"/>
              <a:t>11/02/2021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790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1404-6726-4C1D-B509-E17A7F1D664F}" type="datetime1">
              <a:rPr lang="pt-PT" smtClean="0"/>
              <a:t>11/02/2021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59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670-7C69-4A57-947F-1E59665B7CA5}" type="datetime1">
              <a:rPr lang="pt-PT" smtClean="0"/>
              <a:t>11/02/2021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0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6A723DF-CA17-4384-A262-8ACD2EE21778}" type="datetime1">
              <a:rPr lang="pt-PT" smtClean="0"/>
              <a:t>11/02/2021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82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77EA7C-C14B-44B5-9FC7-F27E6AA44331}" type="datetime1">
              <a:rPr lang="pt-PT" smtClean="0"/>
              <a:t>11/02/2021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pt-PT"/>
              <a:t>The DAWble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6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F372D7-17C5-4503-B3DB-13C7FA3553D5}" type="datetime1">
              <a:rPr lang="pt-PT" smtClean="0"/>
              <a:t>11/02/2021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The DAWble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CDE7AC-A2FE-4F54-B8FF-091888E9B9CD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1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F122D-1322-4AF7-B364-89FF8BAED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861" r="-1" b="963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D6AA226-E95F-4A0F-BB42-E644C68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1477293"/>
            <a:ext cx="9083177" cy="195170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4000" dirty="0" err="1"/>
              <a:t>Desenvolvimento</a:t>
            </a:r>
            <a:r>
              <a:rPr lang="en-US" sz="4000" dirty="0"/>
              <a:t> de </a:t>
            </a:r>
            <a:r>
              <a:rPr lang="en-US" sz="4000" dirty="0" err="1"/>
              <a:t>Aplicações</a:t>
            </a:r>
            <a:r>
              <a:rPr lang="en-US" sz="4000" dirty="0"/>
              <a:t> Web</a:t>
            </a:r>
            <a:br>
              <a:rPr lang="en-US" sz="4000" dirty="0"/>
            </a:b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11DB8-0A93-4301-AB22-833F15E2E468}"/>
              </a:ext>
            </a:extLst>
          </p:cNvPr>
          <p:cNvSpPr txBox="1"/>
          <p:nvPr/>
        </p:nvSpPr>
        <p:spPr>
          <a:xfrm>
            <a:off x="3318553" y="4899899"/>
            <a:ext cx="563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dirty="0"/>
          </a:p>
          <a:p>
            <a:pPr algn="ctr"/>
            <a:r>
              <a:rPr lang="en-GB" sz="1400" dirty="0" err="1"/>
              <a:t>Fevereiro</a:t>
            </a:r>
            <a:r>
              <a:rPr lang="en-GB" sz="1400" dirty="0"/>
              <a:t>, 2021</a:t>
            </a:r>
            <a:endParaRPr lang="pt-PT" sz="1400" dirty="0"/>
          </a:p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2134B-4367-4EA2-859E-BD7B42D85493}"/>
              </a:ext>
            </a:extLst>
          </p:cNvPr>
          <p:cNvSpPr txBox="1"/>
          <p:nvPr/>
        </p:nvSpPr>
        <p:spPr>
          <a:xfrm>
            <a:off x="2818471" y="215757"/>
            <a:ext cx="6900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Universidade</a:t>
            </a:r>
            <a:r>
              <a:rPr lang="en-GB" sz="1400" dirty="0"/>
              <a:t> do Minho</a:t>
            </a:r>
          </a:p>
          <a:p>
            <a:pPr algn="ctr"/>
            <a:r>
              <a:rPr lang="en-GB" sz="1400" dirty="0"/>
              <a:t>Escola de </a:t>
            </a:r>
            <a:r>
              <a:rPr lang="en-GB" sz="1400" dirty="0" err="1"/>
              <a:t>Engenharia</a:t>
            </a:r>
            <a:endParaRPr lang="en-GB" sz="1400" dirty="0"/>
          </a:p>
          <a:p>
            <a:pPr algn="ctr"/>
            <a:r>
              <a:rPr lang="en-GB" sz="1400" dirty="0" err="1"/>
              <a:t>Mestrado</a:t>
            </a:r>
            <a:r>
              <a:rPr lang="en-GB" sz="1400" dirty="0"/>
              <a:t> </a:t>
            </a:r>
            <a:r>
              <a:rPr lang="en-GB" sz="1400" dirty="0" err="1"/>
              <a:t>Integrado</a:t>
            </a:r>
            <a:r>
              <a:rPr lang="en-GB" sz="1400" dirty="0"/>
              <a:t> </a:t>
            </a:r>
            <a:r>
              <a:rPr lang="en-GB" sz="1400" dirty="0" err="1"/>
              <a:t>em</a:t>
            </a:r>
            <a:r>
              <a:rPr lang="en-GB" sz="1400" dirty="0"/>
              <a:t> </a:t>
            </a:r>
            <a:r>
              <a:rPr lang="en-GB" sz="1400" dirty="0" err="1"/>
              <a:t>Engenharia</a:t>
            </a:r>
            <a:r>
              <a:rPr lang="en-GB" sz="1400" dirty="0"/>
              <a:t> </a:t>
            </a:r>
            <a:r>
              <a:rPr lang="en-GB" sz="1400" dirty="0" err="1"/>
              <a:t>Informática</a:t>
            </a:r>
            <a:endParaRPr lang="en-GB" sz="1400" dirty="0"/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2CF48B6-9C4C-4958-8CA5-DAF12947C142}"/>
              </a:ext>
            </a:extLst>
          </p:cNvPr>
          <p:cNvSpPr txBox="1"/>
          <p:nvPr/>
        </p:nvSpPr>
        <p:spPr>
          <a:xfrm>
            <a:off x="4724248" y="3788488"/>
            <a:ext cx="388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Adriana Meireles a82582</a:t>
            </a:r>
          </a:p>
          <a:p>
            <a:r>
              <a:rPr lang="pt-PT" sz="2400" dirty="0"/>
              <a:t>    Gonçalo Esteves a85731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84D98CF2-55D8-439C-8234-C0A98A7C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9210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B41AF-BFB5-400D-8525-2FA64293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do Sistema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5C590-59EA-46A5-B806-7611AB3B3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8" y="1690688"/>
            <a:ext cx="3479164" cy="4546804"/>
          </a:xfrm>
          <a:prstGeom prst="rect">
            <a:avLst/>
          </a:prstGeo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D50004-3305-440C-976A-CABB25D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333033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DF53E-7389-4087-85AB-804F710F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E7ABB8-7A6D-4D57-B55A-CAC3D7DA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6091"/>
            <a:ext cx="10178322" cy="4162552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/>
              <a:t>Utilizador</a:t>
            </a:r>
            <a:r>
              <a:rPr lang="pt-PT" dirty="0"/>
              <a:t>  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    nome:  {</a:t>
            </a:r>
            <a:r>
              <a:rPr lang="pt-PT" dirty="0" err="1"/>
              <a:t>type:String</a:t>
            </a:r>
            <a:r>
              <a:rPr lang="pt-PT" dirty="0"/>
              <a:t>, </a:t>
            </a:r>
            <a:r>
              <a:rPr lang="pt-PT" dirty="0" err="1"/>
              <a:t>required</a:t>
            </a:r>
            <a:r>
              <a:rPr lang="pt-PT" dirty="0"/>
              <a:t>: </a:t>
            </a:r>
            <a:r>
              <a:rPr lang="pt-PT" dirty="0" err="1"/>
              <a:t>true</a:t>
            </a:r>
            <a:r>
              <a:rPr lang="pt-PT" dirty="0"/>
              <a:t>},</a:t>
            </a:r>
          </a:p>
          <a:p>
            <a:r>
              <a:rPr lang="pt-PT" dirty="0"/>
              <a:t>    email:  {</a:t>
            </a: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String</a:t>
            </a:r>
            <a:r>
              <a:rPr lang="pt-PT" dirty="0"/>
              <a:t>, </a:t>
            </a:r>
            <a:r>
              <a:rPr lang="pt-PT" dirty="0" err="1"/>
              <a:t>required:true</a:t>
            </a:r>
            <a:r>
              <a:rPr lang="pt-PT" dirty="0"/>
              <a:t>},</a:t>
            </a:r>
          </a:p>
          <a:p>
            <a:r>
              <a:rPr lang="pt-PT" dirty="0"/>
              <a:t>    </a:t>
            </a:r>
            <a:r>
              <a:rPr lang="pt-PT" dirty="0" err="1"/>
              <a:t>filiacao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nivel</a:t>
            </a:r>
            <a:r>
              <a:rPr lang="pt-PT" dirty="0"/>
              <a:t>:  {</a:t>
            </a: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Number</a:t>
            </a:r>
            <a:r>
              <a:rPr lang="pt-PT" dirty="0"/>
              <a:t>, </a:t>
            </a:r>
            <a:r>
              <a:rPr lang="pt-PT" dirty="0" err="1"/>
              <a:t>required:true</a:t>
            </a:r>
            <a:r>
              <a:rPr lang="pt-PT" dirty="0"/>
              <a:t>},</a:t>
            </a:r>
          </a:p>
          <a:p>
            <a:r>
              <a:rPr lang="pt-PT" dirty="0"/>
              <a:t>    </a:t>
            </a:r>
            <a:r>
              <a:rPr lang="pt-PT" dirty="0" err="1"/>
              <a:t>dataRegisto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dataUltimoAcesso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password: {</a:t>
            </a: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String</a:t>
            </a:r>
            <a:r>
              <a:rPr lang="pt-PT" dirty="0"/>
              <a:t>, </a:t>
            </a:r>
            <a:r>
              <a:rPr lang="pt-PT" dirty="0" err="1"/>
              <a:t>required:true</a:t>
            </a:r>
            <a:r>
              <a:rPr lang="pt-PT" dirty="0"/>
              <a:t>}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E27E9E-C418-4613-9007-7AB9205E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26580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DF53E-7389-4087-85AB-804F710F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857250"/>
          </a:xfrm>
        </p:spPr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E7ABB8-7A6D-4D57-B55A-CAC3D7DA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381125"/>
            <a:ext cx="4800600" cy="4524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800" b="1" dirty="0"/>
              <a:t>Recurso</a:t>
            </a:r>
            <a:r>
              <a:rPr lang="pt-PT" dirty="0"/>
              <a:t>  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    tipo:  {</a:t>
            </a:r>
            <a:r>
              <a:rPr lang="pt-PT" dirty="0" err="1"/>
              <a:t>type</a:t>
            </a:r>
            <a:r>
              <a:rPr lang="pt-PT" dirty="0"/>
              <a:t>: [</a:t>
            </a:r>
            <a:r>
              <a:rPr lang="pt-PT" dirty="0" err="1"/>
              <a:t>String</a:t>
            </a:r>
            <a:r>
              <a:rPr lang="pt-PT" dirty="0"/>
              <a:t>], </a:t>
            </a:r>
            <a:r>
              <a:rPr lang="pt-PT" dirty="0" err="1"/>
              <a:t>required:true</a:t>
            </a:r>
            <a:r>
              <a:rPr lang="pt-PT" dirty="0"/>
              <a:t>},</a:t>
            </a:r>
          </a:p>
          <a:p>
            <a:r>
              <a:rPr lang="pt-PT" dirty="0"/>
              <a:t>    titulo:  {</a:t>
            </a: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String</a:t>
            </a:r>
            <a:r>
              <a:rPr lang="pt-PT" dirty="0"/>
              <a:t>, </a:t>
            </a:r>
            <a:r>
              <a:rPr lang="pt-PT" dirty="0" err="1"/>
              <a:t>required:true</a:t>
            </a:r>
            <a:r>
              <a:rPr lang="pt-PT" dirty="0"/>
              <a:t>},</a:t>
            </a:r>
          </a:p>
          <a:p>
            <a:r>
              <a:rPr lang="pt-PT" dirty="0"/>
              <a:t>    </a:t>
            </a:r>
            <a:r>
              <a:rPr lang="pt-PT" dirty="0" err="1"/>
              <a:t>subtitulo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dataCriacao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dataRegisto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visibilidade:  {</a:t>
            </a:r>
            <a:r>
              <a:rPr lang="pt-PT" dirty="0" err="1"/>
              <a:t>type</a:t>
            </a:r>
            <a:r>
              <a:rPr lang="pt-PT" dirty="0"/>
              <a:t>: </a:t>
            </a:r>
            <a:r>
              <a:rPr lang="pt-PT" dirty="0" err="1"/>
              <a:t>Boolean</a:t>
            </a:r>
            <a:r>
              <a:rPr lang="pt-PT" dirty="0"/>
              <a:t>, </a:t>
            </a:r>
            <a:r>
              <a:rPr lang="pt-PT" dirty="0" err="1"/>
              <a:t>required:true</a:t>
            </a:r>
            <a:r>
              <a:rPr lang="pt-PT" dirty="0"/>
              <a:t> },</a:t>
            </a:r>
          </a:p>
          <a:p>
            <a:r>
              <a:rPr lang="pt-PT" dirty="0"/>
              <a:t>    </a:t>
            </a:r>
            <a:r>
              <a:rPr lang="pt-PT" dirty="0" err="1"/>
              <a:t>nomeProdutor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emailProdutor</a:t>
            </a:r>
            <a:r>
              <a:rPr lang="pt-PT" dirty="0"/>
              <a:t>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nomeFicheiro</a:t>
            </a:r>
            <a:r>
              <a:rPr lang="pt-PT" dirty="0"/>
              <a:t> :  </a:t>
            </a:r>
            <a:r>
              <a:rPr lang="pt-PT" dirty="0" err="1"/>
              <a:t>String</a:t>
            </a:r>
            <a:r>
              <a:rPr lang="pt-PT" dirty="0"/>
              <a:t>,</a:t>
            </a:r>
          </a:p>
          <a:p>
            <a:r>
              <a:rPr lang="pt-PT" dirty="0"/>
              <a:t>    validado:  </a:t>
            </a:r>
            <a:r>
              <a:rPr lang="pt-PT" dirty="0" err="1"/>
              <a:t>Boolean</a:t>
            </a:r>
            <a:r>
              <a:rPr lang="pt-PT" dirty="0"/>
              <a:t>,</a:t>
            </a:r>
          </a:p>
          <a:p>
            <a:r>
              <a:rPr lang="pt-PT" dirty="0"/>
              <a:t>    </a:t>
            </a:r>
            <a:r>
              <a:rPr lang="pt-PT" dirty="0" err="1"/>
              <a:t>likes</a:t>
            </a:r>
            <a:r>
              <a:rPr lang="pt-PT" dirty="0"/>
              <a:t>:  [</a:t>
            </a:r>
            <a:r>
              <a:rPr lang="pt-PT" dirty="0" err="1"/>
              <a:t>String</a:t>
            </a:r>
            <a:r>
              <a:rPr lang="pt-PT" dirty="0"/>
              <a:t>],</a:t>
            </a:r>
          </a:p>
          <a:p>
            <a:r>
              <a:rPr lang="pt-PT" dirty="0"/>
              <a:t>    </a:t>
            </a:r>
            <a:r>
              <a:rPr lang="pt-PT" dirty="0" err="1"/>
              <a:t>comentarios</a:t>
            </a:r>
            <a:r>
              <a:rPr lang="pt-PT" dirty="0"/>
              <a:t>:  [{nome: </a:t>
            </a:r>
            <a:r>
              <a:rPr lang="pt-PT" dirty="0" err="1"/>
              <a:t>String</a:t>
            </a:r>
            <a:r>
              <a:rPr lang="pt-PT" dirty="0"/>
              <a:t>, </a:t>
            </a:r>
            <a:r>
              <a:rPr lang="pt-PT" dirty="0" err="1"/>
              <a:t>comentario</a:t>
            </a:r>
            <a:r>
              <a:rPr lang="pt-PT" dirty="0"/>
              <a:t>: </a:t>
            </a:r>
            <a:r>
              <a:rPr lang="pt-PT" dirty="0" err="1"/>
              <a:t>String</a:t>
            </a:r>
            <a:r>
              <a:rPr lang="pt-PT" dirty="0"/>
              <a:t>}]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CD7FB08-6511-47E0-8417-B703891D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381125"/>
            <a:ext cx="4800600" cy="4524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800" b="1" dirty="0"/>
              <a:t>Tipo</a:t>
            </a:r>
          </a:p>
          <a:p>
            <a:pPr marL="0" indent="0">
              <a:buNone/>
            </a:pPr>
            <a:endParaRPr lang="pt-PT" sz="2200" b="1" dirty="0"/>
          </a:p>
          <a:p>
            <a:r>
              <a:rPr lang="en-US" sz="2100" dirty="0" err="1"/>
              <a:t>tipo</a:t>
            </a:r>
            <a:r>
              <a:rPr lang="en-US" sz="2100" dirty="0"/>
              <a:t>:  {type: String, </a:t>
            </a:r>
            <a:r>
              <a:rPr lang="en-US" sz="2100" dirty="0" err="1"/>
              <a:t>required:true</a:t>
            </a:r>
            <a:r>
              <a:rPr lang="en-US" sz="2100" dirty="0"/>
              <a:t>}</a:t>
            </a:r>
            <a:endParaRPr lang="pt-PT" sz="21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3AD5BD-EA87-4921-B6AE-B1AB6C7D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102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0FC313F-861B-4C0A-AC88-AEC199C7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ARMAZENAMENTO DOS RECURSOS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CCE5BA6B-2E98-4DEA-A678-CFD7D53F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8" y="1874838"/>
            <a:ext cx="5334774" cy="4005262"/>
          </a:xfrm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15B6D6-4E11-41ED-ADAE-623A5F2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20183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F122D-1322-4AF7-B364-89FF8BAED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861" r="-1" b="963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D6AA226-E95F-4A0F-BB42-E644C68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1477293"/>
            <a:ext cx="8637073" cy="195170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 err="1"/>
              <a:t>Desenvolvimento</a:t>
            </a:r>
            <a:r>
              <a:rPr lang="en-US" sz="4000" dirty="0"/>
              <a:t> de </a:t>
            </a:r>
            <a:r>
              <a:rPr lang="en-US" sz="4000" dirty="0" err="1"/>
              <a:t>Aplicações</a:t>
            </a:r>
            <a:r>
              <a:rPr lang="en-US" sz="4000" dirty="0"/>
              <a:t> Web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11DB8-0A93-4301-AB22-833F15E2E468}"/>
              </a:ext>
            </a:extLst>
          </p:cNvPr>
          <p:cNvSpPr txBox="1"/>
          <p:nvPr/>
        </p:nvSpPr>
        <p:spPr>
          <a:xfrm>
            <a:off x="3318553" y="4899899"/>
            <a:ext cx="563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dirty="0"/>
          </a:p>
          <a:p>
            <a:pPr algn="ctr"/>
            <a:r>
              <a:rPr lang="en-GB" sz="1400" dirty="0" err="1"/>
              <a:t>Fevereiro</a:t>
            </a:r>
            <a:r>
              <a:rPr lang="en-GB" sz="1400" dirty="0"/>
              <a:t>, 2021</a:t>
            </a:r>
            <a:endParaRPr lang="pt-PT" sz="1400" dirty="0"/>
          </a:p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22134B-4367-4EA2-859E-BD7B42D85493}"/>
              </a:ext>
            </a:extLst>
          </p:cNvPr>
          <p:cNvSpPr txBox="1"/>
          <p:nvPr/>
        </p:nvSpPr>
        <p:spPr>
          <a:xfrm>
            <a:off x="2818471" y="215757"/>
            <a:ext cx="6900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Universidade</a:t>
            </a:r>
            <a:r>
              <a:rPr lang="en-GB" sz="1400" dirty="0"/>
              <a:t> do Minho</a:t>
            </a:r>
          </a:p>
          <a:p>
            <a:pPr algn="ctr"/>
            <a:r>
              <a:rPr lang="en-GB" sz="1400" dirty="0"/>
              <a:t>Escola de </a:t>
            </a:r>
            <a:r>
              <a:rPr lang="en-GB" sz="1400" dirty="0" err="1"/>
              <a:t>Engenharia</a:t>
            </a:r>
            <a:endParaRPr lang="en-GB" sz="1400" dirty="0"/>
          </a:p>
          <a:p>
            <a:pPr algn="ctr"/>
            <a:r>
              <a:rPr lang="en-GB" sz="1400" dirty="0" err="1"/>
              <a:t>Mestrado</a:t>
            </a:r>
            <a:r>
              <a:rPr lang="en-GB" sz="1400" dirty="0"/>
              <a:t> </a:t>
            </a:r>
            <a:r>
              <a:rPr lang="en-GB" sz="1400" dirty="0" err="1"/>
              <a:t>Integrado</a:t>
            </a:r>
            <a:r>
              <a:rPr lang="en-GB" sz="1400" dirty="0"/>
              <a:t> </a:t>
            </a:r>
            <a:r>
              <a:rPr lang="en-GB" sz="1400" dirty="0" err="1"/>
              <a:t>em</a:t>
            </a:r>
            <a:r>
              <a:rPr lang="en-GB" sz="1400" dirty="0"/>
              <a:t> </a:t>
            </a:r>
            <a:r>
              <a:rPr lang="en-GB" sz="1400" dirty="0" err="1"/>
              <a:t>Engenharia</a:t>
            </a:r>
            <a:r>
              <a:rPr lang="en-GB" sz="1400" dirty="0"/>
              <a:t> </a:t>
            </a:r>
            <a:r>
              <a:rPr lang="en-GB" sz="1400" dirty="0" err="1"/>
              <a:t>Informática</a:t>
            </a:r>
            <a:endParaRPr lang="en-GB" sz="1400" dirty="0"/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2CF48B6-9C4C-4958-8CA5-DAF12947C142}"/>
              </a:ext>
            </a:extLst>
          </p:cNvPr>
          <p:cNvSpPr txBox="1"/>
          <p:nvPr/>
        </p:nvSpPr>
        <p:spPr>
          <a:xfrm>
            <a:off x="4724248" y="3788488"/>
            <a:ext cx="388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Adriana Meireles a82582</a:t>
            </a:r>
          </a:p>
          <a:p>
            <a:r>
              <a:rPr lang="pt-PT" sz="2400" dirty="0"/>
              <a:t>    Gonçalo Esteves a85731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BFFC24A-4310-475D-9273-6C1A511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The DAWble</a:t>
            </a:r>
          </a:p>
        </p:txBody>
      </p:sp>
    </p:spTree>
    <p:extLst>
      <p:ext uri="{BB962C8B-B14F-4D97-AF65-F5344CB8AC3E}">
        <p14:creationId xmlns:p14="http://schemas.microsoft.com/office/powerpoint/2010/main" val="44396202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266</TotalTime>
  <Words>242</Words>
  <Application>Microsoft Office PowerPoint</Application>
  <PresentationFormat>Ecrã Panorâmico</PresentationFormat>
  <Paragraphs>52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Distintivo</vt:lpstr>
      <vt:lpstr>Desenvolvimento de Aplicações Web </vt:lpstr>
      <vt:lpstr>Arquitetura do Sistema</vt:lpstr>
      <vt:lpstr>Modelo de dados</vt:lpstr>
      <vt:lpstr>Modelo de dados</vt:lpstr>
      <vt:lpstr>ARMAZENAMENTO DOS RECURSOS</vt:lpstr>
      <vt:lpstr>Desenvolvimento de Aplicações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Aplicações Web</dc:title>
  <dc:creator>Adriana Henriques Esteves Teixeira Meireles</dc:creator>
  <cp:lastModifiedBy>Adriana Meireles</cp:lastModifiedBy>
  <cp:revision>5</cp:revision>
  <dcterms:created xsi:type="dcterms:W3CDTF">2021-02-10T20:05:14Z</dcterms:created>
  <dcterms:modified xsi:type="dcterms:W3CDTF">2021-02-11T17:33:43Z</dcterms:modified>
</cp:coreProperties>
</file>