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be077d0ac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be077d0ac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c5ef838e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c5ef838e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c5ef838e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c5ef838e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be077d0ac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be077d0ac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be077d0ac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be077d0ac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be077d0ac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be077d0ac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be077d0ac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be077d0ac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c5ef838e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c5ef838e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be077d0ac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be077d0ac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c5ef838e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c5ef838e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be077d0ac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be077d0ac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c5ef838e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c5ef838e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c5ef838e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c5ef838e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134872"/>
            <a:ext cx="7136700" cy="249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Deteção de rumores em microblogs por via de interação de utilizadores </a:t>
            </a:r>
            <a:endParaRPr sz="44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78300" y="4200175"/>
            <a:ext cx="48705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Adriana Meireles a82582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Nuno Silva a78156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Pedro Pinto a82535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Grupo 41</a:t>
            </a:r>
            <a:endParaRPr sz="130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6275" y="121084"/>
            <a:ext cx="1317550" cy="6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5386225" y="4200175"/>
            <a:ext cx="34047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Orientadores:  Professor Paulo Novais     Professor Marco Gomes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Tunning do modelo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11700" y="1266325"/>
            <a:ext cx="3038400" cy="3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             DEFEW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250" y="1111988"/>
            <a:ext cx="4743026" cy="38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950" y="1624013"/>
            <a:ext cx="3581400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5186225" y="1654363"/>
            <a:ext cx="2029500" cy="18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pt-BR" sz="1800">
                <a:latin typeface="Open Sans"/>
                <a:ea typeface="Open Sans"/>
                <a:cs typeface="Open Sans"/>
                <a:sym typeface="Open Sans"/>
              </a:rPr>
              <a:t>Precision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pt-BR" sz="1800">
                <a:latin typeface="Open Sans"/>
                <a:ea typeface="Open Sans"/>
                <a:cs typeface="Open Sans"/>
                <a:sym typeface="Open Sans"/>
              </a:rPr>
              <a:t>Recall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pt-BR" sz="1800">
                <a:latin typeface="Open Sans"/>
                <a:ea typeface="Open Sans"/>
                <a:cs typeface="Open Sans"/>
                <a:sym typeface="Open Sans"/>
              </a:rPr>
              <a:t>F1-Score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pt-BR" sz="1800">
                <a:latin typeface="Open Sans"/>
                <a:ea typeface="Open Sans"/>
                <a:cs typeface="Open Sans"/>
                <a:sym typeface="Open Sans"/>
              </a:rPr>
              <a:t>Accuracy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pt-BR" sz="1800">
                <a:latin typeface="Open Sans"/>
                <a:ea typeface="Open Sans"/>
                <a:cs typeface="Open Sans"/>
                <a:sym typeface="Open Sans"/>
              </a:rPr>
              <a:t>Macro Avg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Implementação de outras abordagens</a:t>
            </a:r>
            <a:r>
              <a:rPr lang="pt-BR"/>
              <a:t>: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análise sentimental</a:t>
            </a:r>
            <a:r>
              <a:rPr lang="pt-BR"/>
              <a:t>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Random Forest;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TF-IDF / BM25;</a:t>
            </a:r>
            <a:br>
              <a:rPr b="1"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Apresentação de uma análise sobre os utilizadores que publicaram rumores previstos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ctrTitle"/>
          </p:nvPr>
        </p:nvSpPr>
        <p:spPr>
          <a:xfrm>
            <a:off x="1003650" y="1134872"/>
            <a:ext cx="7136700" cy="249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Deteção de rumores em microblogs por via de interação de utilizadores </a:t>
            </a:r>
            <a:endParaRPr sz="4400"/>
          </a:p>
        </p:txBody>
      </p:sp>
      <p:sp>
        <p:nvSpPr>
          <p:cNvPr id="173" name="Google Shape;173;p25"/>
          <p:cNvSpPr txBox="1"/>
          <p:nvPr>
            <p:ph idx="1" type="subTitle"/>
          </p:nvPr>
        </p:nvSpPr>
        <p:spPr>
          <a:xfrm>
            <a:off x="178300" y="4200175"/>
            <a:ext cx="48705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Adriana Meireles a82582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Nuno Silva a78156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Pedro Pinto a82535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Grupo 41</a:t>
            </a:r>
            <a:endParaRPr sz="1300"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6275" y="121084"/>
            <a:ext cx="1317550" cy="6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5386225" y="4200175"/>
            <a:ext cx="34047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Orientadores:  Professor Paulo Novais     Professor Marco Gomes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Contextualização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Transmissão de informação em tempos de pandemia, em plataformas  microblogging.</a:t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00" y="2151025"/>
            <a:ext cx="2255074" cy="126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7060" y="3318663"/>
            <a:ext cx="2378427" cy="12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0325" y="1955200"/>
            <a:ext cx="1427000" cy="142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4"/>
          <p:cNvCxnSpPr/>
          <p:nvPr/>
        </p:nvCxnSpPr>
        <p:spPr>
          <a:xfrm>
            <a:off x="2409550" y="3520500"/>
            <a:ext cx="1113900" cy="46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/>
          <p:nvPr/>
        </p:nvCxnSpPr>
        <p:spPr>
          <a:xfrm flipH="1" rot="10800000">
            <a:off x="6286175" y="3382200"/>
            <a:ext cx="912600" cy="60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Rumor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40400" y="12950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''um pedaço de informação/história, não validada, comunicada entre pessoas''.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pt-BR"/>
              <a:t>'(...) uma alegação cuja veracidade está em dúvida e não possui uma fonte clara, mesmo que suas origens e intenções ideológicas ou partidárias sejam claras.''</a:t>
            </a:r>
            <a:endParaRPr i="1"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5480650" y="1814925"/>
            <a:ext cx="3027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                      Dicionário de Oxford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882375" y="3773325"/>
            <a:ext cx="2826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   Sardar Hamidian e Mona Diab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0913"/>
            <a:ext cx="8839202" cy="174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4798350" y="1369125"/>
            <a:ext cx="24693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Hashtags: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COVID19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coronavirus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stayhome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nomask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798350" y="2751150"/>
            <a:ext cx="34710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Método de captura:</a:t>
            </a:r>
            <a:r>
              <a:rPr b="1" lang="pt-BR">
                <a:latin typeface="Open Sans"/>
                <a:ea typeface="Open Sans"/>
                <a:cs typeface="Open Sans"/>
                <a:sym typeface="Open Sans"/>
              </a:rPr>
              <a:t>           </a:t>
            </a:r>
            <a:br>
              <a:rPr b="1" lang="pt-BR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latin typeface="Open Sans"/>
                <a:ea typeface="Open Sans"/>
                <a:cs typeface="Open Sans"/>
                <a:sym typeface="Open Sans"/>
              </a:rPr>
              <a:t>twint -u amnesty -s “#COVID19”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451450" y="1369125"/>
            <a:ext cx="3996300" cy="24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Nº Linhas: 10712;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Nº Colunas: 35 (“tweet”, ”Number_of_likes”, ”Number_of_replies”,...);</a:t>
            </a:r>
            <a:br>
              <a:rPr lang="pt-BR"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Composto por diversas entidades: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Saúde (“WHO”, “CDC”, “NHS”, …);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Políticos (“Donald Trump”, “Boris Johnson”,...);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Outros;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</a:t>
            </a:r>
            <a:r>
              <a:rPr lang="pt-BR"/>
              <a:t> de dados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1033000"/>
            <a:ext cx="8520600" cy="3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Foi c</a:t>
            </a:r>
            <a:r>
              <a:rPr lang="pt-BR"/>
              <a:t>riado um perfil do dataset através do </a:t>
            </a:r>
            <a:r>
              <a:rPr b="1" lang="pt-BR"/>
              <a:t>pandas-profiling</a:t>
            </a:r>
            <a:endParaRPr b="1"/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75" y="3643462"/>
            <a:ext cx="4700474" cy="8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263" y="1865650"/>
            <a:ext cx="4496100" cy="106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8175" y="1417500"/>
            <a:ext cx="3124275" cy="167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1225" y="3144024"/>
            <a:ext cx="3237349" cy="18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Tratamento de dados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Remoção 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Colunas desnecessárias: Username, Creation Date, etc..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Sinais de pontuação;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Emojis;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Criação de tokens </a:t>
            </a:r>
            <a:r>
              <a:rPr lang="pt-BR"/>
              <a:t>a partir</a:t>
            </a:r>
            <a:r>
              <a:rPr lang="pt-BR"/>
              <a:t> das strings;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Divisão do Dataset em 70% treino e 30% teste;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Contabilização da frequência de strings;</a:t>
            </a:r>
            <a:endParaRPr/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100163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400"/>
              <a:t>Dataframe gerado							novo Dataframe de treino</a:t>
            </a:r>
            <a:endParaRPr sz="1400"/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945" y="1607750"/>
            <a:ext cx="3831830" cy="232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875" y="1607750"/>
            <a:ext cx="2747875" cy="2287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0"/>
          <p:cNvCxnSpPr/>
          <p:nvPr/>
        </p:nvCxnSpPr>
        <p:spPr>
          <a:xfrm flipH="1" rot="10800000">
            <a:off x="3213800" y="2747475"/>
            <a:ext cx="10761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- Classificadores Naive Bayes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93125" y="12951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963" y="1295163"/>
            <a:ext cx="2419200" cy="3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675" y="1252725"/>
            <a:ext cx="1952900" cy="4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" y="2044756"/>
            <a:ext cx="9143999" cy="682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13" y="3227350"/>
            <a:ext cx="9062576" cy="559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