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02ed7d9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02ed7d9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02ed7d9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02ed7d9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02ed7d9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02ed7d9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02ed7d9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02ed7d9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2ed7d9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02ed7d9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02ed7d9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02ed7d9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00" y="743050"/>
            <a:ext cx="8940076" cy="43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62500" y="155875"/>
            <a:ext cx="42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NAVEGACIÓN DE LA APLICACIÓN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8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020"/>
              <a:t>HOME PAGE (todos los roles)</a:t>
            </a:r>
            <a:endParaRPr sz="202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650"/>
            <a:ext cx="7821251" cy="44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0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20"/>
              <a:t>PÁGINA DE LOS PROYECTOS DISPONIBLES (project manager)</a:t>
            </a:r>
            <a:endParaRPr sz="172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1650"/>
            <a:ext cx="7709650" cy="43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0" y="92275"/>
            <a:ext cx="282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20"/>
              <a:t>PÁGINA DEL PROYECTO </a:t>
            </a:r>
            <a:r>
              <a:rPr lang="es" sz="1720"/>
              <a:t>(todos los roles)</a:t>
            </a:r>
            <a:endParaRPr sz="172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43653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0" y="92275"/>
            <a:ext cx="348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20"/>
              <a:t>PÁGINA DE LOS PROYECTOS DISPONIBLES (project manager)</a:t>
            </a:r>
            <a:endParaRPr sz="172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43653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0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20"/>
              <a:t>TAREAS-CASOS DE USO</a:t>
            </a:r>
            <a:r>
              <a:rPr lang="es" sz="1720"/>
              <a:t> (todos los roles)</a:t>
            </a:r>
            <a:endParaRPr sz="172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0250"/>
            <a:ext cx="7854076" cy="44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08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720"/>
              <a:t>PTOS. ÁGILES DEL PROYECTO POR PERSONA</a:t>
            </a:r>
            <a:r>
              <a:rPr lang="es" sz="1720"/>
              <a:t> (todos los roles)</a:t>
            </a:r>
            <a:endParaRPr sz="172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4475"/>
            <a:ext cx="7747424" cy="43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