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C56C0B4D.xml" ContentType="application/vnd.ms-powerpoint.comments+xml"/>
  <Override PartName="/ppt/comments/modernComment_10C_E7E0E59C.xml" ContentType="application/vnd.ms-powerpoint.comments+xml"/>
  <Override PartName="/ppt/comments/modernComment_10D_A517E8F7.xml" ContentType="application/vnd.ms-powerpoint.comments+xml"/>
  <Override PartName="/ppt/comments/modernComment_10E_7C6BC6A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3102C1-AF1D-77FD-4B46-EE186950A053}" name="Adriana Morales" initials="AM" userId="55bd4dbd4f183ff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B_C56C0B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0C864B-747E-48BB-8DA1-E7D737CC2A2B}" authorId="{FA3102C1-AF1D-77FD-4B46-EE186950A053}" created="2024-12-01T17:24:08.24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12192333" sldId="267"/>
      <ac:picMk id="4" creationId="{266CC19A-DC61-4410-A38E-684117A39350}"/>
    </ac:deMkLst>
    <p188:txBody>
      <a:bodyPr/>
      <a:lstStyle/>
      <a:p>
        <a:r>
          <a:rPr lang="es-EC"/>
          <a:t>m1</a:t>
        </a:r>
      </a:p>
    </p188:txBody>
  </p188:cm>
</p188:cmLst>
</file>

<file path=ppt/comments/modernComment_10C_E7E0E5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DC4C7A-2147-4038-84DF-D265191783A1}" authorId="{FA3102C1-AF1D-77FD-4B46-EE186950A053}" created="2024-12-01T17:24:26.5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90275740" sldId="268"/>
      <ac:picMk id="4" creationId="{0B42F60C-73FD-4DEE-836B-3A082EC3E64B}"/>
    </ac:deMkLst>
    <p188:txBody>
      <a:bodyPr/>
      <a:lstStyle/>
      <a:p>
        <a:r>
          <a:rPr lang="es-EC"/>
          <a:t>m2</a:t>
        </a:r>
      </a:p>
    </p188:txBody>
  </p188:cm>
</p188:cmLst>
</file>

<file path=ppt/comments/modernComment_10D_A517E8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7B9805-513F-4074-B75B-50E4FC31CF54}" authorId="{FA3102C1-AF1D-77FD-4B46-EE186950A053}" created="2024-12-01T17:26:53.0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69807607" sldId="269"/>
      <ac:picMk id="4" creationId="{3F040BB1-B1B2-4D05-B2C8-DB802247C24C}"/>
    </ac:deMkLst>
    <p188:txBody>
      <a:bodyPr/>
      <a:lstStyle/>
      <a:p>
        <a:r>
          <a:rPr lang="es-EC"/>
          <a:t>m1</a:t>
        </a:r>
      </a:p>
    </p188:txBody>
  </p188:cm>
</p188:cmLst>
</file>

<file path=ppt/comments/modernComment_10E_7C6BC6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07BC0E-34BD-4F35-8CAC-599C4ADB94ED}" authorId="{FA3102C1-AF1D-77FD-4B46-EE186950A053}" created="2024-12-01T17:27:00.6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87437991" sldId="270"/>
      <ac:picMk id="4" creationId="{1FADE75D-8A43-4E59-AD1F-4EA97230F950}"/>
    </ac:deMkLst>
    <p188:txBody>
      <a:bodyPr/>
      <a:lstStyle/>
      <a:p>
        <a:r>
          <a:rPr lang="es-EC"/>
          <a:t>m2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24944-2176-467F-8ADB-D21EB6B9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D088F-B39B-4C81-8FB2-15C5D4D6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EAA2B-1D44-4384-A428-8E35567B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7EDA2-FF3F-49CD-B2E3-1232B2FB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D4D65-AB89-4C4D-BCE9-B3DCB733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79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39858-0834-4A60-A9C7-552BC437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6AC46F-EF29-4643-B5CC-FE16A4203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E9B96-033A-46F9-B711-E81A85D0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1C111-4E43-40CF-9B28-2B17125F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CFB61-74E5-4CB1-B1C8-1E6A9708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041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94C88-C133-4DDF-88DD-CC614FCE7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777149-7C74-44AB-BC35-D641F4B0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3FD13-1C9F-4CB1-B069-62A27B82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E6080-396F-46D6-8D41-02DADE2A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6A639-4A5C-44CE-B075-7FA37C8E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703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A601-1457-48AF-AA5A-9012DB56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757FB-B28B-4150-96DD-97A8BE33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99E9F-E231-40D1-962B-19B07AE9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9EEDC-FAA6-4952-A09A-2FB9EB15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50985-F842-4F38-B7D5-683EB3E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49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E596A-3292-4729-8D39-396134D1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701D1-2DBB-4ACF-A29F-714EF79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3D246-CC6F-4A98-A3B0-ECCBB452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E5095-E7A7-4D0A-A596-3CAFA005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0298-95DE-4476-8A78-E43B9ABA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53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3DF6-1715-422D-8880-25C0722D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C006C-D13F-4089-85F9-EAC443003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B648F0-DCD7-4BF5-A075-EC6D7FF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A74F39-5069-4FAE-AE40-0F62EBC4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DE825-D1AF-40B9-811E-93415335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EFFE0-D085-42B6-8249-CF11956E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42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4EC30-EFE5-41E9-BB66-C9BA9FCF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0BEC1-C85E-42FA-A77A-C61474AD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5DE033-BC65-42F0-9303-30E2F06C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61B0A-BDBD-4DDE-AD0B-6D1B8B63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5BC5E0-31B0-4CC6-B717-F688D5FE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898A04-CC36-41EB-A19E-D3B6DA45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F194D9-1BD0-4306-8EE2-A32BFA7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3745C5-3A28-4820-A12B-9A552DB2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4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A515C-25C8-473A-9BBA-DF9319E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0A6879-BBCB-4964-B384-323AD5DD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BB8027-6A76-4E0A-B133-E2937C95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1219A2-E01C-42A1-A3B7-49EFF8D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263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336B7D-2C6B-4440-A204-A7D3BA0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D6094C-2EE0-4A34-83D0-3477838F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33498-A018-4985-8DA7-F189EB4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90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CB36A-9AEA-408F-9E46-7B09105D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A9649-34B6-4F85-A42E-45413DA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BD7371-4C89-4BA6-A5B3-7BF49C6A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5B75D5-C9BC-4888-B90F-A8A7B57D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097C8C-FB01-4AF7-9271-6E8657D4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1A0F8-9B1F-4DF1-BB9A-5B516D96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12FF-49F9-452B-8D67-001346E8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C88CEC-34F6-486C-AEAF-34C6AC8E0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7D17FB-5FAC-407E-991C-7614C19E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EF1F7-C748-402F-BD31-57C24991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A6A78-B9FF-4A23-A35F-51146613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87F368-CF00-4C7C-8026-351D6FDD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93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904E4B-ECE2-4217-89FC-B4FCFF47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40121-85D0-413D-85CF-FF489264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17D0B-77E2-4995-8FF5-ED2719549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5360-D2F4-4290-8E47-55F6C5BE5403}" type="datetimeFigureOut">
              <a:rPr lang="es-EC" smtClean="0"/>
              <a:t>1/12/2024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021E1-2635-4EA3-B86D-DA047F4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D2A5A-310B-435F-B12C-42C75923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0CDC-B333-426F-8DD5-1351929AD9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77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B_C56C0B4D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E7E0E59C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D_A517E8F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E_7C6BC6A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99B6-727B-436A-8141-ED2BA7251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Docker </a:t>
            </a:r>
            <a:r>
              <a:rPr lang="es-EC" dirty="0" err="1"/>
              <a:t>Swarm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E9499-7C86-4CB1-AE5F-D7FA88D92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696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C0C82-8658-4674-829B-5AF0E200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3. Revisamos “</a:t>
            </a:r>
            <a:r>
              <a:rPr lang="es-EC" dirty="0" err="1"/>
              <a:t>ifconfig</a:t>
            </a:r>
            <a:r>
              <a:rPr lang="es-EC" dirty="0"/>
              <a:t>” de los contenedores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CC19A-DC61-4410-A38E-684117A3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60" y="1345563"/>
            <a:ext cx="8366280" cy="51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923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6F4D-8AD6-4CBF-900A-1B46890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42F60C-73FD-4DEE-836B-3A082EC3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9" y="390101"/>
            <a:ext cx="10507541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57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9CFD3-F6C9-4E9C-96EB-A14C1F92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Hacemos ping entre contenedores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40BB1-B1B2-4D05-B2C8-DB802247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24" y="1495826"/>
            <a:ext cx="8514352" cy="52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076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7BB7-224F-4D9B-87A5-9EC0A93C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ADE75D-8A43-4E59-AD1F-4EA97230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380574"/>
            <a:ext cx="964064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79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9B95B-498A-4BEE-A14B-E271FFD4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Creamos la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717AB7-CD88-42E1-AFF6-2E32E624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33" y="1456874"/>
            <a:ext cx="8684934" cy="50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CCF8A-A1BD-4E36-8C04-AF14F684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AE479E-11DC-424B-BF8D-6E9556B5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385337"/>
            <a:ext cx="10498015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81E70-6240-4F9E-B755-23155165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2. </a:t>
            </a:r>
            <a:r>
              <a:rPr lang="es-EC" dirty="0" err="1"/>
              <a:t>Creacion</a:t>
            </a:r>
            <a:r>
              <a:rPr lang="es-EC" dirty="0"/>
              <a:t> de los contenedores con su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E83D7-F207-440D-8413-E1E6A81B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78" y="1690688"/>
            <a:ext cx="8103043" cy="49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02F13-4AD8-4F5B-B4E9-F1DC7344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Ejecutamos m1 y m2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FA9326-B6DB-4AA3-B27A-D909F601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2" y="1356441"/>
            <a:ext cx="8555916" cy="52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1281C-91CD-4FFD-A298-58DED3E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69F17C-D1F7-4BDC-A531-3CEF0EEC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385337"/>
            <a:ext cx="1051706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B3BA-27CA-4617-B294-DA264151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000" dirty="0"/>
              <a:t>Instalamos los paquetes necesarios en m1 y m2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E25DC2-1FAD-4137-A331-16038AEE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7" y="1513165"/>
            <a:ext cx="8925225" cy="51625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3045F0-792C-4B82-8D4B-A5AE4FB3F687}"/>
              </a:ext>
            </a:extLst>
          </p:cNvPr>
          <p:cNvSpPr/>
          <p:nvPr/>
        </p:nvSpPr>
        <p:spPr>
          <a:xfrm>
            <a:off x="3048000" y="1814945"/>
            <a:ext cx="1316182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594A8E-573D-4BCC-9449-2DB717AC3ED6}"/>
              </a:ext>
            </a:extLst>
          </p:cNvPr>
          <p:cNvSpPr/>
          <p:nvPr/>
        </p:nvSpPr>
        <p:spPr>
          <a:xfrm>
            <a:off x="3047999" y="5040034"/>
            <a:ext cx="2064327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92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530D-F2A2-43A7-A272-1BA74CB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D12144-BFBC-4B10-9486-B7930DED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390101"/>
            <a:ext cx="10507541" cy="60777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5E1C8F3-C2E7-43C5-B2C1-D1A75192234A}"/>
              </a:ext>
            </a:extLst>
          </p:cNvPr>
          <p:cNvSpPr/>
          <p:nvPr/>
        </p:nvSpPr>
        <p:spPr>
          <a:xfrm>
            <a:off x="2535381" y="944778"/>
            <a:ext cx="2757055" cy="17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15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F90C7-5AF6-45BA-9E3C-8CB57380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E6718D-ED7C-43A8-A7DB-327FE3CD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99574"/>
            <a:ext cx="10498015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82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41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Docker Swarm</vt:lpstr>
      <vt:lpstr>1. Creamos la red</vt:lpstr>
      <vt:lpstr>Presentación de PowerPoint</vt:lpstr>
      <vt:lpstr>2. Creacion de los contenedores con su red</vt:lpstr>
      <vt:lpstr>Ejecutamos m1 y m2</vt:lpstr>
      <vt:lpstr>Presentación de PowerPoint</vt:lpstr>
      <vt:lpstr>Instalamos los paquetes necesarios en m1 y m2</vt:lpstr>
      <vt:lpstr>Presentación de PowerPoint</vt:lpstr>
      <vt:lpstr>Presentación de PowerPoint</vt:lpstr>
      <vt:lpstr>3. Revisamos “ifconfig” de los contenedores</vt:lpstr>
      <vt:lpstr>Presentación de PowerPoint</vt:lpstr>
      <vt:lpstr>Hacemos ping entre contenedores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</dc:title>
  <dc:creator>Adriana Morales</dc:creator>
  <cp:lastModifiedBy>Adriana Morales</cp:lastModifiedBy>
  <cp:revision>2</cp:revision>
  <dcterms:created xsi:type="dcterms:W3CDTF">2024-12-01T06:50:40Z</dcterms:created>
  <dcterms:modified xsi:type="dcterms:W3CDTF">2024-12-01T17:55:11Z</dcterms:modified>
</cp:coreProperties>
</file>