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7"/>
  </p:notesMasterIdLst>
  <p:sldIdLst>
    <p:sldId id="308" r:id="rId5"/>
    <p:sldId id="207613691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308"/>
            <p14:sldId id="20761369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107D"/>
    <a:srgbClr val="68217A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02EF8-6987-4E1B-9BBD-BBB9C5AF1EFB}" v="12" dt="2020-06-11T23:37:50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59" autoAdjust="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501">
              <a:defRPr/>
            </a:pPr>
            <a:fld id="{3F63EB8A-53A4-4077-8798-610E05BE84FE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501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Header Placeholder 10">
            <a:extLst>
              <a:ext uri="{FF2B5EF4-FFF2-40B4-BE49-F238E27FC236}">
                <a16:creationId xmlns:a16="http://schemas.microsoft.com/office/drawing/2014/main" id="{2D783C66-F127-46DC-9F52-CFBF74E00F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/>
              <a:t>https://github.com/dotnet-presentations/home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Free. Cross-platform. </a:t>
            </a:r>
            <a:r>
              <a:rPr lang="en-US" sz="2400" i="1">
                <a:solidFill>
                  <a:schemeClr val="bg2"/>
                </a:solidFill>
              </a:rPr>
              <a:t>Open source. </a:t>
            </a:r>
            <a:r>
              <a:rPr lang="en-US" sz="2400" i="1">
                <a:solidFill>
                  <a:schemeClr val="bg1"/>
                </a:solidFill>
              </a:rPr>
              <a:t>A developer platform for building all your apps.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A2077-7166-4453-A54C-EA7A08A571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FCFF-7E08-4891-89FE-DF4B4567C4D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820-7D6B-4241-885C-9A3B0089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CE733-2794-4CA7-9772-43525395D0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DE1B0-329B-4929-A6A2-530714C8B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346274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DAE35-6CC3-47FD-B4CB-30C9CA73F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9127" y="448578"/>
            <a:ext cx="9172873" cy="6621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26" r:id="rId9"/>
    <p:sldLayoutId id="2147483728" r:id="rId10"/>
    <p:sldLayoutId id="2147483714" r:id="rId11"/>
    <p:sldLayoutId id="2147483874" r:id="rId1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eetup.com/dotnet-virtual-user-grou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5F5E3-DBC3-4B69-B8F5-2B96349A8D33}"/>
              </a:ext>
            </a:extLst>
          </p:cNvPr>
          <p:cNvSpPr txBox="1"/>
          <p:nvPr/>
        </p:nvSpPr>
        <p:spPr>
          <a:xfrm>
            <a:off x="0" y="4188396"/>
            <a:ext cx="12191999" cy="16127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Independent. Innovative. And always 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</a:rPr>
              <a:t>dotnetfoundation.org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E8753-6FAE-4F73-A958-E196279D8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26" y="805270"/>
            <a:ext cx="3517753" cy="32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623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08BA-7AA5-430E-9A17-1CCD5BCA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Virtual User Group</a:t>
            </a:r>
          </a:p>
        </p:txBody>
      </p:sp>
      <p:sp>
        <p:nvSpPr>
          <p:cNvPr id="3" name="AutoShape 2" descr="Meetup logo">
            <a:extLst>
              <a:ext uri="{FF2B5EF4-FFF2-40B4-BE49-F238E27FC236}">
                <a16:creationId xmlns:a16="http://schemas.microsoft.com/office/drawing/2014/main" id="{5BD38CCC-E2CC-4235-8312-F16968FFE0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2338" y="1975338"/>
            <a:ext cx="1606062" cy="160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10E1BE-6F7F-4D04-A5CC-45EB96F80AF7}"/>
              </a:ext>
            </a:extLst>
          </p:cNvPr>
          <p:cNvGrpSpPr/>
          <p:nvPr/>
        </p:nvGrpSpPr>
        <p:grpSpPr>
          <a:xfrm>
            <a:off x="2165722" y="2207172"/>
            <a:ext cx="9464670" cy="4007724"/>
            <a:chOff x="392256" y="1313872"/>
            <a:chExt cx="7890732" cy="33412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1C6565-4685-48C8-9C43-B8A4E6C34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256" y="1313872"/>
              <a:ext cx="7890732" cy="3341255"/>
            </a:xfrm>
            <a:prstGeom prst="rect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0076F-A3C2-49BC-AD15-176C795D910B}"/>
                </a:ext>
              </a:extLst>
            </p:cNvPr>
            <p:cNvSpPr txBox="1"/>
            <p:nvPr/>
          </p:nvSpPr>
          <p:spPr>
            <a:xfrm>
              <a:off x="3432356" y="3837229"/>
              <a:ext cx="4783546" cy="384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hlinkClick r:id="rId4"/>
                </a:rPr>
                <a:t>meetup.com/dotnet-virtual-user-group</a:t>
              </a:r>
              <a:endParaRPr 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8FF4D3-8DA1-4A35-AF03-59E63C839C0B}"/>
              </a:ext>
            </a:extLst>
          </p:cNvPr>
          <p:cNvSpPr txBox="1"/>
          <p:nvPr/>
        </p:nvSpPr>
        <p:spPr>
          <a:xfrm>
            <a:off x="291500" y="1428109"/>
            <a:ext cx="92308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Find virtual user groups happening around the globe!</a:t>
            </a:r>
          </a:p>
        </p:txBody>
      </p:sp>
    </p:spTree>
    <p:extLst>
      <p:ext uri="{BB962C8B-B14F-4D97-AF65-F5344CB8AC3E}">
        <p14:creationId xmlns:p14="http://schemas.microsoft.com/office/powerpoint/2010/main" val="9333728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9C401D1373E4F9267E1ECF6A7578C" ma:contentTypeVersion="3" ma:contentTypeDescription="Create a new document." ma:contentTypeScope="" ma:versionID="8689c11dec1abc7e070f74c13f967c9c">
  <xsd:schema xmlns:xsd="http://www.w3.org/2001/XMLSchema" xmlns:xs="http://www.w3.org/2001/XMLSchema" xmlns:p="http://schemas.microsoft.com/office/2006/metadata/properties" xmlns:ns2="6cc4f3bd-4402-4735-afb1-c6af653bc110" targetNamespace="http://schemas.microsoft.com/office/2006/metadata/properties" ma:root="true" ma:fieldsID="72898944a77fc8dcb3ec19acfb1d41ca" ns2:_="">
    <xsd:import namespace="6cc4f3bd-4402-4735-afb1-c6af653bc1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c4f3bd-4402-4735-afb1-c6af653bc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D753E5-6800-4249-BCEF-E2AB792D0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c4f3bd-4402-4735-afb1-c6af653bc1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Wingdings</vt:lpstr>
      <vt:lpstr>Dotnet_Template</vt:lpstr>
      <vt:lpstr>PowerPoint Presentation</vt:lpstr>
      <vt:lpstr>.NET Foundation Virtual User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James Montemagno</cp:lastModifiedBy>
  <cp:revision>4</cp:revision>
  <dcterms:created xsi:type="dcterms:W3CDTF">2019-11-13T23:20:45Z</dcterms:created>
  <dcterms:modified xsi:type="dcterms:W3CDTF">2020-06-15T17:31:29Z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2019-11-14T17:41:56.4492253Z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a30b610c-fa8c-41c6-8fea-dd6b90acc9a0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0x010100D6A9C401D1373E4F9267E1ECF6A7578C</vt:lpwstr>
  </property>
  <property fmtid="{D5CDD505-2E9C-101B-9397-08002B2CF9AE}" pid="10" name="Tfs.IsStoryboard">
    <vt:bool>true</vt:bool>
  </property>
  <property fmtid="{D5CDD505-2E9C-101B-9397-08002B2CF9AE}" pid="11" name="Tfs.LastKnownPath">
    <vt:lpwstr>https://dotnetfoundation.sharepoint.com/sites/Marketing/Shared Documents/General/About_dotNETFoundation-MPF.pptx</vt:lpwstr>
  </property>
</Properties>
</file>